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8" r:id="rId2"/>
    <p:sldId id="256" r:id="rId3"/>
    <p:sldId id="257" r:id="rId4"/>
    <p:sldId id="260" r:id="rId5"/>
    <p:sldId id="261" r:id="rId6"/>
    <p:sldId id="259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9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Thursday, April 3, 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Thursday, April 3, 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Thursday, April 3, 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Thursday, April 3, 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Thursday, April 3, 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Thursday, April 3, 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Thursday, April 3, 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Thursday, April 3, 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Thursday, April 3, 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Thursday, April 3, 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Thursday, April 3, 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Thursday, April 3, 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Start by Following Directions to Chris and Arianna’s Stat Project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634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845" y="304801"/>
            <a:ext cx="7848600" cy="1097844"/>
          </a:xfrm>
        </p:spPr>
        <p:txBody>
          <a:bodyPr/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Review the “Quiz” HW with a partner – Answers </a:t>
            </a:r>
            <a:r>
              <a:rPr lang="en-US" sz="4000" dirty="0" err="1" smtClean="0"/>
              <a:t>Here.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2645"/>
            <a:ext cx="9144000" cy="44171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59778"/>
            <a:ext cx="9144000" cy="100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79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Posters/Assignment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Assignment 2 is due Monday – Data emailed and a Title, Brief Method, and 2 Figures are included.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1.) First email your data to Mr. Young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2.) Poster: Create a title, write a method, and include 2 visuals on your </a:t>
            </a:r>
            <a:r>
              <a:rPr lang="en-US" dirty="0" smtClean="0"/>
              <a:t>PowerPoint.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3.) See my website for a sample poster (or the hard copy between Amanda’s and my room).</a:t>
            </a:r>
          </a:p>
          <a:p>
            <a:pPr marL="0" indent="0">
              <a:buNone/>
            </a:pPr>
            <a:r>
              <a:rPr lang="en-US" dirty="0" smtClean="0"/>
              <a:t>4.) I have put up a template on my website – use this to add your content to your poster.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979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Sample Proportions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males or females wear their seatbelt more?</a:t>
            </a:r>
          </a:p>
          <a:p>
            <a:r>
              <a:rPr lang="en-US" dirty="0" smtClean="0"/>
              <a:t>Does taking aspirin reduce heart attacks (placebo vs. treatment)?</a:t>
            </a:r>
            <a:endParaRPr lang="en-US" dirty="0"/>
          </a:p>
          <a:p>
            <a:r>
              <a:rPr lang="en-US" dirty="0" smtClean="0"/>
              <a:t>Does the faculty enjoy the lunches more than students this year at MB?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652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056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237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9144000" cy="653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178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0500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853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HW/Classwork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13.42, 13.43, 13.44, 13.45</a:t>
            </a:r>
          </a:p>
          <a:p>
            <a:endParaRPr lang="en-US" dirty="0"/>
          </a:p>
          <a:p>
            <a:r>
              <a:rPr lang="en-US" dirty="0" smtClean="0"/>
              <a:t>Comp Lab Tomorrow/Review Monday/Test Tuesday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8761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35</TotalTime>
  <Words>172</Words>
  <Application>Microsoft Macintosh PowerPoint</Application>
  <PresentationFormat>On-screen Show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Start by Following Directions to Chris and Arianna’s Stat Project </vt:lpstr>
      <vt:lpstr> Review the “Quiz” HW with a partner – Answers Here.</vt:lpstr>
      <vt:lpstr>Posters/Assignment 2</vt:lpstr>
      <vt:lpstr>2 Sample Proportions</vt:lpstr>
      <vt:lpstr>Conditions</vt:lpstr>
      <vt:lpstr>PowerPoint Presentation</vt:lpstr>
      <vt:lpstr>PowerPoint Presentation</vt:lpstr>
      <vt:lpstr>HW/Classwork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Review the “Quiz” HW with a partner – Answers Here.</dc:title>
  <dc:creator>Ben Young</dc:creator>
  <cp:lastModifiedBy>Ben Young</cp:lastModifiedBy>
  <cp:revision>6</cp:revision>
  <dcterms:created xsi:type="dcterms:W3CDTF">2014-04-01T14:47:24Z</dcterms:created>
  <dcterms:modified xsi:type="dcterms:W3CDTF">2014-04-03T17:44:18Z</dcterms:modified>
</cp:coreProperties>
</file>