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66" r:id="rId4"/>
    <p:sldId id="267" r:id="rId5"/>
    <p:sldId id="269" r:id="rId6"/>
    <p:sldId id="271" r:id="rId7"/>
    <p:sldId id="272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0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5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0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19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7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6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4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0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2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964C5-6DD8-4324-A57A-9BB0721775CA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73E02-3D46-4777-9FB2-1A502BBE7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0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gif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HONORS PRECALC: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1.) Fill out the first quadrant of the unit circle (see if you can do it without looking). Check your work with the actual unit circle.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5410200"/>
            <a:ext cx="1292469" cy="1028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5486400"/>
            <a:ext cx="1500909" cy="952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4419600"/>
            <a:ext cx="6629400" cy="76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667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#12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ready for a 5 minute unit circle quiz.</a:t>
            </a:r>
          </a:p>
          <a:p>
            <a:r>
              <a:rPr lang="en-US" dirty="0" smtClean="0"/>
              <a:t>Section 5.2 Page 416: #4, 5, 6, 13, 19, 27, 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578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little note: a lot of section 5.2 we have essentially already covered in </a:t>
            </a:r>
            <a:r>
              <a:rPr lang="en-US" dirty="0"/>
              <a:t>C</a:t>
            </a:r>
            <a:r>
              <a:rPr lang="en-US" dirty="0" smtClean="0"/>
              <a:t>h. 6 .</a:t>
            </a:r>
          </a:p>
          <a:p>
            <a:endParaRPr lang="en-US" dirty="0"/>
          </a:p>
          <a:p>
            <a:r>
              <a:rPr lang="en-US" dirty="0" smtClean="0"/>
              <a:t>Quiz tomorrow on unit circle.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5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Definitions of Trig Functions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1066800"/>
            <a:ext cx="8581571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419600"/>
            <a:ext cx="784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Recall that t is simply the distance around the unit circle (it is measured in radians)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42987"/>
            <a:ext cx="5994400" cy="1701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3600" y="5867400"/>
            <a:ext cx="2467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Un-shifted trig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067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Trig Functions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95400"/>
            <a:ext cx="6885542" cy="1524000"/>
          </a:xfrm>
          <a:prstGeom prst="rect">
            <a:avLst/>
          </a:prstGeom>
        </p:spPr>
      </p:pic>
      <p:pic>
        <p:nvPicPr>
          <p:cNvPr id="7" name="Picture 2" descr="http://www.geocities.ws/petrinamaher/UnitCirc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24685"/>
            <a:ext cx="4343400" cy="382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360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Trig Functions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6713883" cy="1600200"/>
          </a:xfrm>
          <a:prstGeom prst="rect">
            <a:avLst/>
          </a:prstGeom>
        </p:spPr>
      </p:pic>
      <p:pic>
        <p:nvPicPr>
          <p:cNvPr id="6" name="Picture 2" descr="http://www.geocities.ws/petrinamaher/UnitCircl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928" y="3030508"/>
            <a:ext cx="4343400" cy="3827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246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Even/Odd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60" y="1143000"/>
            <a:ext cx="8860140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038600"/>
            <a:ext cx="2463800" cy="2463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62400" y="4648200"/>
            <a:ext cx="4462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 functions are symmetric over the y-axis</a:t>
            </a:r>
          </a:p>
          <a:p>
            <a:endParaRPr lang="en-US" dirty="0"/>
          </a:p>
          <a:p>
            <a:r>
              <a:rPr lang="en-US" dirty="0" smtClean="0"/>
              <a:t>Odd functions are symmetric about the origin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643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304800"/>
            <a:ext cx="90551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2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 the Sine Function</a:t>
            </a:r>
            <a:endParaRPr lang="en-US" dirty="0"/>
          </a:p>
        </p:txBody>
      </p:sp>
      <p:pic>
        <p:nvPicPr>
          <p:cNvPr id="5" name="Picture 2" descr="http://www.geocities.ws/petrinamaher/UnitCirc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0"/>
            <a:ext cx="3384723" cy="298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33" y="1219200"/>
            <a:ext cx="7298267" cy="1419536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602163"/>
          </a:xfrm>
        </p:spPr>
        <p:txBody>
          <a:bodyPr/>
          <a:lstStyle/>
          <a:p>
            <a:r>
              <a:rPr lang="en-US" dirty="0" smtClean="0"/>
              <a:t>The sin and cosine functions have a period of 2π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590800"/>
            <a:ext cx="5518426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65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Graphing the Cosine Function</a:t>
            </a:r>
            <a:endParaRPr lang="en-US" dirty="0"/>
          </a:p>
        </p:txBody>
      </p:sp>
      <p:pic>
        <p:nvPicPr>
          <p:cNvPr id="5" name="Picture 2" descr="http://www.geocities.ws/petrinamaher/UnitCirc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3557665" cy="313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800" y="2743200"/>
            <a:ext cx="5032728" cy="386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59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166</Words>
  <Application>Microsoft Macintosh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HONORS PRECALC: Warm-Up</vt:lpstr>
      <vt:lpstr>Reminders</vt:lpstr>
      <vt:lpstr>Definitions of Trig Functions</vt:lpstr>
      <vt:lpstr>Evaluating Trig Functions</vt:lpstr>
      <vt:lpstr>Evaluating Trig Functions</vt:lpstr>
      <vt:lpstr>Even/Odd</vt:lpstr>
      <vt:lpstr>PowerPoint Presentation</vt:lpstr>
      <vt:lpstr>Graphing the Sine Function</vt:lpstr>
      <vt:lpstr>Graphing the Cosine Function</vt:lpstr>
      <vt:lpstr>Homework #12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CIRCLE QUIZ</dc:title>
  <dc:creator>MBS</dc:creator>
  <cp:lastModifiedBy>Ben Young</cp:lastModifiedBy>
  <cp:revision>15</cp:revision>
  <dcterms:created xsi:type="dcterms:W3CDTF">2013-03-25T14:50:59Z</dcterms:created>
  <dcterms:modified xsi:type="dcterms:W3CDTF">2014-03-11T15:39:34Z</dcterms:modified>
</cp:coreProperties>
</file>