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4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6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4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4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AB426-4027-EB48-923E-FE0E287C7190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73017-12CA-084C-93A2-A4118AF06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5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877470"/>
          </a:xfrm>
        </p:spPr>
        <p:txBody>
          <a:bodyPr/>
          <a:lstStyle/>
          <a:p>
            <a:r>
              <a:rPr lang="en-US" dirty="0" smtClean="0"/>
              <a:t>AP STATS: Quiz on 3.2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42" y="1189789"/>
            <a:ext cx="8582526" cy="4449011"/>
          </a:xfrm>
        </p:spPr>
        <p:txBody>
          <a:bodyPr/>
          <a:lstStyle/>
          <a:p>
            <a:r>
              <a:rPr lang="en-US" dirty="0" smtClean="0"/>
              <a:t>Have your HW journal out with your name on the front. I will be checking HW #20-23.</a:t>
            </a:r>
          </a:p>
          <a:p>
            <a:endParaRPr lang="en-US" dirty="0"/>
          </a:p>
          <a:p>
            <a:r>
              <a:rPr lang="en-US" dirty="0" smtClean="0"/>
              <a:t>Get started on your quiz.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40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3158"/>
            <a:ext cx="9144000" cy="492300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 biggest wave ever surfed (maybe…). Portugal.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12" y="2219158"/>
            <a:ext cx="6392245" cy="410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0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0106"/>
            <a:ext cx="9144000" cy="481605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Wednesday</a:t>
            </a:r>
            <a:r>
              <a:rPr lang="en-US" dirty="0" smtClean="0"/>
              <a:t>: Quiz on 3.2 and intro to 3.3 </a:t>
            </a:r>
          </a:p>
          <a:p>
            <a:r>
              <a:rPr lang="en-US" dirty="0" smtClean="0"/>
              <a:t>Thursday: 3.3 Lurking Variables/Review</a:t>
            </a:r>
          </a:p>
          <a:p>
            <a:r>
              <a:rPr lang="en-US" dirty="0" smtClean="0"/>
              <a:t>Friday: No Class (half day)</a:t>
            </a:r>
          </a:p>
          <a:p>
            <a:r>
              <a:rPr lang="en-US" b="1" dirty="0" smtClean="0"/>
              <a:t>Monday: Quiz on 3.3 – and Review for the Chapter 3 Test</a:t>
            </a:r>
          </a:p>
          <a:p>
            <a:r>
              <a:rPr lang="en-US" b="1" dirty="0" smtClean="0"/>
              <a:t>Tuesday (11/5): Chapter 3 Test</a:t>
            </a:r>
          </a:p>
          <a:p>
            <a:r>
              <a:rPr lang="en-US" dirty="0" smtClean="0"/>
              <a:t>Wednesday: DROP</a:t>
            </a:r>
          </a:p>
          <a:p>
            <a:r>
              <a:rPr lang="en-US" b="1" dirty="0" smtClean="0"/>
              <a:t>Thursday (11/7): Project 2 is Due</a:t>
            </a:r>
          </a:p>
          <a:p>
            <a:r>
              <a:rPr lang="en-US" dirty="0" smtClean="0"/>
              <a:t>Friday (11/8): No Class (Parent-Teacher Conferences)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2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Regressions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Extrapolation often produces unreliable predictions.</a:t>
            </a:r>
          </a:p>
          <a:p>
            <a:r>
              <a:rPr lang="en-US" dirty="0" smtClean="0"/>
              <a:t>Correlation is not resistant. Always plot your data.</a:t>
            </a:r>
          </a:p>
          <a:p>
            <a:r>
              <a:rPr lang="en-US" dirty="0" smtClean="0"/>
              <a:t>Is the least-squares line resistant?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1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087" b="11087"/>
          <a:stretch>
            <a:fillRect/>
          </a:stretch>
        </p:blipFill>
        <p:spPr>
          <a:xfrm>
            <a:off x="-93579" y="1052095"/>
            <a:ext cx="4917493" cy="2704432"/>
          </a:xfrm>
        </p:spPr>
      </p:pic>
      <p:sp>
        <p:nvSpPr>
          <p:cNvPr id="5" name="TextBox 4"/>
          <p:cNvSpPr txBox="1"/>
          <p:nvPr/>
        </p:nvSpPr>
        <p:spPr>
          <a:xfrm>
            <a:off x="187158" y="98562"/>
            <a:ext cx="399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 least-squares regression resistant?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05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7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Outliers and Influential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 smtClean="0"/>
              <a:t>Influential Observations: </a:t>
            </a:r>
            <a:r>
              <a:rPr lang="en-US" dirty="0" smtClean="0"/>
              <a:t>A point is influential if removing it markedly changes the result of the calculation. Points that are outliers in the x-direction are often influential.</a:t>
            </a:r>
          </a:p>
          <a:p>
            <a:endParaRPr lang="en-US" dirty="0"/>
          </a:p>
          <a:p>
            <a:r>
              <a:rPr lang="en-US" b="1" u="sng" dirty="0" smtClean="0"/>
              <a:t>Outliers: </a:t>
            </a:r>
            <a:r>
              <a:rPr lang="en-US" dirty="0" smtClean="0"/>
              <a:t>A point that lies outside the overall pattern of the other observations. Outliers in the y-direction will obviously have LARGE RESIDUALS.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7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75"/>
            <a:ext cx="8229600" cy="500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Child 18 and 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106"/>
            <a:ext cx="8229600" cy="55780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Child 18 is an outlier in the x-direction</a:t>
            </a:r>
          </a:p>
          <a:p>
            <a:r>
              <a:rPr lang="en-US" sz="2400" dirty="0" smtClean="0"/>
              <a:t>Child 19 is an outlier in the y-direction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789" y="84221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when you remove Child 18 from the regression.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448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#24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Section 3.3 (the first part).</a:t>
            </a:r>
          </a:p>
          <a:p>
            <a:r>
              <a:rPr lang="en-US" dirty="0" smtClean="0"/>
              <a:t>Exercises: 3.59 and 3.60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05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279</Words>
  <Application>Microsoft Macintosh PowerPoint</Application>
  <PresentationFormat>On-screen Show (4:3)</PresentationFormat>
  <Paragraphs>31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AP STATS: Quiz on 3.2 </vt:lpstr>
      <vt:lpstr>Video of the Day</vt:lpstr>
      <vt:lpstr>Reminders: </vt:lpstr>
      <vt:lpstr>Limitations of Regressions</vt:lpstr>
      <vt:lpstr>PowerPoint Presentation</vt:lpstr>
      <vt:lpstr>Outliers and Influential Observations</vt:lpstr>
      <vt:lpstr>Example: Child 18 and 19</vt:lpstr>
      <vt:lpstr>What happens when you remove Child 18 from the regression.</vt:lpstr>
      <vt:lpstr>HW #24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 Quiz on 3.2 </dc:title>
  <dc:creator>Ben Young</dc:creator>
  <cp:lastModifiedBy>Ben Young</cp:lastModifiedBy>
  <cp:revision>5</cp:revision>
  <dcterms:created xsi:type="dcterms:W3CDTF">2013-10-30T03:27:23Z</dcterms:created>
  <dcterms:modified xsi:type="dcterms:W3CDTF">2013-10-30T04:08:46Z</dcterms:modified>
</cp:coreProperties>
</file>