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756" y="194431"/>
            <a:ext cx="8172481" cy="343993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878" y="538425"/>
            <a:ext cx="8807505" cy="5756992"/>
          </a:xfrm>
        </p:spPr>
        <p:txBody>
          <a:bodyPr/>
          <a:lstStyle/>
          <a:p>
            <a:r>
              <a:rPr lang="en-US" dirty="0" smtClean="0"/>
              <a:t>Verify the Identity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1.) 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2.)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193424"/>
              </p:ext>
            </p:extLst>
          </p:nvPr>
        </p:nvGraphicFramePr>
        <p:xfrm>
          <a:off x="1237991" y="1585502"/>
          <a:ext cx="35575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3" imgW="1485900" imgH="152400" progId="Equation.3">
                  <p:embed/>
                </p:oleObj>
              </mc:Choice>
              <mc:Fallback>
                <p:oleObj name="Equation" r:id="rId3" imgW="14859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7991" y="1585502"/>
                        <a:ext cx="355758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333762"/>
              </p:ext>
            </p:extLst>
          </p:nvPr>
        </p:nvGraphicFramePr>
        <p:xfrm>
          <a:off x="1404903" y="3549772"/>
          <a:ext cx="42291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1524000" imgH="393700" progId="Equation.3">
                  <p:embed/>
                </p:oleObj>
              </mc:Choice>
              <mc:Fallback>
                <p:oleObj name="Equation" r:id="rId5" imgW="1524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4903" y="3549772"/>
                        <a:ext cx="4229100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92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931749" cy="568905"/>
          </a:xfrm>
        </p:spPr>
        <p:txBody>
          <a:bodyPr/>
          <a:lstStyle/>
          <a:p>
            <a:r>
              <a:rPr lang="en-US" sz="4000" dirty="0" smtClean="0"/>
              <a:t>Example 5: Sum of Sine and Cosine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3121"/>
            <a:ext cx="8042276" cy="51704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Asin</a:t>
            </a:r>
            <a:r>
              <a:rPr lang="en-US" dirty="0" smtClean="0"/>
              <a:t> x + </a:t>
            </a:r>
            <a:r>
              <a:rPr lang="en-US" dirty="0" err="1" smtClean="0"/>
              <a:t>Bcos</a:t>
            </a:r>
            <a:r>
              <a:rPr lang="en-US" dirty="0" smtClean="0"/>
              <a:t> x = k sin (x + </a:t>
            </a:r>
            <a:r>
              <a:rPr lang="en-US" i="1" dirty="0" err="1" smtClean="0"/>
              <a:t>Φ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Where K =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Example: Express 3sinx + 4cos x in the form  k sin (x + </a:t>
            </a:r>
            <a:r>
              <a:rPr lang="en-US" i="1" dirty="0" err="1" smtClean="0"/>
              <a:t>Φ</a:t>
            </a:r>
            <a:r>
              <a:rPr lang="en-US" i="1" dirty="0" smtClean="0"/>
              <a:t>)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115892"/>
              </p:ext>
            </p:extLst>
          </p:nvPr>
        </p:nvGraphicFramePr>
        <p:xfrm>
          <a:off x="2345244" y="1955134"/>
          <a:ext cx="5319278" cy="1592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2374900" imgH="711200" progId="Equation.3">
                  <p:embed/>
                </p:oleObj>
              </mc:Choice>
              <mc:Fallback>
                <p:oleObj name="Equation" r:id="rId3" imgW="2374900" imgH="7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5244" y="1955134"/>
                        <a:ext cx="5319278" cy="1592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43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2292" y="107576"/>
            <a:ext cx="9406292" cy="568905"/>
          </a:xfrm>
        </p:spPr>
        <p:txBody>
          <a:bodyPr/>
          <a:lstStyle/>
          <a:p>
            <a:r>
              <a:rPr lang="en-US" sz="4000" dirty="0" smtClean="0"/>
              <a:t>Example 6: Graphing a Trig Function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3121"/>
            <a:ext cx="8042276" cy="51704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Asin</a:t>
            </a:r>
            <a:r>
              <a:rPr lang="en-US" dirty="0" smtClean="0"/>
              <a:t> x + </a:t>
            </a:r>
            <a:r>
              <a:rPr lang="en-US" dirty="0" err="1" smtClean="0"/>
              <a:t>Bcos</a:t>
            </a:r>
            <a:r>
              <a:rPr lang="en-US" dirty="0" smtClean="0"/>
              <a:t> x = k sin (x + </a:t>
            </a:r>
            <a:r>
              <a:rPr lang="en-US" i="1" dirty="0" err="1" smtClean="0"/>
              <a:t>Φ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Write the function f(x) = -sin (2x) +√3 </a:t>
            </a:r>
            <a:r>
              <a:rPr lang="en-US" i="1" dirty="0" err="1" smtClean="0"/>
              <a:t>cos</a:t>
            </a:r>
            <a:r>
              <a:rPr lang="en-US" i="1" dirty="0" smtClean="0"/>
              <a:t> (2x) in the form </a:t>
            </a:r>
          </a:p>
          <a:p>
            <a:pPr marL="0" indent="0">
              <a:buNone/>
            </a:pPr>
            <a:r>
              <a:rPr lang="en-US" i="1" dirty="0" smtClean="0"/>
              <a:t>K sin (2x + </a:t>
            </a:r>
            <a:r>
              <a:rPr lang="en-US" i="1" dirty="0" err="1" smtClean="0"/>
              <a:t>Φ</a:t>
            </a:r>
            <a:r>
              <a:rPr lang="en-US" i="1" dirty="0" smtClean="0"/>
              <a:t>):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419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7.2 #3, 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/>
              <a:t>9</a:t>
            </a:r>
            <a:r>
              <a:rPr lang="en-US" dirty="0" smtClean="0"/>
              <a:t>, 13, 15, 23</a:t>
            </a:r>
            <a:r>
              <a:rPr lang="en-US" dirty="0" smtClean="0"/>
              <a:t>, 25, </a:t>
            </a:r>
            <a:r>
              <a:rPr lang="en-US" dirty="0" smtClean="0"/>
              <a:t>55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1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“Genius is 1% inspiration and 99% perspiration.”</a:t>
            </a:r>
          </a:p>
          <a:p>
            <a:pPr marL="0" indent="0">
              <a:buNone/>
            </a:pPr>
            <a:r>
              <a:rPr lang="en-US" dirty="0" smtClean="0"/>
              <a:t>Thomas Edison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/>
          <a:lstStyle/>
          <a:p>
            <a:r>
              <a:rPr lang="en-US" dirty="0" smtClean="0"/>
              <a:t>Addition and Subtraction Formulas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85" y="1444532"/>
            <a:ext cx="4443835" cy="2490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84" y="4091201"/>
            <a:ext cx="4443835" cy="215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8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Using the Addition/Subtraction Formulas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exact value of each.</a:t>
            </a:r>
          </a:p>
          <a:p>
            <a:pPr marL="0" indent="0">
              <a:buNone/>
            </a:pPr>
            <a:r>
              <a:rPr lang="en-US" dirty="0" smtClean="0"/>
              <a:t>a.) </a:t>
            </a:r>
            <a:r>
              <a:rPr lang="en-US" dirty="0" err="1" smtClean="0"/>
              <a:t>cos</a:t>
            </a:r>
            <a:r>
              <a:rPr lang="en-US" dirty="0" smtClean="0"/>
              <a:t> (75°)				b.) </a:t>
            </a:r>
            <a:r>
              <a:rPr lang="en-US" dirty="0" err="1" smtClean="0"/>
              <a:t>cos</a:t>
            </a:r>
            <a:r>
              <a:rPr lang="en-US" dirty="0" smtClean="0"/>
              <a:t> (π/12)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965748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47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Using the Addition formula for 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exact value of sin (20°)</a:t>
            </a:r>
            <a:r>
              <a:rPr lang="en-US" dirty="0" err="1" smtClean="0"/>
              <a:t>cos</a:t>
            </a:r>
            <a:r>
              <a:rPr lang="en-US" dirty="0" smtClean="0"/>
              <a:t> (40°) + </a:t>
            </a:r>
            <a:r>
              <a:rPr lang="en-US" dirty="0" err="1" smtClean="0"/>
              <a:t>cos</a:t>
            </a:r>
            <a:r>
              <a:rPr lang="en-US" dirty="0" smtClean="0"/>
              <a:t> (20°)sin (40°)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3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Proving a </a:t>
            </a:r>
            <a:r>
              <a:rPr lang="en-US" dirty="0" err="1" smtClean="0"/>
              <a:t>Cofunction</a:t>
            </a:r>
            <a:r>
              <a:rPr lang="en-US" dirty="0" smtClean="0"/>
              <a:t>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 that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205435"/>
              </p:ext>
            </p:extLst>
          </p:nvPr>
        </p:nvGraphicFramePr>
        <p:xfrm>
          <a:off x="2540095" y="2016119"/>
          <a:ext cx="2795568" cy="94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168400" imgH="393700" progId="Equation.3">
                  <p:embed/>
                </p:oleObj>
              </mc:Choice>
              <mc:Fallback>
                <p:oleObj name="Equation" r:id="rId3" imgW="1168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95" y="2016119"/>
                        <a:ext cx="2795568" cy="94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97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dirty="0" smtClean="0"/>
              <a:t>Example 4: A example from calculus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263" y="1841373"/>
            <a:ext cx="3708400" cy="622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2975" y="3023456"/>
            <a:ext cx="541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f(x) = sin x show that the derivative formula =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903116"/>
              </p:ext>
            </p:extLst>
          </p:nvPr>
        </p:nvGraphicFramePr>
        <p:xfrm>
          <a:off x="6478113" y="2830176"/>
          <a:ext cx="2537089" cy="62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1752600" imgH="431800" progId="Equation.3">
                  <p:embed/>
                </p:oleObj>
              </mc:Choice>
              <mc:Fallback>
                <p:oleObj name="Equation" r:id="rId4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8113" y="2830176"/>
                        <a:ext cx="2537089" cy="625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346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76" y="391936"/>
            <a:ext cx="69596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1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931749" cy="568905"/>
          </a:xfrm>
        </p:spPr>
        <p:txBody>
          <a:bodyPr/>
          <a:lstStyle/>
          <a:p>
            <a:r>
              <a:rPr lang="en-US" sz="4000" dirty="0" smtClean="0"/>
              <a:t>Sum of Sine and Cosine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3121"/>
            <a:ext cx="8042276" cy="517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 and B are real numbers,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Asin</a:t>
            </a:r>
            <a:r>
              <a:rPr lang="en-US" dirty="0" smtClean="0"/>
              <a:t> x + </a:t>
            </a:r>
            <a:r>
              <a:rPr lang="en-US" dirty="0" err="1" smtClean="0"/>
              <a:t>Bcos</a:t>
            </a:r>
            <a:r>
              <a:rPr lang="en-US" dirty="0" smtClean="0"/>
              <a:t> x = k sin (x + </a:t>
            </a:r>
            <a:r>
              <a:rPr lang="en-US" i="1" dirty="0" err="1" smtClean="0"/>
              <a:t>Φ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Where K = 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65736"/>
              </p:ext>
            </p:extLst>
          </p:nvPr>
        </p:nvGraphicFramePr>
        <p:xfrm>
          <a:off x="2055342" y="3087204"/>
          <a:ext cx="5319278" cy="1592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2374900" imgH="711200" progId="Equation.3">
                  <p:embed/>
                </p:oleObj>
              </mc:Choice>
              <mc:Fallback>
                <p:oleObj name="Equation" r:id="rId3" imgW="2374900" imgH="7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342" y="3087204"/>
                        <a:ext cx="5319278" cy="1592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2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483</TotalTime>
  <Words>269</Words>
  <Application>Microsoft Macintosh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Breeze</vt:lpstr>
      <vt:lpstr>Equation</vt:lpstr>
      <vt:lpstr>Honors Precalculus: Do Now</vt:lpstr>
      <vt:lpstr>Quote of the Day</vt:lpstr>
      <vt:lpstr>Addition and Subtraction Formulas</vt:lpstr>
      <vt:lpstr>Example 1: Using the Addition/Subtraction Formulas</vt:lpstr>
      <vt:lpstr>Example 2: Using the Addition formula for sine</vt:lpstr>
      <vt:lpstr>Example 3: Proving a Cofunction Identity</vt:lpstr>
      <vt:lpstr>Example 4: A example from calculus </vt:lpstr>
      <vt:lpstr>PowerPoint Presentation</vt:lpstr>
      <vt:lpstr>Sum of Sine and Cosine</vt:lpstr>
      <vt:lpstr>Example 5: Sum of Sine and Cosine</vt:lpstr>
      <vt:lpstr>Example 6: Graphing a Trig Function</vt:lpstr>
      <vt:lpstr>HOMEWORK #22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22</cp:revision>
  <dcterms:created xsi:type="dcterms:W3CDTF">2013-04-14T19:58:37Z</dcterms:created>
  <dcterms:modified xsi:type="dcterms:W3CDTF">2014-04-17T18:54:35Z</dcterms:modified>
</cp:coreProperties>
</file>