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1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0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5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3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BC70-F33C-40E4-96E4-151D2A199D28}" type="datetimeFigureOut">
              <a:rPr lang="en-US" smtClean="0"/>
              <a:t>4/13/14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63A60-D569-4C31-9B10-E9FB5DBB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Honors </a:t>
            </a:r>
            <a:r>
              <a:rPr lang="en-US" dirty="0" err="1" smtClean="0"/>
              <a:t>Precalc</a:t>
            </a:r>
            <a:r>
              <a:rPr lang="en-US" dirty="0" smtClean="0"/>
              <a:t>: 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610600" cy="4724400"/>
          </a:xfrm>
        </p:spPr>
        <p:txBody>
          <a:bodyPr/>
          <a:lstStyle/>
          <a:p>
            <a:r>
              <a:rPr lang="en-US" dirty="0" smtClean="0"/>
              <a:t>Complete the following problem by making a sine regression on your calculator.</a:t>
            </a:r>
            <a:endParaRPr lang="en-US" dirty="0"/>
          </a:p>
        </p:txBody>
      </p:sp>
      <p:sp>
        <p:nvSpPr>
          <p:cNvPr id="4" name="AutoShape 2" descr="https://docs.google.com/viewer?attid=0.1&amp;pid=gmail&amp;thid=13df1e10c84e4460&amp;url=https%3A%2F%2Fmail.google.com%2Fmail%2Fu%2F0%2F%3Fui%3D2%26ik%3D479b4c4b48%26view%3Datt%26th%3D13df1e10c84e4460%26attid%3D0.1%26disp%3Dsafe%26realattid%3D1431895267747037184-1%26zw&amp;docid=d8d7c38442c1e7d94feb3d9645fd529f%7C8830397c75eb5f5ec9b43f53b7961459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ocs.google.com/viewer?attid=0.1&amp;pid=gmail&amp;thid=13df1e10c84e4460&amp;url=https%3A%2F%2Fmail.google.com%2Fmail%2Fu%2F0%2F%3Fui%3D2%26ik%3D479b4c4b48%26view%3Datt%26th%3D13df1e10c84e4460%26attid%3D0.1%26disp%3Dsafe%26realattid%3D1431895267747037184-1%26zw&amp;docid=d8d7c38442c1e7d94feb3d9645fd529f%7C8830397c75eb5f5ec9b43f53b7961459&amp;a=bi&amp;pagenumber=1&amp;w=8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723279"/>
              </p:ext>
            </p:extLst>
          </p:nvPr>
        </p:nvGraphicFramePr>
        <p:xfrm>
          <a:off x="1600200" y="2355062"/>
          <a:ext cx="6372225" cy="450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8019915" imgH="5667285" progId="AcroExch.Document.7">
                  <p:embed/>
                </p:oleObj>
              </mc:Choice>
              <mc:Fallback>
                <p:oleObj name="Acrobat Document" r:id="rId3" imgW="8019915" imgH="56672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2355062"/>
                        <a:ext cx="6372225" cy="450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92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Providence Temp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Trig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Solving/simplifying problems with trig. (i.e. the algebraic properties)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2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Identities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781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0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936097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8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304800"/>
            <a:ext cx="792577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7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Try! Simplify These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(1 + sin y)(sec y – tan y)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55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89"/>
            <a:ext cx="39624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HW </a:t>
            </a:r>
            <a:r>
              <a:rPr lang="en-US" dirty="0" smtClean="0"/>
              <a:t>#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038600" cy="5516563"/>
          </a:xfrm>
        </p:spPr>
        <p:txBody>
          <a:bodyPr/>
          <a:lstStyle/>
          <a:p>
            <a:r>
              <a:rPr lang="en-US" dirty="0" smtClean="0"/>
              <a:t>Re-read </a:t>
            </a:r>
            <a:r>
              <a:rPr lang="en-US" dirty="0" smtClean="0"/>
              <a:t>Section 7.1 (Example 1 and 2)</a:t>
            </a:r>
          </a:p>
          <a:p>
            <a:r>
              <a:rPr lang="en-US" dirty="0" smtClean="0"/>
              <a:t>Section 7.1 (pg. </a:t>
            </a:r>
            <a:r>
              <a:rPr lang="en-US" dirty="0" smtClean="0"/>
              <a:t>498</a:t>
            </a:r>
            <a:r>
              <a:rPr lang="en-US" dirty="0" smtClean="0"/>
              <a:t>) #3, 5, 7, 13-24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467" y="0"/>
            <a:ext cx="50546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111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Acrobat Document</vt:lpstr>
      <vt:lpstr>Honors Precalc: Do Now</vt:lpstr>
      <vt:lpstr>Providence Temp</vt:lpstr>
      <vt:lpstr>Analytic Trig</vt:lpstr>
      <vt:lpstr>Fundamental Identities</vt:lpstr>
      <vt:lpstr>PowerPoint Presentation</vt:lpstr>
      <vt:lpstr>PowerPoint Presentation</vt:lpstr>
      <vt:lpstr>You Try! Simplify These</vt:lpstr>
      <vt:lpstr>HW #20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Precalc: Do Now</dc:title>
  <dc:creator>MBS</dc:creator>
  <cp:lastModifiedBy>Ben Young</cp:lastModifiedBy>
  <cp:revision>12</cp:revision>
  <dcterms:created xsi:type="dcterms:W3CDTF">2013-04-10T02:33:49Z</dcterms:created>
  <dcterms:modified xsi:type="dcterms:W3CDTF">2014-04-14T12:57:00Z</dcterms:modified>
</cp:coreProperties>
</file>