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sldIdLst>
    <p:sldId id="256" r:id="rId2"/>
    <p:sldId id="259" r:id="rId3"/>
    <p:sldId id="258" r:id="rId4"/>
    <p:sldId id="257" r:id="rId5"/>
    <p:sldId id="260" r:id="rId6"/>
    <p:sldId id="264" r:id="rId7"/>
    <p:sldId id="261" r:id="rId8"/>
    <p:sldId id="262" r:id="rId9"/>
    <p:sldId id="265" r:id="rId10"/>
    <p:sldId id="263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CE9790E-00D6-2E4E-8DC3-BF5D9AF96F24}" type="datetimeFigureOut">
              <a:rPr lang="en-US" smtClean="0"/>
              <a:t>3/31/14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1E4A1A2-1EBC-4645-9CB4-B0D83BBE17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718" y="272934"/>
            <a:ext cx="8662281" cy="545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 Stats: 2 Minutes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71135"/>
            <a:ext cx="9144000" cy="6086865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Group 1: How to study more efficiently.</a:t>
            </a:r>
          </a:p>
          <a:p>
            <a:endParaRPr lang="en-US" dirty="0"/>
          </a:p>
          <a:p>
            <a:r>
              <a:rPr lang="en-US" dirty="0" smtClean="0"/>
              <a:t>Design a study to help determine how individuals can study more effectively. Create experimental groups to test your findings. Explain your experimental design.</a:t>
            </a:r>
          </a:p>
          <a:p>
            <a:endParaRPr lang="en-US" dirty="0"/>
          </a:p>
          <a:p>
            <a:r>
              <a:rPr lang="en-US" b="1" u="sng" dirty="0" smtClean="0"/>
              <a:t>Group 2: What makes plants grow faster and bigger?</a:t>
            </a:r>
          </a:p>
          <a:p>
            <a:endParaRPr lang="en-US" dirty="0"/>
          </a:p>
          <a:p>
            <a:r>
              <a:rPr lang="en-US" dirty="0" smtClean="0"/>
              <a:t>Design a </a:t>
            </a:r>
            <a:r>
              <a:rPr lang="en-US" dirty="0" smtClean="0"/>
              <a:t>study </a:t>
            </a:r>
            <a:r>
              <a:rPr lang="en-US" dirty="0" smtClean="0"/>
              <a:t>to help determine what factors matter for plant growth. Explain your experimental design.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Thinking twice about your study? Feel free to use on of these. The plant ones are a lot of fun. Like a MS science experiment but with stats to back up your results.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547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sample t procedures are more robust than one sample t methods particularly when the distributions are not symmetric.</a:t>
            </a:r>
          </a:p>
          <a:p>
            <a:r>
              <a:rPr lang="en-US" dirty="0" smtClean="0"/>
              <a:t>The two samples need to be the same size, and have similar shapes.  (Accurate for as small as </a:t>
            </a:r>
          </a:p>
          <a:p>
            <a:r>
              <a:rPr lang="en-US" dirty="0" smtClean="0"/>
              <a:t>n1 = n2 = 5 for example).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CHOOSE EQUAL SAMPLE SIZES IN GROUPS. THIS IS WHEN THE TEST IS MOST ROBUST!!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3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#17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section 13.1 (except for the formula about how to calculate degrees of freedom by hand).</a:t>
            </a:r>
          </a:p>
          <a:p>
            <a:r>
              <a:rPr lang="en-US" dirty="0" smtClean="0"/>
              <a:t>Complete quiz 13.1b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4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600200"/>
          </a:xfrm>
        </p:spPr>
        <p:txBody>
          <a:bodyPr/>
          <a:lstStyle/>
          <a:p>
            <a:r>
              <a:rPr lang="en-US" sz="4800" dirty="0" smtClean="0"/>
              <a:t>Taking MS science fair projects to the HS/ College level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04323"/>
            <a:ext cx="4428609" cy="3321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164" y="1600200"/>
            <a:ext cx="5152241" cy="3864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6306" y="5919596"/>
            <a:ext cx="354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Beyond bar graphs… Inference!!!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8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 EXAM COMING UP SOON!!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 chapters left!! Then Review</a:t>
            </a:r>
          </a:p>
          <a:p>
            <a:r>
              <a:rPr lang="en-US" dirty="0" smtClean="0"/>
              <a:t>2 Sample T-Tests, 2 Sample Prop Tests, Chi Square, Inference for Regressions.</a:t>
            </a:r>
          </a:p>
          <a:p>
            <a:r>
              <a:rPr lang="en-US" dirty="0" smtClean="0"/>
              <a:t>Projects will be presented on May 2</a:t>
            </a:r>
            <a:r>
              <a:rPr lang="en-US" baseline="30000" dirty="0" smtClean="0"/>
              <a:t>nd</a:t>
            </a:r>
            <a:r>
              <a:rPr lang="en-US" dirty="0" smtClean="0"/>
              <a:t> (during 5</a:t>
            </a:r>
            <a:r>
              <a:rPr lang="en-US" baseline="30000" dirty="0" smtClean="0"/>
              <a:t>th</a:t>
            </a:r>
            <a:r>
              <a:rPr lang="en-US" dirty="0" smtClean="0"/>
              <a:t> period and again during the extend).</a:t>
            </a:r>
          </a:p>
          <a:p>
            <a:r>
              <a:rPr lang="en-US" dirty="0" smtClean="0"/>
              <a:t>Assignment 2 due on Monday, April 7</a:t>
            </a:r>
            <a:r>
              <a:rPr lang="en-US" baseline="30000" dirty="0" smtClean="0"/>
              <a:t>th</a:t>
            </a:r>
            <a:r>
              <a:rPr lang="en-US" dirty="0" smtClean="0"/>
              <a:t> – data collected</a:t>
            </a:r>
          </a:p>
          <a:p>
            <a:r>
              <a:rPr lang="en-US" dirty="0" smtClean="0"/>
              <a:t>April 14</a:t>
            </a:r>
            <a:r>
              <a:rPr lang="en-US" baseline="30000" dirty="0" smtClean="0"/>
              <a:t>th</a:t>
            </a:r>
            <a:r>
              <a:rPr lang="en-US" dirty="0" smtClean="0"/>
              <a:t> Stat trip to Brown to view the MPH students poster presentations.</a:t>
            </a:r>
          </a:p>
          <a:p>
            <a:r>
              <a:rPr lang="en-US" dirty="0" smtClean="0"/>
              <a:t>AP Exam is May 9</a:t>
            </a:r>
            <a:r>
              <a:rPr lang="en-US" baseline="30000" dirty="0" smtClean="0"/>
              <a:t>th</a:t>
            </a:r>
            <a:r>
              <a:rPr lang="en-US" dirty="0" smtClean="0"/>
              <a:t>! Stay Motivated (let’s get 4’s and 5’s!!).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Research AWARDS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 Best Poster (best overall)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Runner up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Best communicator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Most novel idea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Best study design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50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31" y="454113"/>
            <a:ext cx="7543800" cy="914400"/>
          </a:xfrm>
        </p:spPr>
        <p:txBody>
          <a:bodyPr/>
          <a:lstStyle/>
          <a:p>
            <a:r>
              <a:rPr lang="en-US" dirty="0" smtClean="0"/>
              <a:t>Test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#9.) plot the data (histogram or boxplot) if n is small or medium and are not told that it is normally distributed. Actually sketch a graph too!</a:t>
            </a:r>
          </a:p>
          <a:p>
            <a:r>
              <a:rPr lang="en-US" dirty="0" smtClean="0"/>
              <a:t>Read, read, read – there was a problem just like #9 in the textbook.</a:t>
            </a:r>
          </a:p>
          <a:p>
            <a:r>
              <a:rPr lang="en-US" dirty="0" smtClean="0"/>
              <a:t>Low p-values are GOOD (help to reject the null hypothesis).</a:t>
            </a:r>
          </a:p>
          <a:p>
            <a:r>
              <a:rPr lang="en-US" dirty="0" smtClean="0"/>
              <a:t>#10a. The population is ALL </a:t>
            </a:r>
            <a:r>
              <a:rPr lang="en-US" dirty="0" err="1" smtClean="0"/>
              <a:t>MnM’s</a:t>
            </a:r>
            <a:r>
              <a:rPr lang="en-US" dirty="0" smtClean="0"/>
              <a:t>. and the parameter is the percent that are yellow.</a:t>
            </a:r>
          </a:p>
          <a:p>
            <a:r>
              <a:rPr lang="en-US" dirty="0" smtClean="0"/>
              <a:t>#10b Normality – </a:t>
            </a:r>
            <a:r>
              <a:rPr lang="en-US" dirty="0" err="1" smtClean="0"/>
              <a:t>npo</a:t>
            </a:r>
            <a:r>
              <a:rPr lang="en-US" dirty="0" smtClean="0"/>
              <a:t> &gt; 10 and n(1-po)&gt;10 not the CLT. That’s for means not proportions.</a:t>
            </a:r>
          </a:p>
          <a:p>
            <a:r>
              <a:rPr lang="en-US" dirty="0" smtClean="0"/>
              <a:t>I gave you #4 as your curve.</a:t>
            </a:r>
          </a:p>
          <a:p>
            <a:r>
              <a:rPr lang="en-US" dirty="0" smtClean="0"/>
              <a:t>Show your setup on hypothesis tests, confidence intervals, etc. You may use your </a:t>
            </a:r>
            <a:r>
              <a:rPr lang="en-US" dirty="0" err="1" smtClean="0"/>
              <a:t>calc</a:t>
            </a:r>
            <a:r>
              <a:rPr lang="en-US" dirty="0" smtClean="0"/>
              <a:t> to get the results but this is how you can show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6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drug, Lipitor or </a:t>
            </a:r>
            <a:r>
              <a:rPr lang="en-US" dirty="0" err="1" smtClean="0"/>
              <a:t>Pravachol</a:t>
            </a:r>
            <a:r>
              <a:rPr lang="en-US" dirty="0" smtClean="0"/>
              <a:t>, helps lower bad cholesterol more?</a:t>
            </a:r>
          </a:p>
          <a:p>
            <a:r>
              <a:rPr lang="en-US" dirty="0" smtClean="0"/>
              <a:t>Which incentive program for a credit card encourages more spending?</a:t>
            </a:r>
          </a:p>
          <a:p>
            <a:r>
              <a:rPr lang="en-US" dirty="0" smtClean="0"/>
              <a:t>Are males or females more likely to binger drink in college?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8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3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135"/>
          </a:xfrm>
        </p:spPr>
        <p:txBody>
          <a:bodyPr/>
          <a:lstStyle/>
          <a:p>
            <a:r>
              <a:rPr lang="en-US" dirty="0" smtClean="0"/>
              <a:t>Conditions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69549" cy="6055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05885"/>
            <a:ext cx="7216560" cy="50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7979012" cy="5638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25283"/>
            <a:ext cx="9113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/>
              <a:t>2 SAMPLE T-TEST/2 sample t-interval</a:t>
            </a:r>
          </a:p>
          <a:p>
            <a:r>
              <a:rPr lang="en-US" sz="4000" b="1" u="sng" dirty="0" smtClean="0"/>
              <a:t> ON CALC: NEVER POOL!!!!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1710758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3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710</TotalTime>
  <Words>552</Words>
  <Application>Microsoft Macintosh PowerPoint</Application>
  <PresentationFormat>On-screen Show (4:3)</PresentationFormat>
  <Paragraphs>53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Executive</vt:lpstr>
      <vt:lpstr>AP Stats: 2 Minutes</vt:lpstr>
      <vt:lpstr>Taking MS science fair projects to the HS/ College level</vt:lpstr>
      <vt:lpstr>AP EXAM COMING UP SOON!!</vt:lpstr>
      <vt:lpstr>Test Notes</vt:lpstr>
      <vt:lpstr>2 Sample Problems</vt:lpstr>
      <vt:lpstr>PowerPoint Presentation</vt:lpstr>
      <vt:lpstr>Conditions</vt:lpstr>
      <vt:lpstr>PowerPoint Presentation</vt:lpstr>
      <vt:lpstr>PowerPoint Presentation</vt:lpstr>
      <vt:lpstr>Robustness</vt:lpstr>
      <vt:lpstr>HW #17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Stats</dc:title>
  <dc:creator>Ben Young</dc:creator>
  <cp:lastModifiedBy>Ben Young</cp:lastModifiedBy>
  <cp:revision>15</cp:revision>
  <dcterms:created xsi:type="dcterms:W3CDTF">2014-03-18T02:07:18Z</dcterms:created>
  <dcterms:modified xsi:type="dcterms:W3CDTF">2014-04-01T12:13:55Z</dcterms:modified>
</cp:coreProperties>
</file>