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8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9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7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B3A3-4928-F647-9BE5-056063A993B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C9FE-CCA7-E64A-BD56-B689F484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86094"/>
          </a:xfrm>
        </p:spPr>
        <p:txBody>
          <a:bodyPr/>
          <a:lstStyle/>
          <a:p>
            <a:r>
              <a:rPr lang="en-US" dirty="0" smtClean="0"/>
              <a:t>AP STATS: Quick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00863"/>
            <a:ext cx="90932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is the histogram of the amount of calcium levels in a sample of patients. </a:t>
            </a:r>
          </a:p>
          <a:p>
            <a:endParaRPr lang="en-US" dirty="0"/>
          </a:p>
          <a:p>
            <a:r>
              <a:rPr lang="en-US" dirty="0" smtClean="0"/>
              <a:t>1.) Draw an appropriate density curve.</a:t>
            </a:r>
          </a:p>
          <a:p>
            <a:r>
              <a:rPr lang="en-US" dirty="0" smtClean="0"/>
              <a:t>2.) If the mean is 800 and the standard deviation is 300, then what z-score (standardized score)</a:t>
            </a:r>
          </a:p>
          <a:p>
            <a:r>
              <a:rPr lang="en-US" dirty="0"/>
              <a:t>w</a:t>
            </a:r>
            <a:r>
              <a:rPr lang="en-US" dirty="0" smtClean="0"/>
              <a:t>ould a calcium level of 1200 be? </a:t>
            </a:r>
          </a:p>
          <a:p>
            <a:r>
              <a:rPr lang="en-US" dirty="0" smtClean="0"/>
              <a:t>3.) What would you expect the median to be approximately?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64" y="2744140"/>
            <a:ext cx="5321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Calculations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9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#16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2.24, 2.25, 2.26, 2.29</a:t>
            </a:r>
          </a:p>
          <a:p>
            <a:r>
              <a:rPr lang="en-US" dirty="0" smtClean="0"/>
              <a:t>Also, work on your project due Friday. No HW tomorrow other than the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8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2: For </a:t>
            </a:r>
            <a:r>
              <a:rPr lang="en-US" b="1" u="sng" dirty="0" smtClean="0"/>
              <a:t>percentile</a:t>
            </a:r>
            <a:r>
              <a:rPr lang="en-US" dirty="0" smtClean="0"/>
              <a:t> use the following definition: The percent of people that fall at or below that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9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Standard Deviation Visually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998943"/>
            <a:ext cx="5727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9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you change the standard deviation of a normal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9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normal distributions?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1.) Sometimes represent REAL DATA (like height, SAT, etc.).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2.) Normal distributions are good approximations for many chance outcomes (like flipping a quarter).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3.) Many statistical inference procedures based on normal distributions work well for approximately symmetric distributions.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2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N(</a:t>
            </a:r>
            <a:r>
              <a:rPr lang="en-US" dirty="0" err="1" smtClean="0"/>
              <a:t>μ,σ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distribution of </a:t>
            </a:r>
            <a:r>
              <a:rPr lang="en-US" dirty="0"/>
              <a:t>y</a:t>
            </a:r>
            <a:r>
              <a:rPr lang="en-US" dirty="0" smtClean="0"/>
              <a:t>oung women’s heights (aged 18-24) is approximately Normal with mean </a:t>
            </a:r>
            <a:r>
              <a:rPr lang="en-US" dirty="0" smtClean="0"/>
              <a:t>μ=64.5 inches and standard deviation </a:t>
            </a:r>
            <a:r>
              <a:rPr lang="en-US" dirty="0" err="1" smtClean="0"/>
              <a:t>σ</a:t>
            </a:r>
            <a:r>
              <a:rPr lang="en-US" dirty="0" smtClean="0"/>
              <a:t>=2.5 inches.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Draw a normal distribution showing this distribution (make sure to go plus/minus 3 standard deviations from the mean).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0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91" y="-118147"/>
            <a:ext cx="6395698" cy="82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81" y="-206756"/>
            <a:ext cx="5997010" cy="77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2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Table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proportion of observations from the standard Normal distribution that are less than z=2.22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5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288</Words>
  <Application>Microsoft Macintosh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AP STATS: Quick Review</vt:lpstr>
      <vt:lpstr>QUIZ!</vt:lpstr>
      <vt:lpstr>Finding the Standard Deviation Visually</vt:lpstr>
      <vt:lpstr>What happens when you change the standard deviation of a normal distribution?</vt:lpstr>
      <vt:lpstr>Why use normal distributions?</vt:lpstr>
      <vt:lpstr>Normal Distribution Notation</vt:lpstr>
      <vt:lpstr>PowerPoint Presentation</vt:lpstr>
      <vt:lpstr>PowerPoint Presentation</vt:lpstr>
      <vt:lpstr>Using Table A</vt:lpstr>
      <vt:lpstr>Normal Distribution Calculations</vt:lpstr>
      <vt:lpstr>HW #16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STATS: Quick Review</dc:title>
  <dc:creator>Ben Young</dc:creator>
  <cp:lastModifiedBy>Ben Young</cp:lastModifiedBy>
  <cp:revision>7</cp:revision>
  <dcterms:created xsi:type="dcterms:W3CDTF">2013-10-07T18:36:32Z</dcterms:created>
  <dcterms:modified xsi:type="dcterms:W3CDTF">2013-10-08T01:51:25Z</dcterms:modified>
</cp:coreProperties>
</file>