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62" r:id="rId4"/>
    <p:sldId id="271" r:id="rId5"/>
    <p:sldId id="264" r:id="rId6"/>
    <p:sldId id="273" r:id="rId7"/>
    <p:sldId id="265" r:id="rId8"/>
    <p:sldId id="266" r:id="rId9"/>
    <p:sldId id="263" r:id="rId10"/>
    <p:sldId id="275" r:id="rId11"/>
    <p:sldId id="259" r:id="rId12"/>
    <p:sldId id="274" r:id="rId13"/>
    <p:sldId id="260" r:id="rId14"/>
    <p:sldId id="267" r:id="rId15"/>
    <p:sldId id="268" r:id="rId16"/>
    <p:sldId id="261" r:id="rId17"/>
    <p:sldId id="269" r:id="rId18"/>
    <p:sldId id="270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10/11/13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10/11/13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50" y="226878"/>
            <a:ext cx="7543800" cy="831397"/>
          </a:xfrm>
        </p:spPr>
        <p:txBody>
          <a:bodyPr/>
          <a:lstStyle/>
          <a:p>
            <a:r>
              <a:rPr lang="en-US" dirty="0" smtClean="0"/>
              <a:t>AP STATS: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50" y="1164103"/>
            <a:ext cx="6945610" cy="4474697"/>
          </a:xfrm>
        </p:spPr>
        <p:txBody>
          <a:bodyPr/>
          <a:lstStyle/>
          <a:p>
            <a:r>
              <a:rPr lang="en-US" dirty="0" smtClean="0"/>
              <a:t>25 Point Group Quiz – Sit in the groups below – they were randomly generated by a computer.</a:t>
            </a:r>
          </a:p>
          <a:p>
            <a:endParaRPr lang="en-US" dirty="0"/>
          </a:p>
          <a:p>
            <a:r>
              <a:rPr lang="en-US" dirty="0" smtClean="0"/>
              <a:t>You may use your notes, textbook, calculator and formula sheet.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Work together to complete the quiz. You only need to hand in one copy per group (make sure all names are on the top).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950" y="4209040"/>
            <a:ext cx="8013700" cy="2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558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mean is 250.</a:t>
            </a:r>
          </a:p>
          <a:p>
            <a:r>
              <a:rPr lang="en-US" dirty="0" smtClean="0"/>
              <a:t>Standard Deviation is 175.8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42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3978"/>
            <a:ext cx="9144000" cy="206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952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313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1880"/>
            <a:ext cx="9144000" cy="1162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780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cash prize (in USD) for the Nobel Prize in 2013?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0895" y="2418914"/>
            <a:ext cx="2071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Closest answer wins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389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$1,229,256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1841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7500"/>
            <a:ext cx="9144000" cy="367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2763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invention caused Alfred Nobel to become so wealthy?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029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dynamite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7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Game: For a HW Pass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417638"/>
            <a:ext cx="78572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your same teams. Questions will be worth the same amount of points for each </a:t>
            </a:r>
          </a:p>
          <a:p>
            <a:r>
              <a:rPr lang="en-US" dirty="0" smtClean="0"/>
              <a:t>Question (100 points). There will be occasional bonus rounds with a random trivia </a:t>
            </a:r>
          </a:p>
          <a:p>
            <a:r>
              <a:rPr lang="en-US" dirty="0" smtClean="0"/>
              <a:t>question.</a:t>
            </a:r>
          </a:p>
        </p:txBody>
      </p:sp>
    </p:spTree>
    <p:extLst>
      <p:ext uri="{BB962C8B-B14F-4D97-AF65-F5344CB8AC3E}">
        <p14:creationId xmlns:p14="http://schemas.microsoft.com/office/powerpoint/2010/main" val="3851345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7722"/>
            <a:ext cx="9114443" cy="172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7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983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100759"/>
            <a:ext cx="9361915" cy="1922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130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89.8% would fall below (normal </a:t>
            </a:r>
            <a:r>
              <a:rPr lang="en-US" dirty="0" err="1" smtClean="0"/>
              <a:t>distr</a:t>
            </a:r>
            <a:r>
              <a:rPr lang="en-US" dirty="0" smtClean="0"/>
              <a:t>)</a:t>
            </a:r>
          </a:p>
          <a:p>
            <a:r>
              <a:rPr lang="en-US" dirty="0" smtClean="0"/>
              <a:t>89.8% (actual observations)</a:t>
            </a:r>
          </a:p>
          <a:p>
            <a:r>
              <a:rPr lang="en-US" dirty="0" smtClean="0"/>
              <a:t>The normal distribution describes the data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54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won the </a:t>
            </a:r>
            <a:r>
              <a:rPr lang="en-US" dirty="0" err="1" smtClean="0"/>
              <a:t>nobel</a:t>
            </a:r>
            <a:r>
              <a:rPr lang="en-US" dirty="0" smtClean="0"/>
              <a:t> prize in Physics this year (name one of the two)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2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Peter Higgs</a:t>
            </a:r>
          </a:p>
          <a:p>
            <a:r>
              <a:rPr lang="en-US" dirty="0" smtClean="0"/>
              <a:t>Francois </a:t>
            </a:r>
            <a:r>
              <a:rPr lang="en-US" dirty="0" err="1" smtClean="0"/>
              <a:t>Englert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66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54" y="694968"/>
            <a:ext cx="8224816" cy="255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406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78</TotalTime>
  <Words>171</Words>
  <Application>Microsoft Macintosh PowerPoint</Application>
  <PresentationFormat>On-screen Show (4:3)</PresentationFormat>
  <Paragraphs>31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AP STATS: </vt:lpstr>
      <vt:lpstr>Review Game: For a HW Pass</vt:lpstr>
      <vt:lpstr>PowerPoint Presentation</vt:lpstr>
      <vt:lpstr>Answer</vt:lpstr>
      <vt:lpstr>PowerPoint Presentation</vt:lpstr>
      <vt:lpstr>Answer </vt:lpstr>
      <vt:lpstr>Who won the nobel prize in Physics this year (name one of the two)</vt:lpstr>
      <vt:lpstr>Answer</vt:lpstr>
      <vt:lpstr>PowerPoint Presentation</vt:lpstr>
      <vt:lpstr>Answer:</vt:lpstr>
      <vt:lpstr>PowerPoint Presentation</vt:lpstr>
      <vt:lpstr>Answer</vt:lpstr>
      <vt:lpstr>PowerPoint Presentation</vt:lpstr>
      <vt:lpstr>What is the cash prize (in USD) for the Nobel Prize in 2013?</vt:lpstr>
      <vt:lpstr>Answer</vt:lpstr>
      <vt:lpstr>PowerPoint Presentation</vt:lpstr>
      <vt:lpstr>What invention caused Alfred Nobel to become so wealthy?</vt:lpstr>
      <vt:lpstr>Answer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STATS: </dc:title>
  <dc:creator>Ben Young</dc:creator>
  <cp:lastModifiedBy>Ben Young</cp:lastModifiedBy>
  <cp:revision>11</cp:revision>
  <dcterms:created xsi:type="dcterms:W3CDTF">2013-10-10T16:00:31Z</dcterms:created>
  <dcterms:modified xsi:type="dcterms:W3CDTF">2013-10-11T14:45:43Z</dcterms:modified>
</cp:coreProperties>
</file>