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9" r:id="rId4"/>
    <p:sldId id="260" r:id="rId5"/>
    <p:sldId id="258"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3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10/1/13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10/1/13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10/1/13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10/1/13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10/1/13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10/1/13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10/1/13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10/1/13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550" y="211835"/>
            <a:ext cx="7543800" cy="634747"/>
          </a:xfrm>
        </p:spPr>
        <p:txBody>
          <a:bodyPr/>
          <a:lstStyle/>
          <a:p>
            <a:r>
              <a:rPr lang="en-US" dirty="0" smtClean="0"/>
              <a:t>AP STATS</a:t>
            </a:r>
            <a:endParaRPr lang="en-US" dirty="0"/>
          </a:p>
        </p:txBody>
      </p:sp>
      <p:sp>
        <p:nvSpPr>
          <p:cNvPr id="3" name="Subtitle 2"/>
          <p:cNvSpPr>
            <a:spLocks noGrp="1"/>
          </p:cNvSpPr>
          <p:nvPr>
            <p:ph type="subTitle" idx="1"/>
          </p:nvPr>
        </p:nvSpPr>
        <p:spPr>
          <a:xfrm>
            <a:off x="180549" y="846581"/>
            <a:ext cx="8176557" cy="3167857"/>
          </a:xfrm>
        </p:spPr>
        <p:txBody>
          <a:bodyPr>
            <a:normAutofit/>
          </a:bodyPr>
          <a:lstStyle/>
          <a:p>
            <a:r>
              <a:rPr lang="en-US" dirty="0" smtClean="0"/>
              <a:t>Test Tomorrow. We will Review for about 10-15 minutes today. Because the test is 1</a:t>
            </a:r>
            <a:r>
              <a:rPr lang="en-US" baseline="30000" dirty="0" smtClean="0"/>
              <a:t>st</a:t>
            </a:r>
            <a:r>
              <a:rPr lang="en-US" dirty="0" smtClean="0"/>
              <a:t> period make sure to come right at 8:10AM tomorrow to start your test.</a:t>
            </a:r>
          </a:p>
          <a:p>
            <a:endParaRPr lang="en-US" dirty="0"/>
          </a:p>
          <a:p>
            <a:r>
              <a:rPr lang="en-US" dirty="0" smtClean="0"/>
              <a:t>We will then go into </a:t>
            </a:r>
            <a:r>
              <a:rPr lang="en-US" dirty="0" err="1" smtClean="0"/>
              <a:t>Lubrano</a:t>
            </a:r>
            <a:r>
              <a:rPr lang="en-US" dirty="0" smtClean="0"/>
              <a:t> to work with Minitab (you might have to share a computer).</a:t>
            </a:r>
          </a:p>
          <a:p>
            <a:endParaRPr lang="en-US" dirty="0"/>
          </a:p>
          <a:p>
            <a:r>
              <a:rPr lang="en-US" dirty="0" smtClean="0"/>
              <a:t>This will help you with your project.</a:t>
            </a:r>
            <a:endParaRPr lang="en-US" dirty="0"/>
          </a:p>
        </p:txBody>
      </p:sp>
    </p:spTree>
    <p:extLst>
      <p:ext uri="{BB962C8B-B14F-4D97-AF65-F5344CB8AC3E}">
        <p14:creationId xmlns:p14="http://schemas.microsoft.com/office/powerpoint/2010/main" val="19511730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 1</a:t>
            </a:r>
            <a:endParaRPr lang="en-US" dirty="0"/>
          </a:p>
        </p:txBody>
      </p:sp>
      <p:pic>
        <p:nvPicPr>
          <p:cNvPr id="5" name="Picture 4"/>
          <p:cNvPicPr>
            <a:picLocks noChangeAspect="1"/>
          </p:cNvPicPr>
          <p:nvPr/>
        </p:nvPicPr>
        <p:blipFill>
          <a:blip r:embed="rId2"/>
          <a:stretch>
            <a:fillRect/>
          </a:stretch>
        </p:blipFill>
        <p:spPr>
          <a:xfrm>
            <a:off x="0" y="1178610"/>
            <a:ext cx="9144000" cy="5141386"/>
          </a:xfrm>
          <a:prstGeom prst="rect">
            <a:avLst/>
          </a:prstGeom>
        </p:spPr>
      </p:pic>
    </p:spTree>
    <p:extLst>
      <p:ext uri="{BB962C8B-B14F-4D97-AF65-F5344CB8AC3E}">
        <p14:creationId xmlns:p14="http://schemas.microsoft.com/office/powerpoint/2010/main" val="41125684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 2</a:t>
            </a:r>
            <a:endParaRPr lang="en-US" dirty="0"/>
          </a:p>
        </p:txBody>
      </p:sp>
      <p:pic>
        <p:nvPicPr>
          <p:cNvPr id="4" name="Picture 3"/>
          <p:cNvPicPr>
            <a:picLocks noChangeAspect="1"/>
          </p:cNvPicPr>
          <p:nvPr/>
        </p:nvPicPr>
        <p:blipFill>
          <a:blip r:embed="rId2"/>
          <a:stretch>
            <a:fillRect/>
          </a:stretch>
        </p:blipFill>
        <p:spPr>
          <a:xfrm>
            <a:off x="0" y="1193800"/>
            <a:ext cx="9144000" cy="4461831"/>
          </a:xfrm>
          <a:prstGeom prst="rect">
            <a:avLst/>
          </a:prstGeom>
        </p:spPr>
      </p:pic>
    </p:spTree>
    <p:extLst>
      <p:ext uri="{BB962C8B-B14F-4D97-AF65-F5344CB8AC3E}">
        <p14:creationId xmlns:p14="http://schemas.microsoft.com/office/powerpoint/2010/main" val="37728265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 3</a:t>
            </a:r>
            <a:endParaRPr lang="en-US" dirty="0"/>
          </a:p>
        </p:txBody>
      </p:sp>
      <p:pic>
        <p:nvPicPr>
          <p:cNvPr id="3" name="Picture 2"/>
          <p:cNvPicPr>
            <a:picLocks noChangeAspect="1"/>
          </p:cNvPicPr>
          <p:nvPr/>
        </p:nvPicPr>
        <p:blipFill>
          <a:blip r:embed="rId2"/>
          <a:stretch>
            <a:fillRect/>
          </a:stretch>
        </p:blipFill>
        <p:spPr>
          <a:xfrm>
            <a:off x="0" y="1556620"/>
            <a:ext cx="9144000" cy="3439812"/>
          </a:xfrm>
          <a:prstGeom prst="rect">
            <a:avLst/>
          </a:prstGeom>
        </p:spPr>
      </p:pic>
    </p:spTree>
    <p:extLst>
      <p:ext uri="{BB962C8B-B14F-4D97-AF65-F5344CB8AC3E}">
        <p14:creationId xmlns:p14="http://schemas.microsoft.com/office/powerpoint/2010/main" val="22109567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01"/>
            <a:ext cx="7620000" cy="571944"/>
          </a:xfrm>
        </p:spPr>
        <p:txBody>
          <a:bodyPr/>
          <a:lstStyle/>
          <a:p>
            <a:r>
              <a:rPr lang="en-US" dirty="0" smtClean="0"/>
              <a:t>Project Details</a:t>
            </a:r>
            <a:endParaRPr lang="en-US" dirty="0"/>
          </a:p>
        </p:txBody>
      </p:sp>
      <p:sp>
        <p:nvSpPr>
          <p:cNvPr id="3" name="Content Placeholder 2"/>
          <p:cNvSpPr>
            <a:spLocks noGrp="1"/>
          </p:cNvSpPr>
          <p:nvPr>
            <p:ph idx="1"/>
          </p:nvPr>
        </p:nvSpPr>
        <p:spPr>
          <a:xfrm>
            <a:off x="0" y="710037"/>
            <a:ext cx="8261520" cy="5690763"/>
          </a:xfrm>
        </p:spPr>
        <p:txBody>
          <a:bodyPr>
            <a:normAutofit fontScale="77500" lnSpcReduction="20000"/>
          </a:bodyPr>
          <a:lstStyle/>
          <a:p>
            <a:r>
              <a:rPr lang="en-US" dirty="0" smtClean="0"/>
              <a:t>The project will be due next Friday. You will need </a:t>
            </a:r>
            <a:r>
              <a:rPr lang="en-US" dirty="0"/>
              <a:t>M</a:t>
            </a:r>
            <a:r>
              <a:rPr lang="en-US" dirty="0" smtClean="0"/>
              <a:t>initab to complete the graphs</a:t>
            </a:r>
          </a:p>
          <a:p>
            <a:endParaRPr lang="en-US" dirty="0" smtClean="0"/>
          </a:p>
          <a:p>
            <a:r>
              <a:rPr lang="en-US" b="1" u="sng" dirty="0"/>
              <a:t>PART 1: Find or Produce </a:t>
            </a:r>
            <a:r>
              <a:rPr lang="en-US" b="1" u="sng" dirty="0" smtClean="0"/>
              <a:t>Data</a:t>
            </a:r>
            <a:endParaRPr lang="en-US" dirty="0"/>
          </a:p>
          <a:p>
            <a:r>
              <a:rPr lang="en-US" b="1" u="sng" dirty="0"/>
              <a:t>PART 2: Analyze your </a:t>
            </a:r>
            <a:r>
              <a:rPr lang="en-US" b="1" u="sng" dirty="0" smtClean="0"/>
              <a:t>Data</a:t>
            </a:r>
          </a:p>
          <a:p>
            <a:r>
              <a:rPr lang="en-US" b="1" u="sng" dirty="0"/>
              <a:t>PART 3: WRITING AND INTERPRETING YOUR FINDINGS</a:t>
            </a:r>
            <a:endParaRPr lang="en-US" dirty="0"/>
          </a:p>
          <a:p>
            <a:pPr marL="114300" indent="0">
              <a:buNone/>
            </a:pPr>
            <a:endParaRPr lang="en-US" dirty="0" smtClean="0"/>
          </a:p>
          <a:p>
            <a:r>
              <a:rPr lang="en-US" b="1" u="sng" dirty="0"/>
              <a:t>Introduction:</a:t>
            </a:r>
            <a:r>
              <a:rPr lang="en-US" dirty="0"/>
              <a:t> (1 paragraph) Explain what question you are examining and why you are interested in that particular question. Provide any relevant background information that you think could be relevant to a reader and things that could “hook” the reader into why your question is relevant. Also include your hypothesis. What did you expect to find before conducting the study?</a:t>
            </a:r>
          </a:p>
          <a:p>
            <a:r>
              <a:rPr lang="en-US" dirty="0"/>
              <a:t> </a:t>
            </a:r>
          </a:p>
          <a:p>
            <a:r>
              <a:rPr lang="en-US" b="1" u="sng" dirty="0"/>
              <a:t>Method:</a:t>
            </a:r>
            <a:r>
              <a:rPr lang="en-US" dirty="0"/>
              <a:t> Explain briefly how (or from where) you collected your data.</a:t>
            </a:r>
          </a:p>
          <a:p>
            <a:r>
              <a:rPr lang="en-US" dirty="0"/>
              <a:t>NOTE: Your intro and method should address the Who? What? Why? Where? When? How? By Whom?</a:t>
            </a:r>
          </a:p>
          <a:p>
            <a:r>
              <a:rPr lang="en-US" dirty="0"/>
              <a:t> </a:t>
            </a:r>
          </a:p>
          <a:p>
            <a:r>
              <a:rPr lang="en-US" b="1" u="sng" dirty="0"/>
              <a:t>Results: </a:t>
            </a:r>
            <a:r>
              <a:rPr lang="en-US" dirty="0"/>
              <a:t>Display graphs of your findings and any numerical summaries that you conducted. Be sure to label graphs. You don’t need to interpret your results in this section as you will do so in your conclusion.</a:t>
            </a:r>
          </a:p>
          <a:p>
            <a:r>
              <a:rPr lang="en-US" dirty="0"/>
              <a:t> </a:t>
            </a:r>
          </a:p>
          <a:p>
            <a:r>
              <a:rPr lang="en-US" b="1" u="sng" dirty="0"/>
              <a:t>Conclusion: </a:t>
            </a:r>
            <a:r>
              <a:rPr lang="en-US" dirty="0"/>
              <a:t>Write an analysis of your findings. What can you say about the data that you collected? What stood out to you? Were there any problems in the way that you collected the data? What are the implications of your findings?</a:t>
            </a:r>
          </a:p>
          <a:p>
            <a:pPr marL="114300" indent="0">
              <a:buNone/>
            </a:pPr>
            <a:endParaRPr lang="en-US" dirty="0"/>
          </a:p>
          <a:p>
            <a:endParaRPr lang="en-US" dirty="0"/>
          </a:p>
        </p:txBody>
      </p:sp>
    </p:spTree>
    <p:extLst>
      <p:ext uri="{BB962C8B-B14F-4D97-AF65-F5344CB8AC3E}">
        <p14:creationId xmlns:p14="http://schemas.microsoft.com/office/powerpoint/2010/main" val="26499034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Lubrano</a:t>
            </a:r>
            <a:r>
              <a:rPr lang="en-US" dirty="0" smtClean="0"/>
              <a:t> Minitab</a:t>
            </a:r>
            <a:endParaRPr lang="en-US" dirty="0"/>
          </a:p>
        </p:txBody>
      </p:sp>
      <p:sp>
        <p:nvSpPr>
          <p:cNvPr id="4" name="Rectangle 3"/>
          <p:cNvSpPr/>
          <p:nvPr/>
        </p:nvSpPr>
        <p:spPr>
          <a:xfrm>
            <a:off x="0" y="1417638"/>
            <a:ext cx="8398074" cy="4801315"/>
          </a:xfrm>
          <a:prstGeom prst="rect">
            <a:avLst/>
          </a:prstGeom>
        </p:spPr>
        <p:txBody>
          <a:bodyPr wrap="square">
            <a:spAutoFit/>
          </a:bodyPr>
          <a:lstStyle/>
          <a:p>
            <a:r>
              <a:rPr lang="en-US" dirty="0"/>
              <a:t>AP Statistics Minitab Chapter 1 Activity</a:t>
            </a:r>
          </a:p>
          <a:p>
            <a:r>
              <a:rPr lang="en-US" dirty="0"/>
              <a:t>Paste all answers below the number for the question being asked.</a:t>
            </a:r>
          </a:p>
          <a:p>
            <a:pPr lvl="0"/>
            <a:r>
              <a:rPr lang="en-US" b="1" dirty="0"/>
              <a:t> Set Up</a:t>
            </a:r>
            <a:endParaRPr lang="en-US" dirty="0"/>
          </a:p>
          <a:p>
            <a:pPr lvl="0"/>
            <a:r>
              <a:rPr lang="en-US" dirty="0"/>
              <a:t>Log on to the computer (use windows) and open Minitab (desktop or start—all programs).</a:t>
            </a:r>
          </a:p>
          <a:p>
            <a:pPr lvl="0"/>
            <a:r>
              <a:rPr lang="en-US" dirty="0"/>
              <a:t>When it asks you for license data edit the 27000 so that it reads 27000@mb-license.  Hit enter.</a:t>
            </a:r>
          </a:p>
          <a:p>
            <a:pPr lvl="0"/>
            <a:r>
              <a:rPr lang="en-US" dirty="0"/>
              <a:t>Go to my website and download the class survey data under HW #4 (the excel file).  Copy everything from the file into </a:t>
            </a:r>
            <a:r>
              <a:rPr lang="en-US" dirty="0" err="1"/>
              <a:t>minitab</a:t>
            </a:r>
            <a:r>
              <a:rPr lang="en-US" dirty="0"/>
              <a:t>.</a:t>
            </a:r>
          </a:p>
          <a:p>
            <a:pPr lvl="0"/>
            <a:r>
              <a:rPr lang="en-US" b="1" dirty="0"/>
              <a:t> Bar Graphs</a:t>
            </a:r>
            <a:endParaRPr lang="en-US" dirty="0"/>
          </a:p>
          <a:p>
            <a:pPr lvl="0"/>
            <a:r>
              <a:rPr lang="en-US" dirty="0"/>
              <a:t>Graph 1:  Make a bar graph of Wash Hands using counts of people on the Y-axis.  Can you figure out how to add a title to your graph?  Copy and paste this into word.</a:t>
            </a:r>
          </a:p>
          <a:p>
            <a:pPr lvl="0"/>
            <a:r>
              <a:rPr lang="en-US" dirty="0"/>
              <a:t>Graph 2:  Make a bar graph of Wash Hands using percent of people on the Y-axis.  Include a title and copy into word.</a:t>
            </a:r>
          </a:p>
          <a:p>
            <a:r>
              <a:rPr lang="en-US" dirty="0"/>
              <a:t> </a:t>
            </a:r>
          </a:p>
          <a:p>
            <a:pPr lvl="0"/>
            <a:r>
              <a:rPr lang="en-US" b="1" dirty="0"/>
              <a:t> Pie Charts</a:t>
            </a:r>
            <a:endParaRPr lang="en-US" dirty="0"/>
          </a:p>
          <a:p>
            <a:pPr lvl="0"/>
            <a:r>
              <a:rPr lang="en-US" dirty="0"/>
              <a:t> Graph 3:  Make a pie chart of gender.  Add a title and copy into word.</a:t>
            </a:r>
          </a:p>
        </p:txBody>
      </p:sp>
    </p:spTree>
    <p:extLst>
      <p:ext uri="{BB962C8B-B14F-4D97-AF65-F5344CB8AC3E}">
        <p14:creationId xmlns:p14="http://schemas.microsoft.com/office/powerpoint/2010/main" val="31745837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pic>
        <p:nvPicPr>
          <p:cNvPr id="4" name="Picture 3"/>
          <p:cNvPicPr>
            <a:picLocks noChangeAspect="1"/>
          </p:cNvPicPr>
          <p:nvPr/>
        </p:nvPicPr>
        <p:blipFill>
          <a:blip r:embed="rId2"/>
          <a:stretch>
            <a:fillRect/>
          </a:stretch>
        </p:blipFill>
        <p:spPr>
          <a:xfrm>
            <a:off x="873946" y="2103196"/>
            <a:ext cx="6416983" cy="3850190"/>
          </a:xfrm>
          <a:prstGeom prst="rect">
            <a:avLst/>
          </a:prstGeom>
        </p:spPr>
      </p:pic>
    </p:spTree>
    <p:extLst>
      <p:ext uri="{BB962C8B-B14F-4D97-AF65-F5344CB8AC3E}">
        <p14:creationId xmlns:p14="http://schemas.microsoft.com/office/powerpoint/2010/main" val="376023354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123</TotalTime>
  <Words>348</Words>
  <Application>Microsoft Macintosh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AP STATS</vt:lpstr>
      <vt:lpstr>Review Problem 1</vt:lpstr>
      <vt:lpstr>Review Problem 2</vt:lpstr>
      <vt:lpstr>Review Problem 3</vt:lpstr>
      <vt:lpstr>Project Details</vt:lpstr>
      <vt:lpstr>Lubrano Minitab</vt:lpstr>
      <vt:lpstr>Video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STATS</dc:title>
  <dc:creator>Ben Young</dc:creator>
  <cp:lastModifiedBy>Ben Young</cp:lastModifiedBy>
  <cp:revision>6</cp:revision>
  <dcterms:created xsi:type="dcterms:W3CDTF">2013-09-30T19:13:28Z</dcterms:created>
  <dcterms:modified xsi:type="dcterms:W3CDTF">2013-10-01T14:19:39Z</dcterms:modified>
</cp:coreProperties>
</file>