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7" r:id="rId9"/>
    <p:sldId id="264" r:id="rId10"/>
    <p:sldId id="269" r:id="rId11"/>
    <p:sldId id="265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March 11,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March 11,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7988"/>
            <a:ext cx="7848600" cy="1063384"/>
          </a:xfrm>
        </p:spPr>
        <p:txBody>
          <a:bodyPr/>
          <a:lstStyle/>
          <a:p>
            <a:r>
              <a:rPr lang="en-US" dirty="0" smtClean="0"/>
              <a:t>AP STATS: Warm UP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346" y="407988"/>
            <a:ext cx="2322654" cy="1063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471372"/>
            <a:ext cx="9143999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Pass the Pigs game yesterday there were 15 “Pig Outs” out of 73 total </a:t>
            </a:r>
          </a:p>
          <a:p>
            <a:r>
              <a:rPr lang="en-US" dirty="0" smtClean="0"/>
              <a:t>rolls according to your data. </a:t>
            </a:r>
          </a:p>
          <a:p>
            <a:endParaRPr lang="en-US" dirty="0"/>
          </a:p>
          <a:p>
            <a:r>
              <a:rPr lang="en-US" dirty="0" smtClean="0"/>
              <a:t>a.) Construct a 95% confidence interval for the probability of a Pig Outs on any given roll?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b.)  Mr. Young thought that the true probability was p=0.30. Perform a significance test at the 5% level to determine whether there is evidence to suggest that the true probability is actually less than 30%. Just do the calculations and interpretation.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 Tomorrow: HW #14-16 will be checked tomorrow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346" y="2775980"/>
            <a:ext cx="140970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778" y="4916585"/>
            <a:ext cx="2079643" cy="10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651"/>
            <a:ext cx="9144000" cy="3489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954"/>
            <a:ext cx="8811234" cy="30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051"/>
            <a:ext cx="9144000" cy="54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852"/>
            <a:ext cx="9144000" cy="457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5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505"/>
            <a:ext cx="9144000" cy="56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021"/>
            <a:ext cx="9144000" cy="49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9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Z-Tests, T</a:t>
            </a:r>
            <a:r>
              <a:rPr lang="en-US" dirty="0" smtClean="0"/>
              <a:t>-Tests and 1-Prop Z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T</a:t>
            </a:r>
            <a:r>
              <a:rPr lang="en-US" b="1" u="sng" dirty="0" smtClean="0"/>
              <a:t>-Tests: </a:t>
            </a:r>
            <a:r>
              <a:rPr lang="en-US" dirty="0" smtClean="0"/>
              <a:t>for means</a:t>
            </a:r>
          </a:p>
          <a:p>
            <a:pPr marL="0" indent="0">
              <a:buNone/>
            </a:pPr>
            <a:endParaRPr lang="en-US" b="1" u="sng" dirty="0"/>
          </a:p>
          <a:p>
            <a:r>
              <a:rPr lang="en-US" b="1" u="sng" dirty="0" smtClean="0"/>
              <a:t>1 Prop Z Tests</a:t>
            </a:r>
            <a:r>
              <a:rPr lang="en-US" dirty="0" smtClean="0"/>
              <a:t>: for Proportions</a:t>
            </a:r>
          </a:p>
          <a:p>
            <a:endParaRPr lang="en-US" dirty="0"/>
          </a:p>
          <a:p>
            <a:endParaRPr lang="en-US" b="1" u="sng" dirty="0" smtClean="0"/>
          </a:p>
          <a:p>
            <a:endParaRPr lang="en-US" b="1" u="sng" dirty="0"/>
          </a:p>
          <a:p>
            <a:r>
              <a:rPr lang="en-US" b="1" u="sng" dirty="0" smtClean="0"/>
              <a:t>T Interval: </a:t>
            </a:r>
            <a:r>
              <a:rPr lang="en-US" dirty="0" smtClean="0"/>
              <a:t>Confidence Interval for Means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/>
              <a:t>1-Prop Z-</a:t>
            </a:r>
            <a:r>
              <a:rPr lang="en-US" b="1" u="sng" dirty="0" smtClean="0"/>
              <a:t>INT</a:t>
            </a:r>
            <a:r>
              <a:rPr lang="en-US" dirty="0" smtClean="0"/>
              <a:t>: Confidence Interval for Props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100" y="5962276"/>
            <a:ext cx="14097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402" y="3442356"/>
            <a:ext cx="2079643" cy="1028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241" y="1600200"/>
            <a:ext cx="1714500" cy="901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078" y="4647091"/>
            <a:ext cx="1301439" cy="8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3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626"/>
            <a:ext cx="9144000" cy="46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5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800"/>
            <a:ext cx="9144000" cy="44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303"/>
            <a:ext cx="9144000" cy="5489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85" y="929898"/>
            <a:ext cx="828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Hint: Use Table C – t-distribution for #3 (we have just been using our calculator)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3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17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8453"/>
            <a:ext cx="9144000" cy="24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3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5259"/>
            <a:ext cx="7142864" cy="92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6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1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7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84</TotalTime>
  <Words>181</Words>
  <Application>Microsoft Macintosh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AP STATS: Warm UP </vt:lpstr>
      <vt:lpstr>Z-Tests, T-Tests and 1-Prop Z Tests</vt:lpstr>
      <vt:lpstr>PowerPoint Presentation</vt:lpstr>
      <vt:lpstr>Review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STATS: </dc:title>
  <dc:creator>Ben Young</dc:creator>
  <cp:lastModifiedBy>Ben Young</cp:lastModifiedBy>
  <cp:revision>16</cp:revision>
  <dcterms:created xsi:type="dcterms:W3CDTF">2014-03-10T19:32:17Z</dcterms:created>
  <dcterms:modified xsi:type="dcterms:W3CDTF">2014-03-12T02:23:16Z</dcterms:modified>
</cp:coreProperties>
</file>