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10/9/13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10/9/13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35" y="287352"/>
            <a:ext cx="7543800" cy="1027934"/>
          </a:xfrm>
        </p:spPr>
        <p:txBody>
          <a:bodyPr/>
          <a:lstStyle/>
          <a:p>
            <a:r>
              <a:rPr lang="en-US" dirty="0" smtClean="0"/>
              <a:t>AP Stats: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15286"/>
            <a:ext cx="6461760" cy="4323514"/>
          </a:xfrm>
        </p:spPr>
        <p:txBody>
          <a:bodyPr>
            <a:normAutofit/>
          </a:bodyPr>
          <a:lstStyle/>
          <a:p>
            <a:r>
              <a:rPr lang="en-US" dirty="0" smtClean="0"/>
              <a:t>The army reports that the distribution of head circumference among soldiers is approximately Normal with a mean 22.8 inches and a standard deviation of 1.1 inches.  Helmets are mass produced for all except the smallest 5% and the largest 5% of head sizes. What head sizes get custom made helmets?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888" y="4641292"/>
            <a:ext cx="2478112" cy="2216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053" y="5956576"/>
            <a:ext cx="140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Shadenorm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5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the 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75"/>
            <a:ext cx="313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Standard deviation and stocks.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2797601"/>
            <a:ext cx="8890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4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Today: Assessing Normality and Project time (25 minutes or so).</a:t>
            </a:r>
          </a:p>
          <a:p>
            <a:r>
              <a:rPr lang="en-US" dirty="0" smtClean="0"/>
              <a:t>Friday: Review Day for the Test (Projects Collected)</a:t>
            </a:r>
          </a:p>
          <a:p>
            <a:r>
              <a:rPr lang="en-US" dirty="0" smtClean="0"/>
              <a:t>Monday: No School</a:t>
            </a:r>
          </a:p>
          <a:p>
            <a:r>
              <a:rPr lang="en-US" dirty="0" smtClean="0"/>
              <a:t>Tuesday: Drop</a:t>
            </a:r>
          </a:p>
          <a:p>
            <a:r>
              <a:rPr lang="en-US" dirty="0" smtClean="0"/>
              <a:t>Wednesday: Unit Test (Chapter 2)</a:t>
            </a:r>
          </a:p>
          <a:p>
            <a:r>
              <a:rPr lang="en-US" dirty="0" smtClean="0"/>
              <a:t>Thursday/Friday (no class)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7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Later on this year we will be taking samples from a population and drawing conclusions about the population from which they came.</a:t>
            </a:r>
          </a:p>
          <a:p>
            <a:endParaRPr lang="en-US" dirty="0"/>
          </a:p>
          <a:p>
            <a:r>
              <a:rPr lang="en-US" dirty="0" smtClean="0"/>
              <a:t>In order to do this we often make the assumption that the population is approximately normally distributed.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One way to do this:</a:t>
            </a:r>
          </a:p>
          <a:p>
            <a:pPr marL="114300" indent="0">
              <a:buNone/>
            </a:pPr>
            <a:r>
              <a:rPr lang="en-US" dirty="0" smtClean="0"/>
              <a:t>We can look at a </a:t>
            </a:r>
            <a:r>
              <a:rPr lang="en-US" b="1" u="sng" dirty="0" smtClean="0"/>
              <a:t>histogram</a:t>
            </a:r>
            <a:r>
              <a:rPr lang="en-US" dirty="0" smtClean="0"/>
              <a:t> and plot the mean, mean +s and mean – s and see if the observations follow the 68-95-99.7 Rule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We can also look at a </a:t>
            </a:r>
            <a:r>
              <a:rPr lang="en-US" b="1" u="sng" dirty="0" smtClean="0"/>
              <a:t>BOXPLOT</a:t>
            </a:r>
            <a:r>
              <a:rPr lang="en-US" dirty="0" smtClean="0"/>
              <a:t> and see where the median falls relative to the quartiles.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5005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Probability Plot (also called a </a:t>
            </a:r>
            <a:r>
              <a:rPr lang="en-US" dirty="0" err="1" smtClean="0"/>
              <a:t>Quantile</a:t>
            </a:r>
            <a:r>
              <a:rPr lang="en-US" dirty="0" smtClean="0"/>
              <a:t> Plot)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plot of the data points against each </a:t>
            </a:r>
            <a:r>
              <a:rPr lang="en-US" dirty="0" smtClean="0"/>
              <a:t>points’ </a:t>
            </a:r>
            <a:r>
              <a:rPr lang="en-US" dirty="0" smtClean="0"/>
              <a:t>corresponding z-score.</a:t>
            </a:r>
          </a:p>
          <a:p>
            <a:endParaRPr lang="en-US" dirty="0"/>
          </a:p>
          <a:p>
            <a:r>
              <a:rPr lang="en-US" dirty="0" smtClean="0"/>
              <a:t>If the points on a normal probability plot lie close to a straight line, the plot indicate that the data are Normal</a:t>
            </a:r>
            <a:r>
              <a:rPr lang="en-US" dirty="0" smtClean="0"/>
              <a:t>. </a:t>
            </a:r>
            <a:r>
              <a:rPr lang="en-US" i="1" dirty="0" smtClean="0"/>
              <a:t>LOOK FOR SHAPES THAT SHOW CLEAR DEPARTURES FROM NORMALITY. DON’T OVEREACT TO SMALL WIGGLES.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Outliers appear as points far away from the overall pattern of the plot.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5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00" y="0"/>
            <a:ext cx="5805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4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1857" y="404944"/>
            <a:ext cx="6096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SKEW FOR NORMAL PROBABILITY PLOTS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793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graphing </a:t>
            </a:r>
            <a:r>
              <a:rPr lang="en-US" dirty="0" err="1" smtClean="0"/>
              <a:t>calc</a:t>
            </a:r>
            <a:r>
              <a:rPr lang="en-US" dirty="0" smtClean="0"/>
              <a:t> to make a normal </a:t>
            </a:r>
            <a:r>
              <a:rPr lang="en-US" dirty="0" err="1" smtClean="0"/>
              <a:t>prob</a:t>
            </a:r>
            <a:r>
              <a:rPr lang="en-US" dirty="0" smtClean="0"/>
              <a:t> plot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85628"/>
              </p:ext>
            </p:extLst>
          </p:nvPr>
        </p:nvGraphicFramePr>
        <p:xfrm>
          <a:off x="3854450" y="2393656"/>
          <a:ext cx="825500" cy="312928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8866"/>
              </p:ext>
            </p:extLst>
          </p:nvPr>
        </p:nvGraphicFramePr>
        <p:xfrm>
          <a:off x="1767849" y="2316237"/>
          <a:ext cx="825500" cy="35077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Teacher's Age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1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Time: Due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the rest of class working on your project. You may go to the computer lab to use </a:t>
            </a:r>
            <a:r>
              <a:rPr lang="en-US" dirty="0" smtClean="0"/>
              <a:t>Minitab or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 smtClean="0"/>
              <a:t>may work in the room.</a:t>
            </a:r>
          </a:p>
          <a:p>
            <a:endParaRPr lang="en-US" dirty="0"/>
          </a:p>
          <a:p>
            <a:r>
              <a:rPr lang="en-US" dirty="0" smtClean="0"/>
              <a:t>Feel free to ask any clarifying questions about your project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will start the day tomorrow reviewing with a group quiz. No need to study. </a:t>
            </a:r>
            <a:r>
              <a:rPr lang="en-US" dirty="0" smtClean="0"/>
              <a:t>You can use your notes and it will be short just like the last one (an easy 100 and good way to review as well).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6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661</TotalTime>
  <Words>436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AP Stats: Warm-Up</vt:lpstr>
      <vt:lpstr>Idea of the Day</vt:lpstr>
      <vt:lpstr>Agenda</vt:lpstr>
      <vt:lpstr>Assessing Normality</vt:lpstr>
      <vt:lpstr>Normal Probability Plot (also called a Quantile Plot)</vt:lpstr>
      <vt:lpstr>PowerPoint Presentation</vt:lpstr>
      <vt:lpstr>PowerPoint Presentation</vt:lpstr>
      <vt:lpstr>Using your graphing calc to make a normal prob plot</vt:lpstr>
      <vt:lpstr>Project Time: Due Tomorrow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Stats: Warm-Up</dc:title>
  <dc:creator>Ben Young</dc:creator>
  <cp:lastModifiedBy>Ben Young</cp:lastModifiedBy>
  <cp:revision>10</cp:revision>
  <dcterms:created xsi:type="dcterms:W3CDTF">2013-10-10T01:54:44Z</dcterms:created>
  <dcterms:modified xsi:type="dcterms:W3CDTF">2013-10-10T13:00:59Z</dcterms:modified>
</cp:coreProperties>
</file>