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7" r:id="rId10"/>
    <p:sldId id="265" r:id="rId11"/>
    <p:sldId id="264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551-E814-1E49-9453-A58BCCCEBD06}" type="datetimeFigureOut">
              <a:rPr lang="en-US" smtClean="0"/>
              <a:t>11/1/13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0333-49FC-CB40-8ED9-1BAB7DA5F3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551-E814-1E49-9453-A58BCCCEBD06}" type="datetimeFigureOut">
              <a:rPr lang="en-US" smtClean="0"/>
              <a:t>11/1/13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0333-49FC-CB40-8ED9-1BAB7DA5F3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551-E814-1E49-9453-A58BCCCEBD06}" type="datetimeFigureOut">
              <a:rPr lang="en-US" smtClean="0"/>
              <a:t>11/1/13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0333-49FC-CB40-8ED9-1BAB7DA5F3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551-E814-1E49-9453-A58BCCCEBD06}" type="datetimeFigureOut">
              <a:rPr lang="en-US" smtClean="0"/>
              <a:t>11/1/13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0333-49FC-CB40-8ED9-1BAB7DA5F3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551-E814-1E49-9453-A58BCCCEBD06}" type="datetimeFigureOut">
              <a:rPr lang="en-US" smtClean="0"/>
              <a:t>11/1/13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0333-49FC-CB40-8ED9-1BAB7DA5F3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551-E814-1E49-9453-A58BCCCEBD06}" type="datetimeFigureOut">
              <a:rPr lang="en-US" smtClean="0"/>
              <a:t>11/1/13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551-E814-1E49-9453-A58BCCCEBD06}" type="datetimeFigureOut">
              <a:rPr lang="en-US" smtClean="0"/>
              <a:t>11/1/13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0333-49FC-CB40-8ED9-1BAB7DA5F3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551-E814-1E49-9453-A58BCCCEBD06}" type="datetimeFigureOut">
              <a:rPr lang="en-US" smtClean="0"/>
              <a:t>11/1/13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0333-49FC-CB40-8ED9-1BAB7DA5F3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551-E814-1E49-9453-A58BCCCEBD06}" type="datetimeFigureOut">
              <a:rPr lang="en-US" smtClean="0"/>
              <a:t>11/1/13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0333-49FC-CB40-8ED9-1BAB7DA5F3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551-E814-1E49-9453-A58BCCCEBD06}" type="datetimeFigureOut">
              <a:rPr lang="en-US" smtClean="0"/>
              <a:t>11/1/13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0333-49FC-CB40-8ED9-1BAB7DA5F3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551-E814-1E49-9453-A58BCCCEBD06}" type="datetimeFigureOut">
              <a:rPr lang="en-US" smtClean="0"/>
              <a:t>11/1/13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0333-49FC-CB40-8ED9-1BAB7DA5F3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551-E814-1E49-9453-A58BCCCEBD06}" type="datetimeFigureOut">
              <a:rPr lang="en-US" smtClean="0"/>
              <a:t>11/1/13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0333-49FC-CB40-8ED9-1BAB7DA5F3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8402551-E814-1E49-9453-A58BCCCEBD06}" type="datetimeFigureOut">
              <a:rPr lang="en-US" smtClean="0"/>
              <a:t>11/1/13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94FC0333-49FC-CB40-8ED9-1BAB7DA5F3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097"/>
            <a:ext cx="9144000" cy="861601"/>
          </a:xfrm>
        </p:spPr>
        <p:txBody>
          <a:bodyPr/>
          <a:lstStyle/>
          <a:p>
            <a:r>
              <a:rPr lang="en-US" dirty="0" smtClean="0"/>
              <a:t>Honors </a:t>
            </a:r>
            <a:r>
              <a:rPr lang="en-US" dirty="0" err="1" smtClean="0"/>
              <a:t>Precalculus</a:t>
            </a:r>
            <a:r>
              <a:rPr lang="en-US" dirty="0" smtClean="0"/>
              <a:t>: Do 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63942"/>
            <a:ext cx="9144000" cy="5694058"/>
          </a:xfrm>
        </p:spPr>
        <p:txBody>
          <a:bodyPr>
            <a:normAutofit/>
          </a:bodyPr>
          <a:lstStyle/>
          <a:p>
            <a:r>
              <a:rPr lang="en-US" sz="2600" dirty="0" smtClean="0"/>
              <a:t>1.) Diabetes affects 25.8 million people in the United States, or 8.3% of the population. A simple test is used to determine if an individual has diabetes and the test is 96% accurate (a 4% false positive rate). Given that someone has tested positive for diabetes, what is the probability that the individual actually has diabetes.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2.) Make </a:t>
            </a:r>
            <a:r>
              <a:rPr lang="en-US" sz="2800" dirty="0"/>
              <a:t>up a sequence of twenty </a:t>
            </a:r>
            <a:r>
              <a:rPr lang="en-US" sz="2800" dirty="0" smtClean="0"/>
              <a:t>H’s </a:t>
            </a:r>
            <a:r>
              <a:rPr lang="en-US" sz="2800" dirty="0"/>
              <a:t>and </a:t>
            </a:r>
            <a:r>
              <a:rPr lang="en-US" sz="2800" dirty="0" smtClean="0"/>
              <a:t>T’s </a:t>
            </a:r>
            <a:r>
              <a:rPr lang="en-US" sz="2800" dirty="0"/>
              <a:t>that </a:t>
            </a:r>
            <a:r>
              <a:rPr lang="en-US" sz="2800" dirty="0" smtClean="0"/>
              <a:t>COULD </a:t>
            </a:r>
            <a:r>
              <a:rPr lang="en-US" sz="2800" dirty="0"/>
              <a:t>represent a sequence of heads and tails generated by a fair coin</a:t>
            </a:r>
          </a:p>
        </p:txBody>
      </p:sp>
    </p:spTree>
    <p:extLst>
      <p:ext uri="{BB962C8B-B14F-4D97-AF65-F5344CB8AC3E}">
        <p14:creationId xmlns:p14="http://schemas.microsoft.com/office/powerpoint/2010/main" val="1570164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144000" cy="150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245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- Work Together to Try This One From Your Homework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" y="1417637"/>
            <a:ext cx="9017000" cy="3925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130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working on the homework together!</a:t>
            </a:r>
          </a:p>
          <a:p>
            <a:r>
              <a:rPr lang="en-US" dirty="0" smtClean="0"/>
              <a:t>These are good problems to work out in teams.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09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 of the 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http://</a:t>
            </a:r>
            <a:r>
              <a:rPr lang="en-US" dirty="0" err="1" smtClean="0"/>
              <a:t>nrich.maths.org</a:t>
            </a:r>
            <a:r>
              <a:rPr lang="en-US" dirty="0" smtClean="0"/>
              <a:t>/7250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fallacy of the “HOT HAND”.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difference between STREAKS and INCREASED PERFORMANCE.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939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9144000" cy="13369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 you’re </a:t>
            </a:r>
            <a:r>
              <a:rPr lang="en-US" dirty="0" smtClean="0"/>
              <a:t>telling me </a:t>
            </a:r>
            <a:r>
              <a:rPr lang="en-US" dirty="0" smtClean="0"/>
              <a:t>there’s a </a:t>
            </a:r>
            <a:r>
              <a:rPr lang="en-US" dirty="0" smtClean="0"/>
              <a:t>chance….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208" y="2064980"/>
            <a:ext cx="5986641" cy="335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275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1964"/>
            <a:ext cx="8229600" cy="1143000"/>
          </a:xfrm>
        </p:spPr>
        <p:txBody>
          <a:bodyPr/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1036"/>
            <a:ext cx="9144000" cy="574696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Probability occurs in so many domains of life.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From gambling, to the weather, to election predictions, to physics, medicine, and business.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110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Where there are a</a:t>
            </a:r>
            <a:r>
              <a:rPr lang="en-US" u="sng" dirty="0" smtClean="0"/>
              <a:t> finite </a:t>
            </a:r>
            <a:r>
              <a:rPr lang="en-US" dirty="0" smtClean="0"/>
              <a:t>number of outcomes (</a:t>
            </a:r>
            <a:r>
              <a:rPr lang="en-US" dirty="0" err="1" smtClean="0"/>
              <a:t>i.e</a:t>
            </a:r>
            <a:r>
              <a:rPr lang="en-US" dirty="0" smtClean="0"/>
              <a:t> tossing a coin or rolling a die)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is opposed to </a:t>
            </a:r>
            <a:r>
              <a:rPr lang="en-US" b="1" u="sng" dirty="0" smtClean="0"/>
              <a:t>continuous probability</a:t>
            </a:r>
            <a:r>
              <a:rPr lang="en-US" dirty="0" smtClean="0"/>
              <a:t> which is a bit more complex and we will deal with later (height, speed etc.).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MUTUALLY EXCLUSIVE:</a:t>
            </a:r>
            <a:r>
              <a:rPr lang="en-US" dirty="0" smtClean="0"/>
              <a:t> Can’t occur at the same time.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5367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when Flipping a Coin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331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When Rolling 2 dice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275" y="1444532"/>
            <a:ext cx="78613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54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BASIC PROBABILITY AND NOTATION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66554"/>
            <a:ext cx="9144000" cy="26800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71146"/>
            <a:ext cx="9144000" cy="736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835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275" y="1964470"/>
            <a:ext cx="8267604" cy="10776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44208"/>
            <a:ext cx="9144000" cy="73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927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127</TotalTime>
  <Words>268</Words>
  <Application>Microsoft Macintosh PowerPoint</Application>
  <PresentationFormat>On-screen Show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Breeze</vt:lpstr>
      <vt:lpstr>Honors Precalculus: Do Now</vt:lpstr>
      <vt:lpstr>FUN Fact of the Day!</vt:lpstr>
      <vt:lpstr>So you’re telling me there’s a chance….</vt:lpstr>
      <vt:lpstr>Probability</vt:lpstr>
      <vt:lpstr>Discrete Probability</vt:lpstr>
      <vt:lpstr>Probability when Flipping a Coin</vt:lpstr>
      <vt:lpstr>Probability When Rolling 2 dice</vt:lpstr>
      <vt:lpstr>SOME BASIC PROBABILITY AND NOTATION</vt:lpstr>
      <vt:lpstr>Conditional Probability</vt:lpstr>
      <vt:lpstr>Example 1:</vt:lpstr>
      <vt:lpstr>- Work Together to Try This One From Your Homework</vt:lpstr>
      <vt:lpstr>Practice Together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Precalculus: Do Now</dc:title>
  <dc:creator>Ben Young</dc:creator>
  <cp:lastModifiedBy>Ben Young</cp:lastModifiedBy>
  <cp:revision>23</cp:revision>
  <dcterms:created xsi:type="dcterms:W3CDTF">2012-11-08T01:44:59Z</dcterms:created>
  <dcterms:modified xsi:type="dcterms:W3CDTF">2013-11-01T12:02:10Z</dcterms:modified>
</cp:coreProperties>
</file>