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1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8FD-7D8E-6844-95D6-1362F5C90FA3}" type="datetimeFigureOut">
              <a:rPr lang="en-US" smtClean="0"/>
              <a:t>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79FB-0A31-924D-9B14-34B69BC7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4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8FD-7D8E-6844-95D6-1362F5C90FA3}" type="datetimeFigureOut">
              <a:rPr lang="en-US" smtClean="0"/>
              <a:t>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79FB-0A31-924D-9B14-34B69BC7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5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8FD-7D8E-6844-95D6-1362F5C90FA3}" type="datetimeFigureOut">
              <a:rPr lang="en-US" smtClean="0"/>
              <a:t>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79FB-0A31-924D-9B14-34B69BC7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3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8FD-7D8E-6844-95D6-1362F5C90FA3}" type="datetimeFigureOut">
              <a:rPr lang="en-US" smtClean="0"/>
              <a:t>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79FB-0A31-924D-9B14-34B69BC7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2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8FD-7D8E-6844-95D6-1362F5C90FA3}" type="datetimeFigureOut">
              <a:rPr lang="en-US" smtClean="0"/>
              <a:t>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79FB-0A31-924D-9B14-34B69BC7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3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8FD-7D8E-6844-95D6-1362F5C90FA3}" type="datetimeFigureOut">
              <a:rPr lang="en-US" smtClean="0"/>
              <a:t>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79FB-0A31-924D-9B14-34B69BC7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4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8FD-7D8E-6844-95D6-1362F5C90FA3}" type="datetimeFigureOut">
              <a:rPr lang="en-US" smtClean="0"/>
              <a:t>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79FB-0A31-924D-9B14-34B69BC7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3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8FD-7D8E-6844-95D6-1362F5C90FA3}" type="datetimeFigureOut">
              <a:rPr lang="en-US" smtClean="0"/>
              <a:t>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79FB-0A31-924D-9B14-34B69BC7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5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8FD-7D8E-6844-95D6-1362F5C90FA3}" type="datetimeFigureOut">
              <a:rPr lang="en-US" smtClean="0"/>
              <a:t>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79FB-0A31-924D-9B14-34B69BC7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8FD-7D8E-6844-95D6-1362F5C90FA3}" type="datetimeFigureOut">
              <a:rPr lang="en-US" smtClean="0"/>
              <a:t>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79FB-0A31-924D-9B14-34B69BC7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4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8FD-7D8E-6844-95D6-1362F5C90FA3}" type="datetimeFigureOut">
              <a:rPr lang="en-US" smtClean="0"/>
              <a:t>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79FB-0A31-924D-9B14-34B69BC7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3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488FD-7D8E-6844-95D6-1362F5C90FA3}" type="datetimeFigureOut">
              <a:rPr lang="en-US" smtClean="0"/>
              <a:t>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E79FB-0A31-924D-9B14-34B69BC7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1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(a + b)</a:t>
            </a:r>
            <a:r>
              <a:rPr lang="en-US" baseline="30000" dirty="0" smtClean="0"/>
              <a:t>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18" y="2489199"/>
            <a:ext cx="7218387" cy="272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4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08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Expand (a + b)</a:t>
            </a:r>
            <a:r>
              <a:rPr lang="en-US" baseline="30000" dirty="0" smtClean="0"/>
              <a:t>7</a:t>
            </a:r>
            <a:r>
              <a:rPr lang="en-US" dirty="0" smtClean="0"/>
              <a:t> using </a:t>
            </a:r>
            <a:r>
              <a:rPr lang="en-US" dirty="0"/>
              <a:t>P</a:t>
            </a:r>
            <a:r>
              <a:rPr lang="en-US" dirty="0" smtClean="0"/>
              <a:t>ascal’s 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6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08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Expand (2 – 3x)</a:t>
            </a:r>
            <a:r>
              <a:rPr lang="en-US" baseline="30000" dirty="0"/>
              <a:t>5</a:t>
            </a:r>
            <a:r>
              <a:rPr lang="en-US" dirty="0" smtClean="0"/>
              <a:t> using </a:t>
            </a:r>
            <a:r>
              <a:rPr lang="en-US" dirty="0"/>
              <a:t>P</a:t>
            </a:r>
            <a:r>
              <a:rPr lang="en-US" dirty="0" smtClean="0"/>
              <a:t>ascal’s 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01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Binomial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578658"/>
            <a:ext cx="8712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7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32"/>
            <a:ext cx="8229600" cy="4976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3: Finding a Particular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3444"/>
            <a:ext cx="9144000" cy="5602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Find the term that contains x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in the expansion of (2x + y)</a:t>
            </a:r>
            <a:r>
              <a:rPr lang="en-US" sz="2800" baseline="30000" dirty="0" smtClean="0"/>
              <a:t>20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858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56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53</Words>
  <Application>Microsoft Macintosh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Expanding (a + b)n</vt:lpstr>
      <vt:lpstr>Expand (a + b)7 using Pascal’s triangle</vt:lpstr>
      <vt:lpstr>Expand (2 – 3x)5 using Pascal’s triangle</vt:lpstr>
      <vt:lpstr>The Binomial Theorem</vt:lpstr>
      <vt:lpstr>Example 3: Finding a Particular Term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Precalculus: Do Now</dc:title>
  <dc:creator>Ben Young</dc:creator>
  <cp:lastModifiedBy>Ben Young</cp:lastModifiedBy>
  <cp:revision>16</cp:revision>
  <dcterms:created xsi:type="dcterms:W3CDTF">2013-05-19T12:34:57Z</dcterms:created>
  <dcterms:modified xsi:type="dcterms:W3CDTF">2014-01-12T17:11:34Z</dcterms:modified>
</cp:coreProperties>
</file>