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3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12/12/13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12/12/13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12/12/13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12/12/13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12/12/13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7625"/>
            <a:ext cx="7543800" cy="1063625"/>
          </a:xfrm>
        </p:spPr>
        <p:txBody>
          <a:bodyPr/>
          <a:lstStyle/>
          <a:p>
            <a:r>
              <a:rPr lang="en-US" dirty="0" smtClean="0"/>
              <a:t>AP STATS: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11250"/>
            <a:ext cx="8255000" cy="4527550"/>
          </a:xfrm>
        </p:spPr>
        <p:txBody>
          <a:bodyPr/>
          <a:lstStyle/>
          <a:p>
            <a:r>
              <a:rPr lang="en-US" dirty="0" smtClean="0"/>
              <a:t>We will be doing some review today. Start by working in your group of 4 on the following review problems from your textbook.</a:t>
            </a:r>
          </a:p>
          <a:p>
            <a:endParaRPr lang="en-US" dirty="0"/>
          </a:p>
          <a:p>
            <a:r>
              <a:rPr lang="en-US" dirty="0" smtClean="0"/>
              <a:t>6.97, 6.101, 6.102, 6.104, 6.105, 6.108</a:t>
            </a:r>
          </a:p>
          <a:p>
            <a:endParaRPr lang="en-US" dirty="0"/>
          </a:p>
          <a:p>
            <a:r>
              <a:rPr lang="en-US" dirty="0" smtClean="0"/>
              <a:t>Reminder: We will be having a Chapter 6 and 7 combined test on Thursday next week.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49" y="4167409"/>
            <a:ext cx="8585200" cy="952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9149" y="3798077"/>
            <a:ext cx="2280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an AP Prep Book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253" y="6425535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37.5%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011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5072"/>
            <a:ext cx="9175334" cy="3942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869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39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7932"/>
            <a:ext cx="9240022" cy="4342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575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1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11" y="819093"/>
            <a:ext cx="81407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609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31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4312"/>
            <a:ext cx="9043466" cy="360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361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64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173</TotalTime>
  <Words>69</Words>
  <Application>Microsoft Macintosh PowerPoint</Application>
  <PresentationFormat>On-screen Show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AP STATS: Review</vt:lpstr>
      <vt:lpstr>PowerPoint Presentation</vt:lpstr>
      <vt:lpstr>e</vt:lpstr>
      <vt:lpstr>PowerPoint Presentation</vt:lpstr>
      <vt:lpstr>A</vt:lpstr>
      <vt:lpstr>PowerPoint Presentation</vt:lpstr>
      <vt:lpstr>B</vt:lpstr>
      <vt:lpstr>PowerPoint Presentation</vt:lpstr>
      <vt:lpstr>C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STATS: Warm-Up</dc:title>
  <dc:creator>Ben Young</dc:creator>
  <cp:lastModifiedBy>Ben Young</cp:lastModifiedBy>
  <cp:revision>9</cp:revision>
  <dcterms:created xsi:type="dcterms:W3CDTF">2013-12-11T18:56:26Z</dcterms:created>
  <dcterms:modified xsi:type="dcterms:W3CDTF">2013-12-12T21:08:02Z</dcterms:modified>
</cp:coreProperties>
</file>