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April 9,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April 9,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April 9,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April 9,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April 9,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April 9,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April 9, 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April 9, 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April 9, 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April 9,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April 9,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April 9,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72533"/>
            <a:ext cx="7848600" cy="999067"/>
          </a:xfrm>
        </p:spPr>
        <p:txBody>
          <a:bodyPr/>
          <a:lstStyle/>
          <a:p>
            <a:r>
              <a:rPr lang="en-US" dirty="0" smtClean="0"/>
              <a:t>AP Stats: Chi Square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78" y="1371600"/>
            <a:ext cx="9045222" cy="5077178"/>
          </a:xfrm>
        </p:spPr>
        <p:txBody>
          <a:bodyPr>
            <a:normAutofit/>
          </a:bodyPr>
          <a:lstStyle/>
          <a:p>
            <a:r>
              <a:rPr lang="en-US" dirty="0" smtClean="0"/>
              <a:t>Free </a:t>
            </a:r>
            <a:r>
              <a:rPr lang="en-US" dirty="0"/>
              <a:t>R</a:t>
            </a:r>
            <a:r>
              <a:rPr lang="en-US" dirty="0" smtClean="0"/>
              <a:t>esponse Question from last year’s AP exam.</a:t>
            </a:r>
          </a:p>
          <a:p>
            <a:endParaRPr lang="en-US" dirty="0"/>
          </a:p>
          <a:p>
            <a:r>
              <a:rPr lang="en-US" dirty="0" smtClean="0"/>
              <a:t>Try the free response question from last year’s AP exam. You may use your calculator entirely for the calculations. Feel free to use your notes from yesterday. I will give you the scoring guidelines afterwards so that you can self assess whether you would have gotten a 1, 2, 3, or 4 based on your response.</a:t>
            </a:r>
          </a:p>
          <a:p>
            <a:endParaRPr lang="en-US" dirty="0"/>
          </a:p>
          <a:p>
            <a:r>
              <a:rPr lang="en-US" dirty="0" smtClean="0"/>
              <a:t>Field Trip on Monday – we will actually be leaving at 1:30PM that day (your teachers have been emailed. Please leave your 4</a:t>
            </a:r>
            <a:r>
              <a:rPr lang="en-US" baseline="30000" dirty="0" smtClean="0"/>
              <a:t>th</a:t>
            </a:r>
            <a:r>
              <a:rPr lang="en-US" dirty="0" smtClean="0"/>
              <a:t> period class at 1:30 and come to my room).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71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32600" cy="863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63600"/>
            <a:ext cx="8813800" cy="1790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525889"/>
            <a:ext cx="8623300" cy="1016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2557" y="3146778"/>
            <a:ext cx="3355622" cy="358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31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" y="114300"/>
            <a:ext cx="86614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319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110" y="885736"/>
            <a:ext cx="7986889" cy="57309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3111" y="493889"/>
            <a:ext cx="3737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Independence Or Homogeneity?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320077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Finish reading the chapter on chi square.  Complete the following.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MC 6-10</a:t>
            </a:r>
          </a:p>
          <a:p>
            <a:pPr marL="0" indent="0">
              <a:buNone/>
            </a:pPr>
            <a:r>
              <a:rPr lang="en-US" dirty="0" smtClean="0"/>
              <a:t>FR #3 and 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All solutions online.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78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35</TotalTime>
  <Words>148</Words>
  <Application>Microsoft Macintosh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AP Stats: Chi Square</vt:lpstr>
      <vt:lpstr>PowerPoint Presentation</vt:lpstr>
      <vt:lpstr>PowerPoint Presentation</vt:lpstr>
      <vt:lpstr>PowerPoint Presentation</vt:lpstr>
      <vt:lpstr>HW 20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Stats: Chi Square</dc:title>
  <dc:creator>Ben Young</dc:creator>
  <cp:lastModifiedBy>Ben Young</cp:lastModifiedBy>
  <cp:revision>7</cp:revision>
  <dcterms:created xsi:type="dcterms:W3CDTF">2014-04-10T01:17:23Z</dcterms:created>
  <dcterms:modified xsi:type="dcterms:W3CDTF">2014-04-10T02:32:09Z</dcterms:modified>
</cp:coreProperties>
</file>