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April 9,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April 9,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April 9,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April 9,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April 9,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April 9,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April 9,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April 9,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April 9,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April 9,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April 9,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April 9,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2045"/>
            <a:ext cx="7848600" cy="688622"/>
          </a:xfrm>
        </p:spPr>
        <p:txBody>
          <a:bodyPr/>
          <a:lstStyle/>
          <a:p>
            <a:r>
              <a:rPr lang="en-US" dirty="0" smtClean="0"/>
              <a:t>Chi Square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89" y="1241778"/>
            <a:ext cx="8833555" cy="40160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Just two units left!! (chi square and inference for the slope of a regression line). I am going to teach them as one unit (as your AP book does).</a:t>
            </a:r>
          </a:p>
          <a:p>
            <a:endParaRPr lang="en-US" dirty="0"/>
          </a:p>
          <a:p>
            <a:r>
              <a:rPr lang="en-US" dirty="0" smtClean="0"/>
              <a:t>-Test next week (Friday probably). </a:t>
            </a:r>
          </a:p>
          <a:p>
            <a:r>
              <a:rPr lang="en-US" dirty="0" smtClean="0"/>
              <a:t>-Monday- Stat Field Trip</a:t>
            </a:r>
          </a:p>
          <a:p>
            <a:r>
              <a:rPr lang="en-US" dirty="0"/>
              <a:t>-</a:t>
            </a:r>
            <a:r>
              <a:rPr lang="en-US" dirty="0" smtClean="0"/>
              <a:t>2 weeks of review/poster work/practice AP</a:t>
            </a:r>
          </a:p>
          <a:p>
            <a:endParaRPr lang="en-US" dirty="0"/>
          </a:p>
          <a:p>
            <a:r>
              <a:rPr lang="en-US" b="1" i="1" dirty="0" smtClean="0"/>
              <a:t>Warm-up: Read page 405-408 (through example 15.1) and take notes.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70865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Square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004" y="1388822"/>
            <a:ext cx="5317996" cy="5469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8" y="3781234"/>
            <a:ext cx="3713115" cy="277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9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89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2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5220"/>
          </a:xfrm>
        </p:spPr>
        <p:txBody>
          <a:bodyPr/>
          <a:lstStyle/>
          <a:p>
            <a:r>
              <a:rPr lang="en-US" dirty="0" smtClean="0"/>
              <a:t>Chi Square Goodness of Fit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31" y="1408620"/>
            <a:ext cx="4320901" cy="52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5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511"/>
            <a:ext cx="9144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Example 15.1 on </a:t>
            </a:r>
            <a:r>
              <a:rPr lang="en-US" dirty="0" err="1" smtClean="0"/>
              <a:t>Calc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72445"/>
            <a:ext cx="336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 square goodness of fit test.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034" y="683538"/>
            <a:ext cx="4363188" cy="617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Example 15.2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your answer as you go.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2" y="1955478"/>
            <a:ext cx="6646333" cy="469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7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Square for Independence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45" y="1707444"/>
            <a:ext cx="5946965" cy="50616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6158" y="2414390"/>
            <a:ext cx="2494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409-412 </a:t>
            </a:r>
          </a:p>
          <a:p>
            <a:r>
              <a:rPr lang="en-US" dirty="0" smtClean="0"/>
              <a:t>(through example 15.3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37843" y="3898001"/>
            <a:ext cx="239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15.3 on </a:t>
            </a:r>
            <a:r>
              <a:rPr lang="en-US" dirty="0" err="1" smtClean="0"/>
              <a:t>calc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111" y="4598765"/>
            <a:ext cx="2657482" cy="15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5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example 15.3/15.4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your answer as you go.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6" y="2124996"/>
            <a:ext cx="6406444" cy="452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8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HW/Classwork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#1-5 MC questions</a:t>
            </a:r>
            <a:endParaRPr lang="en-US" dirty="0" smtClean="0"/>
          </a:p>
          <a:p>
            <a:r>
              <a:rPr lang="en-US" dirty="0" smtClean="0"/>
              <a:t>FR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1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281</TotalTime>
  <Words>152</Words>
  <Application>Microsoft Macintosh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Chi Square</vt:lpstr>
      <vt:lpstr>Chi Square</vt:lpstr>
      <vt:lpstr>PowerPoint Presentation</vt:lpstr>
      <vt:lpstr>Chi Square Goodness of Fit</vt:lpstr>
      <vt:lpstr>Example 15.1 on Calc</vt:lpstr>
      <vt:lpstr>Try Example 15.2</vt:lpstr>
      <vt:lpstr>Chi Square for Independence</vt:lpstr>
      <vt:lpstr>Try example 15.3/15.4 </vt:lpstr>
      <vt:lpstr>HW/Classwork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 Square</dc:title>
  <dc:creator>Ben Young</dc:creator>
  <cp:lastModifiedBy>Ben Young</cp:lastModifiedBy>
  <cp:revision>10</cp:revision>
  <dcterms:created xsi:type="dcterms:W3CDTF">2014-04-09T01:33:11Z</dcterms:created>
  <dcterms:modified xsi:type="dcterms:W3CDTF">2014-04-09T16:02:45Z</dcterms:modified>
</cp:coreProperties>
</file>