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9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8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3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4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3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4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1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0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1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9E42F-304B-254B-95B7-77332BB1FF2B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9DEAE-7FD5-0449-A70D-092B045F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8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Honors </a:t>
            </a:r>
            <a:r>
              <a:rPr lang="en-US" b="1" u="sng" dirty="0" err="1" smtClean="0"/>
              <a:t>Precalculus</a:t>
            </a:r>
            <a:r>
              <a:rPr lang="en-US" b="1" u="sng" dirty="0" smtClean="0"/>
              <a:t>: Do Now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88661"/>
            <a:ext cx="9144000" cy="45501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Work in groups to complete the Group Problem </a:t>
            </a:r>
            <a:r>
              <a:rPr lang="en-US" dirty="0" smtClean="0"/>
              <a:t>Set. Start with the Right Triangle Trig Application Problems! </a:t>
            </a:r>
            <a:r>
              <a:rPr lang="en-US" dirty="0" smtClean="0"/>
              <a:t>(take 20 minutes to work on this.  We will then be going outside).</a:t>
            </a:r>
          </a:p>
          <a:p>
            <a:endParaRPr lang="en-US" dirty="0"/>
          </a:p>
          <a:p>
            <a:r>
              <a:rPr lang="en-US" dirty="0" smtClean="0"/>
              <a:t>We will be using similar concepts when we go outside and do trig in person by measuring angles.</a:t>
            </a:r>
          </a:p>
          <a:p>
            <a:endParaRPr lang="en-US" dirty="0"/>
          </a:p>
          <a:p>
            <a:r>
              <a:rPr lang="en-US" dirty="0" smtClean="0"/>
              <a:t>You can download a Clinometer App on your smartphone when we go outside (if you don’t already have one).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2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5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Using an Clinometer to Measure Heights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8153"/>
            <a:ext cx="9144000" cy="547721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will be going outside to measure the heights of unknown objects (trees, buildings, etc.) using trigonometry.</a:t>
            </a:r>
          </a:p>
          <a:p>
            <a:r>
              <a:rPr lang="en-US" dirty="0" smtClean="0"/>
              <a:t>You will walk away from the object you are trying to measure in some problems and use your clinometer to measure the angle of inclination and angle of depression.</a:t>
            </a:r>
          </a:p>
          <a:p>
            <a:r>
              <a:rPr lang="en-US" dirty="0" smtClean="0"/>
              <a:t>Then use a trig function to solve for the height of the object.  The better your accuracy of measurement from the object the better your results will be.</a:t>
            </a:r>
          </a:p>
          <a:p>
            <a:endParaRPr lang="en-US" dirty="0"/>
          </a:p>
          <a:p>
            <a:r>
              <a:rPr lang="en-US" dirty="0" smtClean="0"/>
              <a:t>NOTE: You Must walk away a distance that seems larger than the object you are measuring to get an accurate reading.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6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194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Honors Precalculus: Do Now</vt:lpstr>
      <vt:lpstr>Using an Clinometer to Measure Heights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5</cp:revision>
  <dcterms:created xsi:type="dcterms:W3CDTF">2013-02-25T14:47:42Z</dcterms:created>
  <dcterms:modified xsi:type="dcterms:W3CDTF">2013-02-26T20:50:03Z</dcterms:modified>
</cp:coreProperties>
</file>