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1" r:id="rId1"/>
  </p:sldMasterIdLst>
  <p:sldIdLst>
    <p:sldId id="258" r:id="rId2"/>
    <p:sldId id="260" r:id="rId3"/>
    <p:sldId id="256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8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1B2F-816B-5842-90D2-B5135C3E5FEE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1B2F-816B-5842-90D2-B5135C3E5FEE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6602D-BF7B-534F-9489-AEFC8B640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1B2F-816B-5842-90D2-B5135C3E5FEE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6602D-BF7B-534F-9489-AEFC8B640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1B2F-816B-5842-90D2-B5135C3E5FEE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6602D-BF7B-534F-9489-AEFC8B640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1B2F-816B-5842-90D2-B5135C3E5FEE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6602D-BF7B-534F-9489-AEFC8B640BD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1B2F-816B-5842-90D2-B5135C3E5FEE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6602D-BF7B-534F-9489-AEFC8B640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1B2F-816B-5842-90D2-B5135C3E5FEE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6602D-BF7B-534F-9489-AEFC8B640BD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1B2F-816B-5842-90D2-B5135C3E5FEE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6602D-BF7B-534F-9489-AEFC8B640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1B2F-816B-5842-90D2-B5135C3E5FEE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6602D-BF7B-534F-9489-AEFC8B640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1B2F-816B-5842-90D2-B5135C3E5FEE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1B2F-816B-5842-90D2-B5135C3E5FEE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6602D-BF7B-534F-9489-AEFC8B640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9B41B2F-816B-5842-90D2-B5135C3E5FEE}" type="datetimeFigureOut">
              <a:rPr lang="en-US" smtClean="0"/>
              <a:t>11/19/13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266602D-BF7B-534F-9489-AEFC8B640B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6778"/>
            <a:ext cx="8229600" cy="6002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 STATS: Cumulative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55889"/>
            <a:ext cx="9144000" cy="5406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Work in groups on the review multiple choice problems handed out from our textbook.</a:t>
            </a:r>
          </a:p>
          <a:p>
            <a:pPr marL="0" indent="0">
              <a:buNone/>
            </a:pPr>
            <a:endParaRPr lang="en-US" b="1" u="sng" dirty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I will go over a few important details to think about for the test, how the test will be scored, and some review topics.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60156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1.) D</a:t>
            </a:r>
          </a:p>
          <a:p>
            <a:r>
              <a:rPr lang="en-US" dirty="0" smtClean="0"/>
              <a:t>2.) A</a:t>
            </a:r>
          </a:p>
          <a:p>
            <a:r>
              <a:rPr lang="en-US" dirty="0" smtClean="0"/>
              <a:t>3.) E</a:t>
            </a:r>
          </a:p>
          <a:p>
            <a:r>
              <a:rPr lang="en-US" dirty="0" smtClean="0"/>
              <a:t>4.) A</a:t>
            </a:r>
          </a:p>
          <a:p>
            <a:r>
              <a:rPr lang="en-US" dirty="0" smtClean="0"/>
              <a:t>5.) C</a:t>
            </a:r>
          </a:p>
          <a:p>
            <a:r>
              <a:rPr lang="en-US" dirty="0" smtClean="0"/>
              <a:t>6.) A</a:t>
            </a:r>
          </a:p>
          <a:p>
            <a:r>
              <a:rPr lang="en-US" dirty="0" smtClean="0"/>
              <a:t>7.) E</a:t>
            </a:r>
          </a:p>
          <a:p>
            <a:r>
              <a:rPr lang="en-US" dirty="0" smtClean="0"/>
              <a:t>8.) E</a:t>
            </a:r>
          </a:p>
          <a:p>
            <a:r>
              <a:rPr lang="en-US" dirty="0" smtClean="0"/>
              <a:t>9.) D</a:t>
            </a:r>
          </a:p>
          <a:p>
            <a:r>
              <a:rPr lang="en-US" dirty="0" smtClean="0"/>
              <a:t>10.)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740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3021" y="373944"/>
            <a:ext cx="8415867" cy="7478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CUMULATIVE TEST TOPICS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11110"/>
            <a:ext cx="9144000" cy="4890911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000" dirty="0" smtClean="0"/>
              <a:t>Chapter 1: Exploring </a:t>
            </a:r>
            <a:r>
              <a:rPr lang="en-US" sz="2000" dirty="0" smtClean="0"/>
              <a:t>Data</a:t>
            </a:r>
          </a:p>
          <a:p>
            <a:pPr algn="l"/>
            <a:r>
              <a:rPr lang="en-US" sz="2000" dirty="0"/>
              <a:t>	</a:t>
            </a:r>
            <a:r>
              <a:rPr lang="en-US" sz="2000" dirty="0" smtClean="0"/>
              <a:t>Displaying Distributions with Graphs (</a:t>
            </a:r>
            <a:r>
              <a:rPr lang="en-US" sz="2000" dirty="0" err="1" smtClean="0"/>
              <a:t>stemplots</a:t>
            </a:r>
            <a:r>
              <a:rPr lang="en-US" sz="2000" dirty="0" smtClean="0"/>
              <a:t>, histograms, boxplots, </a:t>
            </a:r>
            <a:r>
              <a:rPr lang="en-US" sz="2000" dirty="0" err="1" smtClean="0"/>
              <a:t>ogives</a:t>
            </a:r>
            <a:r>
              <a:rPr lang="en-US" sz="2000" dirty="0" smtClean="0"/>
              <a:t> etc.)</a:t>
            </a:r>
          </a:p>
          <a:p>
            <a:pPr algn="l"/>
            <a:r>
              <a:rPr lang="en-US" sz="2000" dirty="0"/>
              <a:t>	</a:t>
            </a:r>
            <a:r>
              <a:rPr lang="en-US" sz="2000" dirty="0" smtClean="0"/>
              <a:t>-Describing Distributions with Numbers (mean, median, standard deviation 	quartiles etc.)</a:t>
            </a:r>
            <a:endParaRPr lang="en-US" sz="2000" dirty="0" smtClean="0"/>
          </a:p>
          <a:p>
            <a:pPr algn="l"/>
            <a:r>
              <a:rPr lang="en-US" sz="2000" dirty="0" smtClean="0"/>
              <a:t>Chapter 2: Describing Location in a </a:t>
            </a:r>
            <a:r>
              <a:rPr lang="en-US" sz="2000" dirty="0" smtClean="0"/>
              <a:t>Distribution</a:t>
            </a:r>
          </a:p>
          <a:p>
            <a:pPr algn="l"/>
            <a:r>
              <a:rPr lang="en-US" sz="2000" dirty="0"/>
              <a:t>	</a:t>
            </a:r>
            <a:r>
              <a:rPr lang="en-US" sz="2000" dirty="0" smtClean="0"/>
              <a:t>-Measures of relative standing and density curves</a:t>
            </a:r>
          </a:p>
          <a:p>
            <a:pPr algn="l"/>
            <a:r>
              <a:rPr lang="en-US" sz="2000" dirty="0"/>
              <a:t>	</a:t>
            </a:r>
            <a:r>
              <a:rPr lang="en-US" sz="2000" dirty="0" smtClean="0"/>
              <a:t>-Normal Distributions (z-tables)</a:t>
            </a:r>
            <a:endParaRPr lang="en-US" sz="2000" dirty="0" smtClean="0"/>
          </a:p>
          <a:p>
            <a:pPr algn="l"/>
            <a:r>
              <a:rPr lang="en-US" sz="2000" dirty="0" smtClean="0"/>
              <a:t>Chapter 3:  Examining Relationships Between 2 Variables</a:t>
            </a:r>
          </a:p>
          <a:p>
            <a:pPr algn="l"/>
            <a:r>
              <a:rPr lang="en-US" sz="2000" dirty="0"/>
              <a:t>	</a:t>
            </a:r>
            <a:r>
              <a:rPr lang="en-US" sz="2000" dirty="0" smtClean="0"/>
              <a:t>-Scatter Plots</a:t>
            </a:r>
          </a:p>
          <a:p>
            <a:pPr algn="l"/>
            <a:r>
              <a:rPr lang="en-US" sz="2000" dirty="0"/>
              <a:t>	</a:t>
            </a:r>
            <a:r>
              <a:rPr lang="en-US" sz="2000" dirty="0" smtClean="0"/>
              <a:t>-Linear </a:t>
            </a:r>
            <a:r>
              <a:rPr lang="en-US" sz="2000" dirty="0" smtClean="0"/>
              <a:t>Regressions(least squares)</a:t>
            </a:r>
            <a:endParaRPr lang="en-US" sz="2000" dirty="0" smtClean="0"/>
          </a:p>
          <a:p>
            <a:pPr algn="l"/>
            <a:r>
              <a:rPr lang="en-US" sz="2000" dirty="0"/>
              <a:t>	</a:t>
            </a:r>
            <a:r>
              <a:rPr lang="en-US" sz="2000" dirty="0" smtClean="0"/>
              <a:t>-</a:t>
            </a:r>
            <a:r>
              <a:rPr lang="en-US" sz="2000" dirty="0" smtClean="0"/>
              <a:t>Correlation (r) </a:t>
            </a:r>
            <a:r>
              <a:rPr lang="en-US" sz="2000" dirty="0" smtClean="0"/>
              <a:t>and Correlation </a:t>
            </a:r>
            <a:r>
              <a:rPr lang="en-US" sz="2000" dirty="0" smtClean="0"/>
              <a:t>of determination (r-squared).</a:t>
            </a:r>
            <a:endParaRPr lang="en-US" sz="2000" dirty="0" smtClean="0"/>
          </a:p>
          <a:p>
            <a:pPr algn="l"/>
            <a:r>
              <a:rPr lang="en-US" sz="2000" dirty="0"/>
              <a:t>	</a:t>
            </a:r>
            <a:r>
              <a:rPr lang="en-US" sz="2000" dirty="0" smtClean="0"/>
              <a:t>-Residual: y-hat = actual - predicted</a:t>
            </a:r>
          </a:p>
          <a:p>
            <a:pPr algn="l"/>
            <a:r>
              <a:rPr lang="en-US" sz="2000" dirty="0" smtClean="0"/>
              <a:t>Chapter 4: More about Relationships between 2 Variables</a:t>
            </a:r>
          </a:p>
          <a:p>
            <a:pPr algn="l"/>
            <a:r>
              <a:rPr lang="en-US" sz="2000" dirty="0"/>
              <a:t>	</a:t>
            </a:r>
            <a:r>
              <a:rPr lang="en-US" sz="2000" dirty="0" smtClean="0"/>
              <a:t>-Transforming to Achieve Linearity (x, log y) (log x, log y) etc.</a:t>
            </a:r>
          </a:p>
          <a:p>
            <a:pPr algn="l"/>
            <a:r>
              <a:rPr lang="en-US" sz="2000" dirty="0"/>
              <a:t>	</a:t>
            </a:r>
            <a:r>
              <a:rPr lang="en-US" sz="2000" dirty="0" smtClean="0"/>
              <a:t>- Categorical Variables (two way tables, marginal distributions, </a:t>
            </a:r>
          </a:p>
          <a:p>
            <a:pPr algn="l"/>
            <a:r>
              <a:rPr lang="en-US" sz="2000" dirty="0"/>
              <a:t>	</a:t>
            </a:r>
            <a:r>
              <a:rPr lang="en-US" sz="2000" dirty="0" smtClean="0"/>
              <a:t>-Establishing Causation (Correlation </a:t>
            </a:r>
            <a:r>
              <a:rPr lang="en-US" sz="2000" dirty="0" smtClean="0"/>
              <a:t>does NOT imply </a:t>
            </a:r>
            <a:r>
              <a:rPr lang="en-US" sz="2000" dirty="0" smtClean="0"/>
              <a:t>causation)</a:t>
            </a:r>
            <a:endParaRPr lang="en-US" sz="2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206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3-11-17 at 11.03.4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6" y="1745653"/>
            <a:ext cx="5533102" cy="4912121"/>
          </a:xfrm>
          <a:prstGeom prst="rect">
            <a:avLst/>
          </a:prstGeom>
        </p:spPr>
      </p:pic>
      <p:pic>
        <p:nvPicPr>
          <p:cNvPr id="5" name="Picture 4" descr="Screen Shot 2013-11-17 at 11.03.1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222" y="4201714"/>
            <a:ext cx="3019778" cy="2656286"/>
          </a:xfrm>
          <a:prstGeom prst="rect">
            <a:avLst/>
          </a:prstGeom>
        </p:spPr>
      </p:pic>
      <p:pic>
        <p:nvPicPr>
          <p:cNvPr id="6" name="Picture 5" descr="Screen Shot 2013-11-17 at 11.03.3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161"/>
            <a:ext cx="5531556" cy="124032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70666" y="0"/>
            <a:ext cx="2430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 STATISTICS SCORING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57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2507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123</TotalTime>
  <Words>99</Words>
  <Application>Microsoft Macintosh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AP STATS: Cumulative Review</vt:lpstr>
      <vt:lpstr>Answers</vt:lpstr>
      <vt:lpstr>CUMULATIVE TEST TOPICS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CUMULATIVE TEST TOPICS</dc:title>
  <dc:creator>Ben Young</dc:creator>
  <cp:lastModifiedBy>Ben Young</cp:lastModifiedBy>
  <cp:revision>8</cp:revision>
  <dcterms:created xsi:type="dcterms:W3CDTF">2013-11-18T14:32:21Z</dcterms:created>
  <dcterms:modified xsi:type="dcterms:W3CDTF">2013-11-19T18:54:24Z</dcterms:modified>
</cp:coreProperties>
</file>