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5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10" d="100"/>
          <a:sy n="110" d="100"/>
        </p:scale>
        <p:origin x="-856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Relationship Id="rId2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6084F-1233-5445-A280-7688FB7CE087}" type="datetimeFigureOut">
              <a:rPr lang="en-US" smtClean="0"/>
              <a:t>5/12/14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1E1B2-E178-9240-9C39-2F5C19089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238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6084F-1233-5445-A280-7688FB7CE087}" type="datetimeFigureOut">
              <a:rPr lang="en-US" smtClean="0"/>
              <a:t>5/12/14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1E1B2-E178-9240-9C39-2F5C19089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191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6084F-1233-5445-A280-7688FB7CE087}" type="datetimeFigureOut">
              <a:rPr lang="en-US" smtClean="0"/>
              <a:t>5/12/14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1E1B2-E178-9240-9C39-2F5C19089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79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6084F-1233-5445-A280-7688FB7CE087}" type="datetimeFigureOut">
              <a:rPr lang="en-US" smtClean="0"/>
              <a:t>5/12/14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1E1B2-E178-9240-9C39-2F5C19089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320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6084F-1233-5445-A280-7688FB7CE087}" type="datetimeFigureOut">
              <a:rPr lang="en-US" smtClean="0"/>
              <a:t>5/12/14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1E1B2-E178-9240-9C39-2F5C19089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276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6084F-1233-5445-A280-7688FB7CE087}" type="datetimeFigureOut">
              <a:rPr lang="en-US" smtClean="0"/>
              <a:t>5/12/14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1E1B2-E178-9240-9C39-2F5C19089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557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6084F-1233-5445-A280-7688FB7CE087}" type="datetimeFigureOut">
              <a:rPr lang="en-US" smtClean="0"/>
              <a:t>5/12/14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1E1B2-E178-9240-9C39-2F5C19089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65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6084F-1233-5445-A280-7688FB7CE087}" type="datetimeFigureOut">
              <a:rPr lang="en-US" smtClean="0"/>
              <a:t>5/12/14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1E1B2-E178-9240-9C39-2F5C19089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928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6084F-1233-5445-A280-7688FB7CE087}" type="datetimeFigureOut">
              <a:rPr lang="en-US" smtClean="0"/>
              <a:t>5/12/14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1E1B2-E178-9240-9C39-2F5C19089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664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6084F-1233-5445-A280-7688FB7CE087}" type="datetimeFigureOut">
              <a:rPr lang="en-US" smtClean="0"/>
              <a:t>5/12/14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1E1B2-E178-9240-9C39-2F5C19089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685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6084F-1233-5445-A280-7688FB7CE087}" type="datetimeFigureOut">
              <a:rPr lang="en-US" smtClean="0"/>
              <a:t>5/12/14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1E1B2-E178-9240-9C39-2F5C19089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181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6084F-1233-5445-A280-7688FB7CE087}" type="datetimeFigureOut">
              <a:rPr lang="en-US" smtClean="0"/>
              <a:t>5/12/14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1E1B2-E178-9240-9C39-2F5C19089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614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128889"/>
          </a:xfrm>
        </p:spPr>
        <p:txBody>
          <a:bodyPr/>
          <a:lstStyle/>
          <a:p>
            <a:r>
              <a:rPr lang="en-US" dirty="0" smtClean="0"/>
              <a:t>Honors </a:t>
            </a:r>
            <a:r>
              <a:rPr lang="en-US" dirty="0" err="1" smtClean="0"/>
              <a:t>Precalculus</a:t>
            </a:r>
            <a:r>
              <a:rPr lang="en-US" dirty="0" smtClean="0"/>
              <a:t>: Do Now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4000" y="1128889"/>
            <a:ext cx="8890000" cy="5631300"/>
          </a:xfrm>
        </p:spPr>
        <p:txBody>
          <a:bodyPr/>
          <a:lstStyle/>
          <a:p>
            <a:r>
              <a:rPr lang="en-US" sz="2400" dirty="0" smtClean="0"/>
              <a:t>1.) Write the complex number in polar form:</a:t>
            </a:r>
            <a:endParaRPr lang="en-US" sz="2400" dirty="0"/>
          </a:p>
          <a:p>
            <a:pPr algn="l"/>
            <a:r>
              <a:rPr lang="en-US" sz="2400" dirty="0" smtClean="0"/>
              <a:t>-1 + √3i 								                                   -4√3 – 4i</a:t>
            </a:r>
          </a:p>
          <a:p>
            <a:pPr algn="l"/>
            <a:endParaRPr lang="en-US" sz="2400" dirty="0"/>
          </a:p>
          <a:p>
            <a:pPr algn="l"/>
            <a:endParaRPr lang="en-US" sz="2400" dirty="0" smtClean="0"/>
          </a:p>
          <a:p>
            <a:pPr algn="l"/>
            <a:endParaRPr lang="en-US" sz="2400" dirty="0" smtClean="0"/>
          </a:p>
          <a:p>
            <a:pPr algn="l"/>
            <a:endParaRPr lang="en-US" sz="2400" dirty="0"/>
          </a:p>
          <a:p>
            <a:pPr algn="l"/>
            <a:endParaRPr lang="en-US" sz="2400" dirty="0"/>
          </a:p>
          <a:p>
            <a:pPr algn="l"/>
            <a:r>
              <a:rPr lang="en-US" sz="2400" dirty="0" smtClean="0"/>
              <a:t>2.) Find the product (z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z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).</a:t>
            </a:r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239242"/>
              </p:ext>
            </p:extLst>
          </p:nvPr>
        </p:nvGraphicFramePr>
        <p:xfrm>
          <a:off x="254000" y="4980907"/>
          <a:ext cx="2647246" cy="7563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Equation" r:id="rId3" imgW="1600200" imgH="457200" progId="Equation.3">
                  <p:embed/>
                </p:oleObj>
              </mc:Choice>
              <mc:Fallback>
                <p:oleObj name="Equation" r:id="rId3" imgW="16002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4000" y="4980907"/>
                        <a:ext cx="2647246" cy="7563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2966003"/>
              </p:ext>
            </p:extLst>
          </p:nvPr>
        </p:nvGraphicFramePr>
        <p:xfrm>
          <a:off x="4850099" y="4980907"/>
          <a:ext cx="2647246" cy="7563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Equation" r:id="rId5" imgW="1600200" imgH="457200" progId="Equation.3">
                  <p:embed/>
                </p:oleObj>
              </mc:Choice>
              <mc:Fallback>
                <p:oleObj name="Equation" r:id="rId5" imgW="16002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850099" y="4980907"/>
                        <a:ext cx="2647246" cy="7563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30493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Agenda: Test on 8.1-8.3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period: Start a Take-Home/Open Notes Test in Class on Thursday. Due Monday 5/19.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baseline="30000" dirty="0" smtClean="0"/>
              <a:t>nd </a:t>
            </a:r>
            <a:r>
              <a:rPr lang="en-US" dirty="0" smtClean="0"/>
              <a:t>Period:  Take home test this weekend (Tuesday 5/20 will be a class period where you can finish your test)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Period: </a:t>
            </a:r>
            <a:r>
              <a:rPr lang="en-US" dirty="0"/>
              <a:t>Take home test this weekend </a:t>
            </a:r>
            <a:r>
              <a:rPr lang="en-US" dirty="0" smtClean="0"/>
              <a:t>(Monday (5/19) will be a class period for you to finish your test).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184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80426"/>
            <a:ext cx="9006861" cy="193358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228" y="-1"/>
            <a:ext cx="9042528" cy="1488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593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610" y="264520"/>
            <a:ext cx="8923293" cy="1095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59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Try! </a:t>
            </a:r>
            <a:r>
              <a:rPr lang="en-US" dirty="0"/>
              <a:t>b</a:t>
            </a:r>
            <a:r>
              <a:rPr lang="en-US" dirty="0" smtClean="0"/>
              <a:t> and c.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17638"/>
            <a:ext cx="9144000" cy="1456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554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9587"/>
            <a:ext cx="8509299" cy="419386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391" y="4373456"/>
            <a:ext cx="6883400" cy="180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08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068"/>
            <a:ext cx="8229600" cy="4591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Example: Finding nth Roots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04208"/>
            <a:ext cx="8686800" cy="562195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Solve the equation n</a:t>
            </a:r>
            <a:r>
              <a:rPr lang="en-US" baseline="30000" dirty="0" smtClean="0"/>
              <a:t>6</a:t>
            </a:r>
            <a:r>
              <a:rPr lang="en-US" dirty="0" smtClean="0"/>
              <a:t> + 64 = 0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08701"/>
            <a:ext cx="6413500" cy="787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49021" y="5618525"/>
            <a:ext cx="2025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Said another way….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956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This concept also applies for solving problems like this.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656" y="5224639"/>
            <a:ext cx="6515100" cy="13589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656" y="2173112"/>
            <a:ext cx="8763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36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 #30: De </a:t>
            </a:r>
            <a:r>
              <a:rPr lang="en-US" dirty="0" err="1" smtClean="0"/>
              <a:t>Moivre’s</a:t>
            </a:r>
            <a:r>
              <a:rPr lang="en-US" dirty="0" smtClean="0"/>
              <a:t> Theorem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92776" y="1564977"/>
            <a:ext cx="4642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Section 8.3: Pg. 563   #69, 71, 72, 73, 81</a:t>
            </a:r>
            <a:r>
              <a:rPr lang="en-US" dirty="0" smtClean="0"/>
              <a:t>, </a:t>
            </a:r>
            <a:r>
              <a:rPr lang="en-US" dirty="0" smtClean="0"/>
              <a:t>87, 91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347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166</Words>
  <Application>Microsoft Macintosh PowerPoint</Application>
  <PresentationFormat>On-screen Show (4:3)</PresentationFormat>
  <Paragraphs>22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Equation</vt:lpstr>
      <vt:lpstr>Honors Precalculus: Do Now</vt:lpstr>
      <vt:lpstr>Agenda: Test on 8.1-8.3</vt:lpstr>
      <vt:lpstr>PowerPoint Presentation</vt:lpstr>
      <vt:lpstr>PowerPoint Presentation</vt:lpstr>
      <vt:lpstr>You Try! b and c. </vt:lpstr>
      <vt:lpstr>PowerPoint Presentation</vt:lpstr>
      <vt:lpstr>Example: Finding nth Roots</vt:lpstr>
      <vt:lpstr>This concept also applies for solving problems like this.</vt:lpstr>
      <vt:lpstr>HW #30: De Moivre’s Theorem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Honors Precalculus: Do Now</dc:title>
  <dc:creator>Ben Young</dc:creator>
  <cp:lastModifiedBy>Ben Young</cp:lastModifiedBy>
  <cp:revision>14</cp:revision>
  <dcterms:created xsi:type="dcterms:W3CDTF">2013-05-03T01:53:25Z</dcterms:created>
  <dcterms:modified xsi:type="dcterms:W3CDTF">2014-05-12T16:39:31Z</dcterms:modified>
</cp:coreProperties>
</file>