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6" r:id="rId6"/>
    <p:sldId id="267" r:id="rId7"/>
    <p:sldId id="264" r:id="rId8"/>
    <p:sldId id="262" r:id="rId9"/>
    <p:sldId id="263" r:id="rId10"/>
    <p:sldId id="265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CE61-2EF1-DE4A-B46F-863ACF751E35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DBC0-639B-6E47-9B81-78B175DA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Experiment is tossing 1 coin twice.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2011 Pearson Education,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F01A07-BC0F-DE4E-8859-BBADCE583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2011 Pearson Education,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9AF1C7-9A72-F049-9468-FA052DBE1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2011 Pearson Education, Inc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4B79ED-8268-4F4A-AC96-6A105C02A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12/13/13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467"/>
            <a:ext cx="7543800" cy="732379"/>
          </a:xfrm>
        </p:spPr>
        <p:txBody>
          <a:bodyPr/>
          <a:lstStyle/>
          <a:p>
            <a:r>
              <a:rPr lang="en-US" dirty="0" smtClean="0"/>
              <a:t>AP Stats: Warm-up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862846"/>
            <a:ext cx="8205789" cy="4775954"/>
          </a:xfrm>
        </p:spPr>
        <p:txBody>
          <a:bodyPr/>
          <a:lstStyle/>
          <a:p>
            <a:r>
              <a:rPr lang="en-US" dirty="0" smtClean="0"/>
              <a:t>Complete the 6.3 “quiz” with the person sitting next to you as your warm-up.</a:t>
            </a:r>
          </a:p>
          <a:p>
            <a:endParaRPr lang="en-US" dirty="0"/>
          </a:p>
          <a:p>
            <a:r>
              <a:rPr lang="en-US" dirty="0" smtClean="0"/>
              <a:t>We will be starting our intro to Chapter 7 today: Discrete and Continuous Random Variables.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The Normal Curve as a Density Curve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376" y="1725693"/>
            <a:ext cx="594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( mean, std. deviation)</a:t>
            </a:r>
          </a:p>
          <a:p>
            <a:endParaRPr lang="en-US" dirty="0"/>
          </a:p>
          <a:p>
            <a:r>
              <a:rPr lang="en-US" dirty="0" smtClean="0"/>
              <a:t>Table A tells us the area under the curve for various intervals.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42710"/>
            <a:ext cx="20193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02" y="3148307"/>
            <a:ext cx="7008019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37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972" y="2018735"/>
            <a:ext cx="6768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section 7.1</a:t>
            </a:r>
          </a:p>
          <a:p>
            <a:r>
              <a:rPr lang="en-US" dirty="0" smtClean="0"/>
              <a:t>Complete Exercises 7.11 (b-e), 7.12, 7.13, 7.14 7.16, 7.20 (use Table A)</a:t>
            </a:r>
          </a:p>
          <a:p>
            <a:endParaRPr lang="en-US" dirty="0"/>
          </a:p>
          <a:p>
            <a:r>
              <a:rPr lang="en-US" dirty="0" smtClean="0"/>
              <a:t>Quiz on 7.1 on Monday.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random variable </a:t>
            </a:r>
            <a:r>
              <a:rPr lang="en-US" dirty="0" smtClean="0"/>
              <a:t>is a variable whose value is a numerical outcome of a random phenomenon . </a:t>
            </a:r>
          </a:p>
          <a:p>
            <a:endParaRPr lang="en-US" dirty="0"/>
          </a:p>
          <a:p>
            <a:r>
              <a:rPr lang="en-US" dirty="0" smtClean="0"/>
              <a:t>(Usually denoted by Capital letter like X and Y (of course x-bar might be the most famous and important).</a:t>
            </a:r>
          </a:p>
          <a:p>
            <a:endParaRPr lang="en-US" dirty="0"/>
          </a:p>
          <a:p>
            <a:r>
              <a:rPr lang="en-US" dirty="0" smtClean="0"/>
              <a:t>For example. X could be the count of heads when flipping a quarter 4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0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Discrete Random Variable: </a:t>
            </a:r>
            <a:r>
              <a:rPr lang="en-US" dirty="0"/>
              <a:t>Has a countable number of possible </a:t>
            </a:r>
            <a:r>
              <a:rPr lang="en-US" dirty="0" smtClean="0"/>
              <a:t>values.</a:t>
            </a:r>
          </a:p>
          <a:p>
            <a:endParaRPr lang="en-US" dirty="0"/>
          </a:p>
          <a:p>
            <a:pPr lvl="1"/>
            <a:r>
              <a:rPr lang="en-US" dirty="0" smtClean="0"/>
              <a:t>A probability distribution of a discrete random variable lists the values and their corresponding probabilities. We could make a probability histogram with this info.</a:t>
            </a:r>
          </a:p>
          <a:p>
            <a:pPr lvl="1"/>
            <a:r>
              <a:rPr lang="en-US" dirty="0" smtClean="0"/>
              <a:t>The probabilities must be between 0 and 1 and </a:t>
            </a:r>
          </a:p>
          <a:p>
            <a:pPr lvl="1"/>
            <a:r>
              <a:rPr lang="en-US" dirty="0" smtClean="0"/>
              <a:t>The sum of the probabilities must be 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</a:t>
            </a: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623888" y="2057400"/>
            <a:ext cx="7924800" cy="914400"/>
          </a:xfrm>
          <a:prstGeom prst="rect">
            <a:avLst/>
          </a:prstGeom>
          <a:solidFill>
            <a:srgbClr val="E9F05A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b="1">
                <a:latin typeface="Arial" charset="0"/>
              </a:rPr>
              <a:t>Discrete Random Variable Examples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11275" y="2227263"/>
            <a:ext cx="19780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Experiment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291013" y="2062163"/>
            <a:ext cx="150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Random</a:t>
            </a:r>
            <a:br>
              <a:rPr lang="en-US" sz="2800" b="1"/>
            </a:br>
            <a:r>
              <a:rPr lang="en-US" sz="2800" b="1"/>
              <a:t>Variable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465888" y="2062163"/>
            <a:ext cx="1406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Possible</a:t>
            </a:r>
            <a:br>
              <a:rPr lang="en-US" sz="2800" b="1"/>
            </a:br>
            <a:r>
              <a:rPr lang="en-US" sz="2800" b="1"/>
              <a:t>Values</a:t>
            </a:r>
          </a:p>
        </p:txBody>
      </p:sp>
      <p:grpSp>
        <p:nvGrpSpPr>
          <p:cNvPr id="16458" name="Group 74"/>
          <p:cNvGrpSpPr>
            <a:grpSpLocks/>
          </p:cNvGrpSpPr>
          <p:nvPr/>
        </p:nvGrpSpPr>
        <p:grpSpPr bwMode="auto">
          <a:xfrm>
            <a:off x="608013" y="5270500"/>
            <a:ext cx="7392987" cy="868363"/>
            <a:chOff x="383" y="3320"/>
            <a:chExt cx="4657" cy="547"/>
          </a:xfrm>
        </p:grpSpPr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383" y="3320"/>
              <a:ext cx="17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Count Cars at Toll</a:t>
              </a:r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383" y="3561"/>
              <a:ext cx="206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Between 11:00 &amp; 1:00</a:t>
              </a:r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2592" y="3320"/>
              <a:ext cx="69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# Cars</a:t>
              </a: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2592" y="3561"/>
              <a:ext cx="8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Arriving</a:t>
              </a:r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3805" y="3333"/>
              <a:ext cx="1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0, 1, 2, ...,  ∞</a:t>
              </a:r>
            </a:p>
          </p:txBody>
        </p:sp>
      </p:grp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608013" y="3113088"/>
            <a:ext cx="7926387" cy="571500"/>
            <a:chOff x="383" y="1961"/>
            <a:chExt cx="4993" cy="360"/>
          </a:xfrm>
        </p:grpSpPr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83" y="1961"/>
              <a:ext cx="199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Make 100 Sales Calls</a:t>
              </a: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592" y="1961"/>
              <a:ext cx="72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# Sales</a:t>
              </a: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805" y="1961"/>
              <a:ext cx="131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0, 1, 2, ..., 100</a:t>
              </a:r>
            </a:p>
          </p:txBody>
        </p:sp>
        <p:sp>
          <p:nvSpPr>
            <p:cNvPr id="16448" name="Line 64"/>
            <p:cNvSpPr>
              <a:spLocks noChangeShapeType="1"/>
            </p:cNvSpPr>
            <p:nvPr/>
          </p:nvSpPr>
          <p:spPr bwMode="auto">
            <a:xfrm>
              <a:off x="384" y="2321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56" name="Group 72"/>
          <p:cNvGrpSpPr>
            <a:grpSpLocks/>
          </p:cNvGrpSpPr>
          <p:nvPr/>
        </p:nvGrpSpPr>
        <p:grpSpPr bwMode="auto">
          <a:xfrm>
            <a:off x="608013" y="3832225"/>
            <a:ext cx="7926387" cy="574675"/>
            <a:chOff x="383" y="2414"/>
            <a:chExt cx="4993" cy="362"/>
          </a:xfrm>
        </p:grpSpPr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83" y="2414"/>
              <a:ext cx="168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Inspect 70 Radios</a:t>
              </a: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2592" y="2414"/>
              <a:ext cx="109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# Defective</a:t>
              </a:r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805" y="2414"/>
              <a:ext cx="120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0, 1, 2, ..., 70</a:t>
              </a: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>
              <a:off x="384" y="2776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57" name="Group 73"/>
          <p:cNvGrpSpPr>
            <a:grpSpLocks/>
          </p:cNvGrpSpPr>
          <p:nvPr/>
        </p:nvGrpSpPr>
        <p:grpSpPr bwMode="auto">
          <a:xfrm>
            <a:off x="608013" y="4551363"/>
            <a:ext cx="7926387" cy="574675"/>
            <a:chOff x="383" y="2867"/>
            <a:chExt cx="4993" cy="362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83" y="2867"/>
              <a:ext cx="198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Answer 33 Questions</a:t>
              </a:r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2592" y="2867"/>
              <a:ext cx="96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# Correct</a:t>
              </a:r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805" y="2867"/>
              <a:ext cx="120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 b="1"/>
                <a:t>0, 1, 2, ..., 33</a:t>
              </a: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>
              <a:off x="384" y="3229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51" name="Line 67"/>
          <p:cNvSpPr>
            <a:spLocks noChangeShapeType="1"/>
          </p:cNvSpPr>
          <p:nvPr/>
        </p:nvSpPr>
        <p:spPr bwMode="auto">
          <a:xfrm>
            <a:off x="4114800" y="2057400"/>
            <a:ext cx="0" cy="4191000"/>
          </a:xfrm>
          <a:prstGeom prst="line">
            <a:avLst/>
          </a:prstGeom>
          <a:noFill/>
          <a:ln w="3810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6035675" y="2057400"/>
            <a:ext cx="0" cy="4191000"/>
          </a:xfrm>
          <a:prstGeom prst="line">
            <a:avLst/>
          </a:prstGeom>
          <a:noFill/>
          <a:ln w="3810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623888" y="2974975"/>
            <a:ext cx="7924800" cy="0"/>
          </a:xfrm>
          <a:prstGeom prst="line">
            <a:avLst/>
          </a:prstGeom>
          <a:noFill/>
          <a:ln w="5715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728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b="1">
                <a:latin typeface="Arial" charset="0"/>
              </a:rPr>
              <a:t>Discrete Probability Distribution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2851150"/>
            <a:ext cx="5410200" cy="3733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Tx/>
              <a:buNone/>
              <a:tabLst>
                <a:tab pos="687388" algn="ctr"/>
                <a:tab pos="3079750" algn="ctr"/>
              </a:tabLst>
            </a:pPr>
            <a:r>
              <a:rPr lang="en-US" sz="2800" b="1">
                <a:solidFill>
                  <a:srgbClr val="8E0D30"/>
                </a:solidFill>
              </a:rPr>
              <a:t>Probability Distribution</a:t>
            </a:r>
            <a:endParaRPr lang="en-US" sz="2800" b="1" u="sng">
              <a:solidFill>
                <a:srgbClr val="8E0D30"/>
              </a:solidFill>
            </a:endParaRPr>
          </a:p>
          <a:p>
            <a:pPr>
              <a:buFontTx/>
              <a:buNone/>
              <a:tabLst>
                <a:tab pos="687388" algn="ctr"/>
                <a:tab pos="3079750" algn="ctr"/>
              </a:tabLst>
            </a:pPr>
            <a:r>
              <a:rPr lang="en-US" sz="2800" b="1">
                <a:solidFill>
                  <a:srgbClr val="8E0D30"/>
                </a:solidFill>
              </a:rPr>
              <a:t>	</a:t>
            </a:r>
            <a:r>
              <a:rPr lang="en-US" sz="2800" b="1" u="sng">
                <a:solidFill>
                  <a:srgbClr val="8E0D30"/>
                </a:solidFill>
              </a:rPr>
              <a:t>Values, </a:t>
            </a:r>
            <a:r>
              <a:rPr lang="en-US" sz="2800" b="1" i="1" u="sng">
                <a:solidFill>
                  <a:srgbClr val="8E0D30"/>
                </a:solidFill>
              </a:rPr>
              <a:t>x</a:t>
            </a:r>
            <a:r>
              <a:rPr lang="en-US" sz="2800" b="1">
                <a:solidFill>
                  <a:srgbClr val="8E0D30"/>
                </a:solidFill>
              </a:rPr>
              <a:t>   </a:t>
            </a:r>
            <a:r>
              <a:rPr lang="en-US" sz="2800" b="1" u="sng">
                <a:solidFill>
                  <a:srgbClr val="8E0D30"/>
                </a:solidFill>
              </a:rPr>
              <a:t>Probabilities, </a:t>
            </a:r>
            <a:r>
              <a:rPr lang="en-US" sz="2800" b="1" i="1" u="sng">
                <a:solidFill>
                  <a:srgbClr val="8E0D30"/>
                </a:solidFill>
              </a:rPr>
              <a:t>p</a:t>
            </a:r>
            <a:r>
              <a:rPr lang="en-US" sz="2800" b="1" u="sng">
                <a:solidFill>
                  <a:srgbClr val="8E0D30"/>
                </a:solidFill>
              </a:rPr>
              <a:t>(</a:t>
            </a:r>
            <a:r>
              <a:rPr lang="en-US" sz="2800" b="1" i="1" u="sng">
                <a:solidFill>
                  <a:srgbClr val="8E0D30"/>
                </a:solidFill>
              </a:rPr>
              <a:t>x</a:t>
            </a:r>
            <a:r>
              <a:rPr lang="en-US" sz="2800" b="1" u="sng">
                <a:solidFill>
                  <a:srgbClr val="8E0D30"/>
                </a:solidFill>
              </a:rPr>
              <a:t>)</a:t>
            </a:r>
            <a:endParaRPr lang="en-US" sz="2800" b="1">
              <a:solidFill>
                <a:srgbClr val="8E0D30"/>
              </a:solidFill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687388" algn="ctr"/>
                <a:tab pos="3079750" algn="ctr"/>
              </a:tabLst>
            </a:pPr>
            <a:r>
              <a:rPr lang="en-US" sz="2800" b="1"/>
              <a:t>	      0	1/4 = .25</a:t>
            </a:r>
          </a:p>
          <a:p>
            <a:pPr>
              <a:spcBef>
                <a:spcPct val="50000"/>
              </a:spcBef>
              <a:buFontTx/>
              <a:buNone/>
              <a:tabLst>
                <a:tab pos="687388" algn="ctr"/>
                <a:tab pos="3079750" algn="ctr"/>
              </a:tabLst>
            </a:pPr>
            <a:r>
              <a:rPr lang="en-US" sz="2800" b="1"/>
              <a:t>	      1	2/4 = .50</a:t>
            </a:r>
          </a:p>
          <a:p>
            <a:pPr>
              <a:spcBef>
                <a:spcPct val="50000"/>
              </a:spcBef>
              <a:buFontTx/>
              <a:buNone/>
              <a:tabLst>
                <a:tab pos="687388" algn="ctr"/>
                <a:tab pos="3079750" algn="ctr"/>
              </a:tabLst>
            </a:pPr>
            <a:r>
              <a:rPr lang="en-US" sz="2800" b="1"/>
              <a:t>	      2	1/4 = .25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1600200"/>
            <a:ext cx="79216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3832225" algn="l"/>
              </a:tabLst>
            </a:pPr>
            <a:r>
              <a:rPr lang="en-US" sz="3200">
                <a:solidFill>
                  <a:srgbClr val="8E0D30"/>
                </a:solidFill>
              </a:rPr>
              <a:t>Experiment:</a:t>
            </a:r>
            <a:r>
              <a:rPr lang="en-US" sz="3200"/>
              <a:t>  Toss 2 coins.  Count number of tails.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819400" y="3308350"/>
            <a:ext cx="1524000" cy="91440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124200" y="4146550"/>
            <a:ext cx="1282700" cy="67310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124200" y="4984750"/>
            <a:ext cx="1282700" cy="16510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825750" y="5594350"/>
            <a:ext cx="1517650" cy="46355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912813" y="2755900"/>
            <a:ext cx="773112" cy="773113"/>
          </a:xfrm>
          <a:custGeom>
            <a:avLst/>
            <a:gdLst>
              <a:gd name="T0" fmla="*/ 252 w 487"/>
              <a:gd name="T1" fmla="*/ 486 h 487"/>
              <a:gd name="T2" fmla="*/ 299 w 487"/>
              <a:gd name="T3" fmla="*/ 480 h 487"/>
              <a:gd name="T4" fmla="*/ 344 w 487"/>
              <a:gd name="T5" fmla="*/ 464 h 487"/>
              <a:gd name="T6" fmla="*/ 384 w 487"/>
              <a:gd name="T7" fmla="*/ 442 h 487"/>
              <a:gd name="T8" fmla="*/ 420 w 487"/>
              <a:gd name="T9" fmla="*/ 411 h 487"/>
              <a:gd name="T10" fmla="*/ 448 w 487"/>
              <a:gd name="T11" fmla="*/ 373 h 487"/>
              <a:gd name="T12" fmla="*/ 469 w 487"/>
              <a:gd name="T13" fmla="*/ 332 h 487"/>
              <a:gd name="T14" fmla="*/ 482 w 487"/>
              <a:gd name="T15" fmla="*/ 285 h 487"/>
              <a:gd name="T16" fmla="*/ 486 w 487"/>
              <a:gd name="T17" fmla="*/ 235 h 487"/>
              <a:gd name="T18" fmla="*/ 479 w 487"/>
              <a:gd name="T19" fmla="*/ 188 h 487"/>
              <a:gd name="T20" fmla="*/ 464 w 487"/>
              <a:gd name="T21" fmla="*/ 142 h 487"/>
              <a:gd name="T22" fmla="*/ 441 w 487"/>
              <a:gd name="T23" fmla="*/ 102 h 487"/>
              <a:gd name="T24" fmla="*/ 410 w 487"/>
              <a:gd name="T25" fmla="*/ 67 h 487"/>
              <a:gd name="T26" fmla="*/ 372 w 487"/>
              <a:gd name="T27" fmla="*/ 38 h 487"/>
              <a:gd name="T28" fmla="*/ 330 w 487"/>
              <a:gd name="T29" fmla="*/ 17 h 487"/>
              <a:gd name="T30" fmla="*/ 284 w 487"/>
              <a:gd name="T31" fmla="*/ 4 h 487"/>
              <a:gd name="T32" fmla="*/ 234 w 487"/>
              <a:gd name="T33" fmla="*/ 0 h 487"/>
              <a:gd name="T34" fmla="*/ 186 w 487"/>
              <a:gd name="T35" fmla="*/ 7 h 487"/>
              <a:gd name="T36" fmla="*/ 141 w 487"/>
              <a:gd name="T37" fmla="*/ 22 h 487"/>
              <a:gd name="T38" fmla="*/ 101 w 487"/>
              <a:gd name="T39" fmla="*/ 45 h 487"/>
              <a:gd name="T40" fmla="*/ 66 w 487"/>
              <a:gd name="T41" fmla="*/ 76 h 487"/>
              <a:gd name="T42" fmla="*/ 38 w 487"/>
              <a:gd name="T43" fmla="*/ 114 h 487"/>
              <a:gd name="T44" fmla="*/ 16 w 487"/>
              <a:gd name="T45" fmla="*/ 156 h 487"/>
              <a:gd name="T46" fmla="*/ 3 w 487"/>
              <a:gd name="T47" fmla="*/ 203 h 487"/>
              <a:gd name="T48" fmla="*/ 0 w 487"/>
              <a:gd name="T49" fmla="*/ 252 h 487"/>
              <a:gd name="T50" fmla="*/ 6 w 487"/>
              <a:gd name="T51" fmla="*/ 300 h 487"/>
              <a:gd name="T52" fmla="*/ 22 w 487"/>
              <a:gd name="T53" fmla="*/ 345 h 487"/>
              <a:gd name="T54" fmla="*/ 45 w 487"/>
              <a:gd name="T55" fmla="*/ 385 h 487"/>
              <a:gd name="T56" fmla="*/ 76 w 487"/>
              <a:gd name="T57" fmla="*/ 420 h 487"/>
              <a:gd name="T58" fmla="*/ 113 w 487"/>
              <a:gd name="T59" fmla="*/ 448 h 487"/>
              <a:gd name="T60" fmla="*/ 155 w 487"/>
              <a:gd name="T61" fmla="*/ 470 h 487"/>
              <a:gd name="T62" fmla="*/ 202 w 487"/>
              <a:gd name="T63" fmla="*/ 48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487">
                <a:moveTo>
                  <a:pt x="226" y="486"/>
                </a:moveTo>
                <a:lnTo>
                  <a:pt x="252" y="486"/>
                </a:lnTo>
                <a:lnTo>
                  <a:pt x="276" y="484"/>
                </a:lnTo>
                <a:lnTo>
                  <a:pt x="299" y="480"/>
                </a:lnTo>
                <a:lnTo>
                  <a:pt x="322" y="473"/>
                </a:lnTo>
                <a:lnTo>
                  <a:pt x="344" y="464"/>
                </a:lnTo>
                <a:lnTo>
                  <a:pt x="365" y="453"/>
                </a:lnTo>
                <a:lnTo>
                  <a:pt x="384" y="442"/>
                </a:lnTo>
                <a:lnTo>
                  <a:pt x="403" y="427"/>
                </a:lnTo>
                <a:lnTo>
                  <a:pt x="420" y="411"/>
                </a:lnTo>
                <a:lnTo>
                  <a:pt x="435" y="393"/>
                </a:lnTo>
                <a:lnTo>
                  <a:pt x="448" y="373"/>
                </a:lnTo>
                <a:lnTo>
                  <a:pt x="460" y="354"/>
                </a:lnTo>
                <a:lnTo>
                  <a:pt x="469" y="332"/>
                </a:lnTo>
                <a:lnTo>
                  <a:pt x="477" y="309"/>
                </a:lnTo>
                <a:lnTo>
                  <a:pt x="482" y="285"/>
                </a:lnTo>
                <a:lnTo>
                  <a:pt x="485" y="260"/>
                </a:lnTo>
                <a:lnTo>
                  <a:pt x="486" y="235"/>
                </a:lnTo>
                <a:lnTo>
                  <a:pt x="484" y="211"/>
                </a:lnTo>
                <a:lnTo>
                  <a:pt x="479" y="188"/>
                </a:lnTo>
                <a:lnTo>
                  <a:pt x="472" y="165"/>
                </a:lnTo>
                <a:lnTo>
                  <a:pt x="464" y="142"/>
                </a:lnTo>
                <a:lnTo>
                  <a:pt x="453" y="122"/>
                </a:lnTo>
                <a:lnTo>
                  <a:pt x="441" y="102"/>
                </a:lnTo>
                <a:lnTo>
                  <a:pt x="426" y="84"/>
                </a:lnTo>
                <a:lnTo>
                  <a:pt x="410" y="67"/>
                </a:lnTo>
                <a:lnTo>
                  <a:pt x="392" y="51"/>
                </a:lnTo>
                <a:lnTo>
                  <a:pt x="372" y="38"/>
                </a:lnTo>
                <a:lnTo>
                  <a:pt x="352" y="26"/>
                </a:lnTo>
                <a:lnTo>
                  <a:pt x="330" y="17"/>
                </a:lnTo>
                <a:lnTo>
                  <a:pt x="307" y="9"/>
                </a:lnTo>
                <a:lnTo>
                  <a:pt x="284" y="4"/>
                </a:lnTo>
                <a:lnTo>
                  <a:pt x="259" y="1"/>
                </a:lnTo>
                <a:lnTo>
                  <a:pt x="234" y="0"/>
                </a:lnTo>
                <a:lnTo>
                  <a:pt x="209" y="2"/>
                </a:lnTo>
                <a:lnTo>
                  <a:pt x="186" y="7"/>
                </a:lnTo>
                <a:lnTo>
                  <a:pt x="163" y="14"/>
                </a:lnTo>
                <a:lnTo>
                  <a:pt x="141" y="22"/>
                </a:lnTo>
                <a:lnTo>
                  <a:pt x="121" y="33"/>
                </a:lnTo>
                <a:lnTo>
                  <a:pt x="101" y="45"/>
                </a:lnTo>
                <a:lnTo>
                  <a:pt x="83" y="60"/>
                </a:lnTo>
                <a:lnTo>
                  <a:pt x="66" y="76"/>
                </a:lnTo>
                <a:lnTo>
                  <a:pt x="50" y="94"/>
                </a:lnTo>
                <a:lnTo>
                  <a:pt x="38" y="114"/>
                </a:lnTo>
                <a:lnTo>
                  <a:pt x="26" y="134"/>
                </a:lnTo>
                <a:lnTo>
                  <a:pt x="16" y="156"/>
                </a:lnTo>
                <a:lnTo>
                  <a:pt x="8" y="179"/>
                </a:lnTo>
                <a:lnTo>
                  <a:pt x="3" y="203"/>
                </a:lnTo>
                <a:lnTo>
                  <a:pt x="0" y="227"/>
                </a:lnTo>
                <a:lnTo>
                  <a:pt x="0" y="252"/>
                </a:lnTo>
                <a:lnTo>
                  <a:pt x="2" y="277"/>
                </a:lnTo>
                <a:lnTo>
                  <a:pt x="6" y="300"/>
                </a:lnTo>
                <a:lnTo>
                  <a:pt x="13" y="323"/>
                </a:lnTo>
                <a:lnTo>
                  <a:pt x="22" y="345"/>
                </a:lnTo>
                <a:lnTo>
                  <a:pt x="33" y="365"/>
                </a:lnTo>
                <a:lnTo>
                  <a:pt x="45" y="385"/>
                </a:lnTo>
                <a:lnTo>
                  <a:pt x="59" y="403"/>
                </a:lnTo>
                <a:lnTo>
                  <a:pt x="76" y="420"/>
                </a:lnTo>
                <a:lnTo>
                  <a:pt x="93" y="436"/>
                </a:lnTo>
                <a:lnTo>
                  <a:pt x="113" y="448"/>
                </a:lnTo>
                <a:lnTo>
                  <a:pt x="133" y="460"/>
                </a:lnTo>
                <a:lnTo>
                  <a:pt x="155" y="470"/>
                </a:lnTo>
                <a:lnTo>
                  <a:pt x="178" y="478"/>
                </a:lnTo>
                <a:lnTo>
                  <a:pt x="202" y="483"/>
                </a:lnTo>
                <a:lnTo>
                  <a:pt x="226" y="48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912813" y="2755900"/>
            <a:ext cx="782637" cy="782638"/>
          </a:xfrm>
          <a:custGeom>
            <a:avLst/>
            <a:gdLst>
              <a:gd name="T0" fmla="*/ 255 w 493"/>
              <a:gd name="T1" fmla="*/ 492 h 493"/>
              <a:gd name="T2" fmla="*/ 303 w 493"/>
              <a:gd name="T3" fmla="*/ 486 h 493"/>
              <a:gd name="T4" fmla="*/ 348 w 493"/>
              <a:gd name="T5" fmla="*/ 470 h 493"/>
              <a:gd name="T6" fmla="*/ 389 w 493"/>
              <a:gd name="T7" fmla="*/ 447 h 493"/>
              <a:gd name="T8" fmla="*/ 425 w 493"/>
              <a:gd name="T9" fmla="*/ 416 h 493"/>
              <a:gd name="T10" fmla="*/ 454 w 493"/>
              <a:gd name="T11" fmla="*/ 378 h 493"/>
              <a:gd name="T12" fmla="*/ 475 w 493"/>
              <a:gd name="T13" fmla="*/ 336 h 493"/>
              <a:gd name="T14" fmla="*/ 488 w 493"/>
              <a:gd name="T15" fmla="*/ 289 h 493"/>
              <a:gd name="T16" fmla="*/ 492 w 493"/>
              <a:gd name="T17" fmla="*/ 238 h 493"/>
              <a:gd name="T18" fmla="*/ 485 w 493"/>
              <a:gd name="T19" fmla="*/ 190 h 493"/>
              <a:gd name="T20" fmla="*/ 470 w 493"/>
              <a:gd name="T21" fmla="*/ 144 h 493"/>
              <a:gd name="T22" fmla="*/ 446 w 493"/>
              <a:gd name="T23" fmla="*/ 103 h 493"/>
              <a:gd name="T24" fmla="*/ 415 w 493"/>
              <a:gd name="T25" fmla="*/ 68 h 493"/>
              <a:gd name="T26" fmla="*/ 377 w 493"/>
              <a:gd name="T27" fmla="*/ 38 h 493"/>
              <a:gd name="T28" fmla="*/ 334 w 493"/>
              <a:gd name="T29" fmla="*/ 17 h 493"/>
              <a:gd name="T30" fmla="*/ 287 w 493"/>
              <a:gd name="T31" fmla="*/ 4 h 493"/>
              <a:gd name="T32" fmla="*/ 237 w 493"/>
              <a:gd name="T33" fmla="*/ 0 h 493"/>
              <a:gd name="T34" fmla="*/ 188 w 493"/>
              <a:gd name="T35" fmla="*/ 7 h 493"/>
              <a:gd name="T36" fmla="*/ 143 w 493"/>
              <a:gd name="T37" fmla="*/ 22 h 493"/>
              <a:gd name="T38" fmla="*/ 102 w 493"/>
              <a:gd name="T39" fmla="*/ 46 h 493"/>
              <a:gd name="T40" fmla="*/ 67 w 493"/>
              <a:gd name="T41" fmla="*/ 77 h 493"/>
              <a:gd name="T42" fmla="*/ 38 w 493"/>
              <a:gd name="T43" fmla="*/ 115 h 493"/>
              <a:gd name="T44" fmla="*/ 16 w 493"/>
              <a:gd name="T45" fmla="*/ 158 h 493"/>
              <a:gd name="T46" fmla="*/ 3 w 493"/>
              <a:gd name="T47" fmla="*/ 205 h 493"/>
              <a:gd name="T48" fmla="*/ 0 w 493"/>
              <a:gd name="T49" fmla="*/ 255 h 493"/>
              <a:gd name="T50" fmla="*/ 6 w 493"/>
              <a:gd name="T51" fmla="*/ 304 h 493"/>
              <a:gd name="T52" fmla="*/ 22 w 493"/>
              <a:gd name="T53" fmla="*/ 349 h 493"/>
              <a:gd name="T54" fmla="*/ 46 w 493"/>
              <a:gd name="T55" fmla="*/ 390 h 493"/>
              <a:gd name="T56" fmla="*/ 77 w 493"/>
              <a:gd name="T57" fmla="*/ 425 h 493"/>
              <a:gd name="T58" fmla="*/ 114 w 493"/>
              <a:gd name="T59" fmla="*/ 454 h 493"/>
              <a:gd name="T60" fmla="*/ 157 w 493"/>
              <a:gd name="T61" fmla="*/ 476 h 493"/>
              <a:gd name="T62" fmla="*/ 204 w 493"/>
              <a:gd name="T63" fmla="*/ 489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3" h="493">
                <a:moveTo>
                  <a:pt x="229" y="492"/>
                </a:moveTo>
                <a:lnTo>
                  <a:pt x="255" y="492"/>
                </a:lnTo>
                <a:lnTo>
                  <a:pt x="279" y="490"/>
                </a:lnTo>
                <a:lnTo>
                  <a:pt x="303" y="486"/>
                </a:lnTo>
                <a:lnTo>
                  <a:pt x="326" y="479"/>
                </a:lnTo>
                <a:lnTo>
                  <a:pt x="348" y="470"/>
                </a:lnTo>
                <a:lnTo>
                  <a:pt x="369" y="459"/>
                </a:lnTo>
                <a:lnTo>
                  <a:pt x="389" y="447"/>
                </a:lnTo>
                <a:lnTo>
                  <a:pt x="408" y="432"/>
                </a:lnTo>
                <a:lnTo>
                  <a:pt x="425" y="416"/>
                </a:lnTo>
                <a:lnTo>
                  <a:pt x="440" y="398"/>
                </a:lnTo>
                <a:lnTo>
                  <a:pt x="454" y="378"/>
                </a:lnTo>
                <a:lnTo>
                  <a:pt x="466" y="358"/>
                </a:lnTo>
                <a:lnTo>
                  <a:pt x="475" y="336"/>
                </a:lnTo>
                <a:lnTo>
                  <a:pt x="483" y="313"/>
                </a:lnTo>
                <a:lnTo>
                  <a:pt x="488" y="289"/>
                </a:lnTo>
                <a:lnTo>
                  <a:pt x="491" y="263"/>
                </a:lnTo>
                <a:lnTo>
                  <a:pt x="492" y="238"/>
                </a:lnTo>
                <a:lnTo>
                  <a:pt x="490" y="214"/>
                </a:lnTo>
                <a:lnTo>
                  <a:pt x="485" y="190"/>
                </a:lnTo>
                <a:lnTo>
                  <a:pt x="478" y="167"/>
                </a:lnTo>
                <a:lnTo>
                  <a:pt x="470" y="144"/>
                </a:lnTo>
                <a:lnTo>
                  <a:pt x="459" y="123"/>
                </a:lnTo>
                <a:lnTo>
                  <a:pt x="446" y="103"/>
                </a:lnTo>
                <a:lnTo>
                  <a:pt x="431" y="85"/>
                </a:lnTo>
                <a:lnTo>
                  <a:pt x="415" y="68"/>
                </a:lnTo>
                <a:lnTo>
                  <a:pt x="397" y="52"/>
                </a:lnTo>
                <a:lnTo>
                  <a:pt x="377" y="38"/>
                </a:lnTo>
                <a:lnTo>
                  <a:pt x="356" y="26"/>
                </a:lnTo>
                <a:lnTo>
                  <a:pt x="334" y="17"/>
                </a:lnTo>
                <a:lnTo>
                  <a:pt x="311" y="9"/>
                </a:lnTo>
                <a:lnTo>
                  <a:pt x="287" y="4"/>
                </a:lnTo>
                <a:lnTo>
                  <a:pt x="262" y="1"/>
                </a:lnTo>
                <a:lnTo>
                  <a:pt x="237" y="0"/>
                </a:lnTo>
                <a:lnTo>
                  <a:pt x="212" y="2"/>
                </a:lnTo>
                <a:lnTo>
                  <a:pt x="188" y="7"/>
                </a:lnTo>
                <a:lnTo>
                  <a:pt x="165" y="14"/>
                </a:lnTo>
                <a:lnTo>
                  <a:pt x="143" y="22"/>
                </a:lnTo>
                <a:lnTo>
                  <a:pt x="122" y="33"/>
                </a:lnTo>
                <a:lnTo>
                  <a:pt x="102" y="46"/>
                </a:lnTo>
                <a:lnTo>
                  <a:pt x="84" y="61"/>
                </a:lnTo>
                <a:lnTo>
                  <a:pt x="67" y="77"/>
                </a:lnTo>
                <a:lnTo>
                  <a:pt x="51" y="95"/>
                </a:lnTo>
                <a:lnTo>
                  <a:pt x="38" y="115"/>
                </a:lnTo>
                <a:lnTo>
                  <a:pt x="26" y="136"/>
                </a:lnTo>
                <a:lnTo>
                  <a:pt x="16" y="158"/>
                </a:lnTo>
                <a:lnTo>
                  <a:pt x="8" y="181"/>
                </a:lnTo>
                <a:lnTo>
                  <a:pt x="3" y="205"/>
                </a:lnTo>
                <a:lnTo>
                  <a:pt x="0" y="230"/>
                </a:lnTo>
                <a:lnTo>
                  <a:pt x="0" y="255"/>
                </a:lnTo>
                <a:lnTo>
                  <a:pt x="2" y="280"/>
                </a:lnTo>
                <a:lnTo>
                  <a:pt x="6" y="304"/>
                </a:lnTo>
                <a:lnTo>
                  <a:pt x="13" y="327"/>
                </a:lnTo>
                <a:lnTo>
                  <a:pt x="22" y="349"/>
                </a:lnTo>
                <a:lnTo>
                  <a:pt x="33" y="370"/>
                </a:lnTo>
                <a:lnTo>
                  <a:pt x="46" y="390"/>
                </a:lnTo>
                <a:lnTo>
                  <a:pt x="60" y="408"/>
                </a:lnTo>
                <a:lnTo>
                  <a:pt x="77" y="425"/>
                </a:lnTo>
                <a:lnTo>
                  <a:pt x="94" y="441"/>
                </a:lnTo>
                <a:lnTo>
                  <a:pt x="114" y="454"/>
                </a:lnTo>
                <a:lnTo>
                  <a:pt x="135" y="466"/>
                </a:lnTo>
                <a:lnTo>
                  <a:pt x="157" y="476"/>
                </a:lnTo>
                <a:lnTo>
                  <a:pt x="180" y="484"/>
                </a:lnTo>
                <a:lnTo>
                  <a:pt x="204" y="489"/>
                </a:lnTo>
                <a:lnTo>
                  <a:pt x="229" y="4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930275" y="2774950"/>
            <a:ext cx="738188" cy="736600"/>
          </a:xfrm>
          <a:custGeom>
            <a:avLst/>
            <a:gdLst>
              <a:gd name="T0" fmla="*/ 240 w 465"/>
              <a:gd name="T1" fmla="*/ 463 h 464"/>
              <a:gd name="T2" fmla="*/ 285 w 465"/>
              <a:gd name="T3" fmla="*/ 457 h 464"/>
              <a:gd name="T4" fmla="*/ 328 w 465"/>
              <a:gd name="T5" fmla="*/ 442 h 464"/>
              <a:gd name="T6" fmla="*/ 367 w 465"/>
              <a:gd name="T7" fmla="*/ 420 h 464"/>
              <a:gd name="T8" fmla="*/ 401 w 465"/>
              <a:gd name="T9" fmla="*/ 391 h 464"/>
              <a:gd name="T10" fmla="*/ 427 w 465"/>
              <a:gd name="T11" fmla="*/ 355 h 464"/>
              <a:gd name="T12" fmla="*/ 448 w 465"/>
              <a:gd name="T13" fmla="*/ 315 h 464"/>
              <a:gd name="T14" fmla="*/ 461 w 465"/>
              <a:gd name="T15" fmla="*/ 270 h 464"/>
              <a:gd name="T16" fmla="*/ 464 w 465"/>
              <a:gd name="T17" fmla="*/ 224 h 464"/>
              <a:gd name="T18" fmla="*/ 457 w 465"/>
              <a:gd name="T19" fmla="*/ 178 h 464"/>
              <a:gd name="T20" fmla="*/ 443 w 465"/>
              <a:gd name="T21" fmla="*/ 135 h 464"/>
              <a:gd name="T22" fmla="*/ 421 w 465"/>
              <a:gd name="T23" fmla="*/ 97 h 464"/>
              <a:gd name="T24" fmla="*/ 391 w 465"/>
              <a:gd name="T25" fmla="*/ 63 h 464"/>
              <a:gd name="T26" fmla="*/ 356 w 465"/>
              <a:gd name="T27" fmla="*/ 36 h 464"/>
              <a:gd name="T28" fmla="*/ 316 w 465"/>
              <a:gd name="T29" fmla="*/ 15 h 464"/>
              <a:gd name="T30" fmla="*/ 271 w 465"/>
              <a:gd name="T31" fmla="*/ 3 h 464"/>
              <a:gd name="T32" fmla="*/ 224 w 465"/>
              <a:gd name="T33" fmla="*/ 0 h 464"/>
              <a:gd name="T34" fmla="*/ 178 w 465"/>
              <a:gd name="T35" fmla="*/ 6 h 464"/>
              <a:gd name="T36" fmla="*/ 135 w 465"/>
              <a:gd name="T37" fmla="*/ 21 h 464"/>
              <a:gd name="T38" fmla="*/ 97 w 465"/>
              <a:gd name="T39" fmla="*/ 42 h 464"/>
              <a:gd name="T40" fmla="*/ 63 w 465"/>
              <a:gd name="T41" fmla="*/ 72 h 464"/>
              <a:gd name="T42" fmla="*/ 36 w 465"/>
              <a:gd name="T43" fmla="*/ 108 h 464"/>
              <a:gd name="T44" fmla="*/ 15 w 465"/>
              <a:gd name="T45" fmla="*/ 148 h 464"/>
              <a:gd name="T46" fmla="*/ 3 w 465"/>
              <a:gd name="T47" fmla="*/ 193 h 464"/>
              <a:gd name="T48" fmla="*/ 0 w 465"/>
              <a:gd name="T49" fmla="*/ 240 h 464"/>
              <a:gd name="T50" fmla="*/ 6 w 465"/>
              <a:gd name="T51" fmla="*/ 285 h 464"/>
              <a:gd name="T52" fmla="*/ 21 w 465"/>
              <a:gd name="T53" fmla="*/ 328 h 464"/>
              <a:gd name="T54" fmla="*/ 43 w 465"/>
              <a:gd name="T55" fmla="*/ 366 h 464"/>
              <a:gd name="T56" fmla="*/ 72 w 465"/>
              <a:gd name="T57" fmla="*/ 400 h 464"/>
              <a:gd name="T58" fmla="*/ 108 w 465"/>
              <a:gd name="T59" fmla="*/ 427 h 464"/>
              <a:gd name="T60" fmla="*/ 148 w 465"/>
              <a:gd name="T61" fmla="*/ 448 h 464"/>
              <a:gd name="T62" fmla="*/ 193 w 465"/>
              <a:gd name="T63" fmla="*/ 46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" h="464">
                <a:moveTo>
                  <a:pt x="215" y="463"/>
                </a:moveTo>
                <a:lnTo>
                  <a:pt x="240" y="463"/>
                </a:lnTo>
                <a:lnTo>
                  <a:pt x="263" y="461"/>
                </a:lnTo>
                <a:lnTo>
                  <a:pt x="285" y="457"/>
                </a:lnTo>
                <a:lnTo>
                  <a:pt x="307" y="450"/>
                </a:lnTo>
                <a:lnTo>
                  <a:pt x="328" y="442"/>
                </a:lnTo>
                <a:lnTo>
                  <a:pt x="348" y="432"/>
                </a:lnTo>
                <a:lnTo>
                  <a:pt x="367" y="420"/>
                </a:lnTo>
                <a:lnTo>
                  <a:pt x="384" y="406"/>
                </a:lnTo>
                <a:lnTo>
                  <a:pt x="401" y="391"/>
                </a:lnTo>
                <a:lnTo>
                  <a:pt x="415" y="374"/>
                </a:lnTo>
                <a:lnTo>
                  <a:pt x="427" y="355"/>
                </a:lnTo>
                <a:lnTo>
                  <a:pt x="439" y="336"/>
                </a:lnTo>
                <a:lnTo>
                  <a:pt x="448" y="315"/>
                </a:lnTo>
                <a:lnTo>
                  <a:pt x="455" y="293"/>
                </a:lnTo>
                <a:lnTo>
                  <a:pt x="461" y="270"/>
                </a:lnTo>
                <a:lnTo>
                  <a:pt x="463" y="248"/>
                </a:lnTo>
                <a:lnTo>
                  <a:pt x="464" y="224"/>
                </a:lnTo>
                <a:lnTo>
                  <a:pt x="462" y="200"/>
                </a:lnTo>
                <a:lnTo>
                  <a:pt x="457" y="178"/>
                </a:lnTo>
                <a:lnTo>
                  <a:pt x="451" y="156"/>
                </a:lnTo>
                <a:lnTo>
                  <a:pt x="443" y="135"/>
                </a:lnTo>
                <a:lnTo>
                  <a:pt x="432" y="116"/>
                </a:lnTo>
                <a:lnTo>
                  <a:pt x="421" y="97"/>
                </a:lnTo>
                <a:lnTo>
                  <a:pt x="407" y="79"/>
                </a:lnTo>
                <a:lnTo>
                  <a:pt x="391" y="63"/>
                </a:lnTo>
                <a:lnTo>
                  <a:pt x="374" y="48"/>
                </a:lnTo>
                <a:lnTo>
                  <a:pt x="356" y="36"/>
                </a:lnTo>
                <a:lnTo>
                  <a:pt x="337" y="25"/>
                </a:lnTo>
                <a:lnTo>
                  <a:pt x="316" y="15"/>
                </a:lnTo>
                <a:lnTo>
                  <a:pt x="294" y="8"/>
                </a:lnTo>
                <a:lnTo>
                  <a:pt x="271" y="3"/>
                </a:lnTo>
                <a:lnTo>
                  <a:pt x="248" y="0"/>
                </a:lnTo>
                <a:lnTo>
                  <a:pt x="224" y="0"/>
                </a:lnTo>
                <a:lnTo>
                  <a:pt x="200" y="2"/>
                </a:lnTo>
                <a:lnTo>
                  <a:pt x="178" y="6"/>
                </a:lnTo>
                <a:lnTo>
                  <a:pt x="156" y="12"/>
                </a:lnTo>
                <a:lnTo>
                  <a:pt x="135" y="21"/>
                </a:lnTo>
                <a:lnTo>
                  <a:pt x="116" y="31"/>
                </a:lnTo>
                <a:lnTo>
                  <a:pt x="97" y="42"/>
                </a:lnTo>
                <a:lnTo>
                  <a:pt x="79" y="56"/>
                </a:lnTo>
                <a:lnTo>
                  <a:pt x="63" y="72"/>
                </a:lnTo>
                <a:lnTo>
                  <a:pt x="48" y="89"/>
                </a:lnTo>
                <a:lnTo>
                  <a:pt x="36" y="108"/>
                </a:lnTo>
                <a:lnTo>
                  <a:pt x="25" y="126"/>
                </a:lnTo>
                <a:lnTo>
                  <a:pt x="15" y="148"/>
                </a:lnTo>
                <a:lnTo>
                  <a:pt x="8" y="170"/>
                </a:lnTo>
                <a:lnTo>
                  <a:pt x="3" y="193"/>
                </a:lnTo>
                <a:lnTo>
                  <a:pt x="0" y="216"/>
                </a:lnTo>
                <a:lnTo>
                  <a:pt x="0" y="240"/>
                </a:lnTo>
                <a:lnTo>
                  <a:pt x="2" y="263"/>
                </a:lnTo>
                <a:lnTo>
                  <a:pt x="6" y="285"/>
                </a:lnTo>
                <a:lnTo>
                  <a:pt x="13" y="307"/>
                </a:lnTo>
                <a:lnTo>
                  <a:pt x="21" y="328"/>
                </a:lnTo>
                <a:lnTo>
                  <a:pt x="31" y="347"/>
                </a:lnTo>
                <a:lnTo>
                  <a:pt x="43" y="366"/>
                </a:lnTo>
                <a:lnTo>
                  <a:pt x="57" y="384"/>
                </a:lnTo>
                <a:lnTo>
                  <a:pt x="72" y="400"/>
                </a:lnTo>
                <a:lnTo>
                  <a:pt x="89" y="415"/>
                </a:lnTo>
                <a:lnTo>
                  <a:pt x="108" y="427"/>
                </a:lnTo>
                <a:lnTo>
                  <a:pt x="127" y="438"/>
                </a:lnTo>
                <a:lnTo>
                  <a:pt x="148" y="448"/>
                </a:lnTo>
                <a:lnTo>
                  <a:pt x="170" y="455"/>
                </a:lnTo>
                <a:lnTo>
                  <a:pt x="193" y="460"/>
                </a:lnTo>
                <a:lnTo>
                  <a:pt x="215" y="463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930275" y="2774950"/>
            <a:ext cx="747713" cy="746125"/>
          </a:xfrm>
          <a:custGeom>
            <a:avLst/>
            <a:gdLst>
              <a:gd name="T0" fmla="*/ 243 w 471"/>
              <a:gd name="T1" fmla="*/ 469 h 470"/>
              <a:gd name="T2" fmla="*/ 289 w 471"/>
              <a:gd name="T3" fmla="*/ 463 h 470"/>
              <a:gd name="T4" fmla="*/ 332 w 471"/>
              <a:gd name="T5" fmla="*/ 448 h 470"/>
              <a:gd name="T6" fmla="*/ 372 w 471"/>
              <a:gd name="T7" fmla="*/ 425 h 470"/>
              <a:gd name="T8" fmla="*/ 406 w 471"/>
              <a:gd name="T9" fmla="*/ 396 h 470"/>
              <a:gd name="T10" fmla="*/ 433 w 471"/>
              <a:gd name="T11" fmla="*/ 360 h 470"/>
              <a:gd name="T12" fmla="*/ 454 w 471"/>
              <a:gd name="T13" fmla="*/ 319 h 470"/>
              <a:gd name="T14" fmla="*/ 467 w 471"/>
              <a:gd name="T15" fmla="*/ 274 h 470"/>
              <a:gd name="T16" fmla="*/ 470 w 471"/>
              <a:gd name="T17" fmla="*/ 227 h 470"/>
              <a:gd name="T18" fmla="*/ 463 w 471"/>
              <a:gd name="T19" fmla="*/ 180 h 470"/>
              <a:gd name="T20" fmla="*/ 449 w 471"/>
              <a:gd name="T21" fmla="*/ 137 h 470"/>
              <a:gd name="T22" fmla="*/ 426 w 471"/>
              <a:gd name="T23" fmla="*/ 98 h 470"/>
              <a:gd name="T24" fmla="*/ 396 w 471"/>
              <a:gd name="T25" fmla="*/ 64 h 470"/>
              <a:gd name="T26" fmla="*/ 361 w 471"/>
              <a:gd name="T27" fmla="*/ 36 h 470"/>
              <a:gd name="T28" fmla="*/ 320 w 471"/>
              <a:gd name="T29" fmla="*/ 15 h 470"/>
              <a:gd name="T30" fmla="*/ 275 w 471"/>
              <a:gd name="T31" fmla="*/ 3 h 470"/>
              <a:gd name="T32" fmla="*/ 227 w 471"/>
              <a:gd name="T33" fmla="*/ 0 h 470"/>
              <a:gd name="T34" fmla="*/ 180 w 471"/>
              <a:gd name="T35" fmla="*/ 6 h 470"/>
              <a:gd name="T36" fmla="*/ 137 w 471"/>
              <a:gd name="T37" fmla="*/ 21 h 470"/>
              <a:gd name="T38" fmla="*/ 98 w 471"/>
              <a:gd name="T39" fmla="*/ 43 h 470"/>
              <a:gd name="T40" fmla="*/ 64 w 471"/>
              <a:gd name="T41" fmla="*/ 73 h 470"/>
              <a:gd name="T42" fmla="*/ 36 w 471"/>
              <a:gd name="T43" fmla="*/ 109 h 470"/>
              <a:gd name="T44" fmla="*/ 15 w 471"/>
              <a:gd name="T45" fmla="*/ 150 h 470"/>
              <a:gd name="T46" fmla="*/ 3 w 471"/>
              <a:gd name="T47" fmla="*/ 195 h 470"/>
              <a:gd name="T48" fmla="*/ 0 w 471"/>
              <a:gd name="T49" fmla="*/ 243 h 470"/>
              <a:gd name="T50" fmla="*/ 6 w 471"/>
              <a:gd name="T51" fmla="*/ 289 h 470"/>
              <a:gd name="T52" fmla="*/ 21 w 471"/>
              <a:gd name="T53" fmla="*/ 332 h 470"/>
              <a:gd name="T54" fmla="*/ 44 w 471"/>
              <a:gd name="T55" fmla="*/ 371 h 470"/>
              <a:gd name="T56" fmla="*/ 73 w 471"/>
              <a:gd name="T57" fmla="*/ 405 h 470"/>
              <a:gd name="T58" fmla="*/ 109 w 471"/>
              <a:gd name="T59" fmla="*/ 433 h 470"/>
              <a:gd name="T60" fmla="*/ 150 w 471"/>
              <a:gd name="T61" fmla="*/ 454 h 470"/>
              <a:gd name="T62" fmla="*/ 195 w 471"/>
              <a:gd name="T63" fmla="*/ 46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1" h="470">
                <a:moveTo>
                  <a:pt x="218" y="469"/>
                </a:moveTo>
                <a:lnTo>
                  <a:pt x="243" y="469"/>
                </a:lnTo>
                <a:lnTo>
                  <a:pt x="266" y="467"/>
                </a:lnTo>
                <a:lnTo>
                  <a:pt x="289" y="463"/>
                </a:lnTo>
                <a:lnTo>
                  <a:pt x="311" y="456"/>
                </a:lnTo>
                <a:lnTo>
                  <a:pt x="332" y="448"/>
                </a:lnTo>
                <a:lnTo>
                  <a:pt x="353" y="438"/>
                </a:lnTo>
                <a:lnTo>
                  <a:pt x="372" y="425"/>
                </a:lnTo>
                <a:lnTo>
                  <a:pt x="389" y="411"/>
                </a:lnTo>
                <a:lnTo>
                  <a:pt x="406" y="396"/>
                </a:lnTo>
                <a:lnTo>
                  <a:pt x="420" y="379"/>
                </a:lnTo>
                <a:lnTo>
                  <a:pt x="433" y="360"/>
                </a:lnTo>
                <a:lnTo>
                  <a:pt x="445" y="340"/>
                </a:lnTo>
                <a:lnTo>
                  <a:pt x="454" y="319"/>
                </a:lnTo>
                <a:lnTo>
                  <a:pt x="461" y="297"/>
                </a:lnTo>
                <a:lnTo>
                  <a:pt x="467" y="274"/>
                </a:lnTo>
                <a:lnTo>
                  <a:pt x="469" y="251"/>
                </a:lnTo>
                <a:lnTo>
                  <a:pt x="470" y="227"/>
                </a:lnTo>
                <a:lnTo>
                  <a:pt x="468" y="203"/>
                </a:lnTo>
                <a:lnTo>
                  <a:pt x="463" y="180"/>
                </a:lnTo>
                <a:lnTo>
                  <a:pt x="457" y="158"/>
                </a:lnTo>
                <a:lnTo>
                  <a:pt x="449" y="137"/>
                </a:lnTo>
                <a:lnTo>
                  <a:pt x="438" y="117"/>
                </a:lnTo>
                <a:lnTo>
                  <a:pt x="426" y="98"/>
                </a:lnTo>
                <a:lnTo>
                  <a:pt x="412" y="80"/>
                </a:lnTo>
                <a:lnTo>
                  <a:pt x="396" y="64"/>
                </a:lnTo>
                <a:lnTo>
                  <a:pt x="379" y="49"/>
                </a:lnTo>
                <a:lnTo>
                  <a:pt x="361" y="36"/>
                </a:lnTo>
                <a:lnTo>
                  <a:pt x="341" y="25"/>
                </a:lnTo>
                <a:lnTo>
                  <a:pt x="320" y="15"/>
                </a:lnTo>
                <a:lnTo>
                  <a:pt x="298" y="8"/>
                </a:lnTo>
                <a:lnTo>
                  <a:pt x="275" y="3"/>
                </a:lnTo>
                <a:lnTo>
                  <a:pt x="251" y="0"/>
                </a:lnTo>
                <a:lnTo>
                  <a:pt x="227" y="0"/>
                </a:lnTo>
                <a:lnTo>
                  <a:pt x="203" y="2"/>
                </a:lnTo>
                <a:lnTo>
                  <a:pt x="180" y="6"/>
                </a:lnTo>
                <a:lnTo>
                  <a:pt x="158" y="12"/>
                </a:lnTo>
                <a:lnTo>
                  <a:pt x="137" y="21"/>
                </a:lnTo>
                <a:lnTo>
                  <a:pt x="117" y="31"/>
                </a:lnTo>
                <a:lnTo>
                  <a:pt x="98" y="43"/>
                </a:lnTo>
                <a:lnTo>
                  <a:pt x="80" y="57"/>
                </a:lnTo>
                <a:lnTo>
                  <a:pt x="64" y="73"/>
                </a:lnTo>
                <a:lnTo>
                  <a:pt x="49" y="90"/>
                </a:lnTo>
                <a:lnTo>
                  <a:pt x="36" y="109"/>
                </a:lnTo>
                <a:lnTo>
                  <a:pt x="25" y="128"/>
                </a:lnTo>
                <a:lnTo>
                  <a:pt x="15" y="150"/>
                </a:lnTo>
                <a:lnTo>
                  <a:pt x="8" y="172"/>
                </a:lnTo>
                <a:lnTo>
                  <a:pt x="3" y="195"/>
                </a:lnTo>
                <a:lnTo>
                  <a:pt x="0" y="219"/>
                </a:lnTo>
                <a:lnTo>
                  <a:pt x="0" y="243"/>
                </a:lnTo>
                <a:lnTo>
                  <a:pt x="2" y="266"/>
                </a:lnTo>
                <a:lnTo>
                  <a:pt x="6" y="289"/>
                </a:lnTo>
                <a:lnTo>
                  <a:pt x="13" y="311"/>
                </a:lnTo>
                <a:lnTo>
                  <a:pt x="21" y="332"/>
                </a:lnTo>
                <a:lnTo>
                  <a:pt x="31" y="352"/>
                </a:lnTo>
                <a:lnTo>
                  <a:pt x="44" y="371"/>
                </a:lnTo>
                <a:lnTo>
                  <a:pt x="58" y="389"/>
                </a:lnTo>
                <a:lnTo>
                  <a:pt x="73" y="405"/>
                </a:lnTo>
                <a:lnTo>
                  <a:pt x="90" y="420"/>
                </a:lnTo>
                <a:lnTo>
                  <a:pt x="109" y="433"/>
                </a:lnTo>
                <a:lnTo>
                  <a:pt x="129" y="444"/>
                </a:lnTo>
                <a:lnTo>
                  <a:pt x="150" y="454"/>
                </a:lnTo>
                <a:lnTo>
                  <a:pt x="172" y="461"/>
                </a:lnTo>
                <a:lnTo>
                  <a:pt x="195" y="466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1036638" y="2906713"/>
            <a:ext cx="58737" cy="44450"/>
          </a:xfrm>
          <a:custGeom>
            <a:avLst/>
            <a:gdLst>
              <a:gd name="T0" fmla="*/ 9 w 37"/>
              <a:gd name="T1" fmla="*/ 1 h 28"/>
              <a:gd name="T2" fmla="*/ 9 w 37"/>
              <a:gd name="T3" fmla="*/ 2 h 28"/>
              <a:gd name="T4" fmla="*/ 9 w 37"/>
              <a:gd name="T5" fmla="*/ 2 h 28"/>
              <a:gd name="T6" fmla="*/ 9 w 37"/>
              <a:gd name="T7" fmla="*/ 2 h 28"/>
              <a:gd name="T8" fmla="*/ 8 w 37"/>
              <a:gd name="T9" fmla="*/ 2 h 28"/>
              <a:gd name="T10" fmla="*/ 8 w 37"/>
              <a:gd name="T11" fmla="*/ 3 h 28"/>
              <a:gd name="T12" fmla="*/ 8 w 37"/>
              <a:gd name="T13" fmla="*/ 4 h 28"/>
              <a:gd name="T14" fmla="*/ 8 w 37"/>
              <a:gd name="T15" fmla="*/ 5 h 28"/>
              <a:gd name="T16" fmla="*/ 9 w 37"/>
              <a:gd name="T17" fmla="*/ 5 h 28"/>
              <a:gd name="T18" fmla="*/ 9 w 37"/>
              <a:gd name="T19" fmla="*/ 6 h 28"/>
              <a:gd name="T20" fmla="*/ 9 w 37"/>
              <a:gd name="T21" fmla="*/ 6 h 28"/>
              <a:gd name="T22" fmla="*/ 24 w 37"/>
              <a:gd name="T23" fmla="*/ 20 h 28"/>
              <a:gd name="T24" fmla="*/ 25 w 37"/>
              <a:gd name="T25" fmla="*/ 20 h 28"/>
              <a:gd name="T26" fmla="*/ 26 w 37"/>
              <a:gd name="T27" fmla="*/ 20 h 28"/>
              <a:gd name="T28" fmla="*/ 26 w 37"/>
              <a:gd name="T29" fmla="*/ 20 h 28"/>
              <a:gd name="T30" fmla="*/ 27 w 37"/>
              <a:gd name="T31" fmla="*/ 20 h 28"/>
              <a:gd name="T32" fmla="*/ 27 w 37"/>
              <a:gd name="T33" fmla="*/ 19 h 28"/>
              <a:gd name="T34" fmla="*/ 27 w 37"/>
              <a:gd name="T35" fmla="*/ 19 h 28"/>
              <a:gd name="T36" fmla="*/ 28 w 37"/>
              <a:gd name="T37" fmla="*/ 19 h 28"/>
              <a:gd name="T38" fmla="*/ 28 w 37"/>
              <a:gd name="T39" fmla="*/ 18 h 28"/>
              <a:gd name="T40" fmla="*/ 29 w 37"/>
              <a:gd name="T41" fmla="*/ 17 h 28"/>
              <a:gd name="T42" fmla="*/ 30 w 37"/>
              <a:gd name="T43" fmla="*/ 16 h 28"/>
              <a:gd name="T44" fmla="*/ 30 w 37"/>
              <a:gd name="T45" fmla="*/ 16 h 28"/>
              <a:gd name="T46" fmla="*/ 31 w 37"/>
              <a:gd name="T47" fmla="*/ 15 h 28"/>
              <a:gd name="T48" fmla="*/ 32 w 37"/>
              <a:gd name="T49" fmla="*/ 15 h 28"/>
              <a:gd name="T50" fmla="*/ 32 w 37"/>
              <a:gd name="T51" fmla="*/ 14 h 28"/>
              <a:gd name="T52" fmla="*/ 32 w 37"/>
              <a:gd name="T53" fmla="*/ 13 h 28"/>
              <a:gd name="T54" fmla="*/ 33 w 37"/>
              <a:gd name="T55" fmla="*/ 12 h 28"/>
              <a:gd name="T56" fmla="*/ 33 w 37"/>
              <a:gd name="T57" fmla="*/ 11 h 28"/>
              <a:gd name="T58" fmla="*/ 33 w 37"/>
              <a:gd name="T59" fmla="*/ 11 h 28"/>
              <a:gd name="T60" fmla="*/ 33 w 37"/>
              <a:gd name="T61" fmla="*/ 10 h 28"/>
              <a:gd name="T62" fmla="*/ 33 w 37"/>
              <a:gd name="T63" fmla="*/ 9 h 28"/>
              <a:gd name="T64" fmla="*/ 33 w 37"/>
              <a:gd name="T65" fmla="*/ 8 h 28"/>
              <a:gd name="T66" fmla="*/ 32 w 37"/>
              <a:gd name="T67" fmla="*/ 7 h 28"/>
              <a:gd name="T68" fmla="*/ 32 w 37"/>
              <a:gd name="T69" fmla="*/ 6 h 28"/>
              <a:gd name="T70" fmla="*/ 33 w 37"/>
              <a:gd name="T71" fmla="*/ 6 h 28"/>
              <a:gd name="T72" fmla="*/ 36 w 37"/>
              <a:gd name="T73" fmla="*/ 11 h 28"/>
              <a:gd name="T74" fmla="*/ 21 w 37"/>
              <a:gd name="T75" fmla="*/ 27 h 28"/>
              <a:gd name="T76" fmla="*/ 20 w 37"/>
              <a:gd name="T77" fmla="*/ 27 h 28"/>
              <a:gd name="T78" fmla="*/ 21 w 37"/>
              <a:gd name="T79" fmla="*/ 26 h 28"/>
              <a:gd name="T80" fmla="*/ 21 w 37"/>
              <a:gd name="T81" fmla="*/ 25 h 28"/>
              <a:gd name="T82" fmla="*/ 21 w 37"/>
              <a:gd name="T83" fmla="*/ 25 h 28"/>
              <a:gd name="T84" fmla="*/ 21 w 37"/>
              <a:gd name="T85" fmla="*/ 24 h 28"/>
              <a:gd name="T86" fmla="*/ 21 w 37"/>
              <a:gd name="T87" fmla="*/ 23 h 28"/>
              <a:gd name="T88" fmla="*/ 21 w 37"/>
              <a:gd name="T89" fmla="*/ 23 h 28"/>
              <a:gd name="T90" fmla="*/ 21 w 37"/>
              <a:gd name="T91" fmla="*/ 22 h 28"/>
              <a:gd name="T92" fmla="*/ 20 w 37"/>
              <a:gd name="T93" fmla="*/ 22 h 28"/>
              <a:gd name="T94" fmla="*/ 7 w 37"/>
              <a:gd name="T95" fmla="*/ 9 h 28"/>
              <a:gd name="T96" fmla="*/ 6 w 37"/>
              <a:gd name="T97" fmla="*/ 9 h 28"/>
              <a:gd name="T98" fmla="*/ 6 w 37"/>
              <a:gd name="T99" fmla="*/ 8 h 28"/>
              <a:gd name="T100" fmla="*/ 5 w 37"/>
              <a:gd name="T101" fmla="*/ 8 h 28"/>
              <a:gd name="T102" fmla="*/ 4 w 37"/>
              <a:gd name="T103" fmla="*/ 7 h 28"/>
              <a:gd name="T104" fmla="*/ 3 w 37"/>
              <a:gd name="T105" fmla="*/ 7 h 28"/>
              <a:gd name="T106" fmla="*/ 3 w 37"/>
              <a:gd name="T107" fmla="*/ 8 h 28"/>
              <a:gd name="T108" fmla="*/ 3 w 37"/>
              <a:gd name="T109" fmla="*/ 8 h 28"/>
              <a:gd name="T110" fmla="*/ 2 w 37"/>
              <a:gd name="T111" fmla="*/ 8 h 28"/>
              <a:gd name="T112" fmla="*/ 1 w 37"/>
              <a:gd name="T113" fmla="*/ 9 h 28"/>
              <a:gd name="T114" fmla="*/ 0 w 37"/>
              <a:gd name="T115" fmla="*/ 9 h 28"/>
              <a:gd name="T116" fmla="*/ 9 w 37"/>
              <a:gd name="T117" fmla="*/ 0 h 28"/>
              <a:gd name="T118" fmla="*/ 9 w 37"/>
              <a:gd name="T119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" h="28">
                <a:moveTo>
                  <a:pt x="9" y="1"/>
                </a:move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9" y="5"/>
                </a:lnTo>
                <a:lnTo>
                  <a:pt x="9" y="6"/>
                </a:lnTo>
                <a:lnTo>
                  <a:pt x="9" y="6"/>
                </a:lnTo>
                <a:lnTo>
                  <a:pt x="24" y="20"/>
                </a:lnTo>
                <a:lnTo>
                  <a:pt x="25" y="20"/>
                </a:lnTo>
                <a:lnTo>
                  <a:pt x="26" y="20"/>
                </a:lnTo>
                <a:lnTo>
                  <a:pt x="26" y="20"/>
                </a:lnTo>
                <a:lnTo>
                  <a:pt x="27" y="20"/>
                </a:lnTo>
                <a:lnTo>
                  <a:pt x="27" y="19"/>
                </a:lnTo>
                <a:lnTo>
                  <a:pt x="27" y="19"/>
                </a:lnTo>
                <a:lnTo>
                  <a:pt x="28" y="19"/>
                </a:lnTo>
                <a:lnTo>
                  <a:pt x="28" y="18"/>
                </a:lnTo>
                <a:lnTo>
                  <a:pt x="29" y="17"/>
                </a:lnTo>
                <a:lnTo>
                  <a:pt x="30" y="16"/>
                </a:lnTo>
                <a:lnTo>
                  <a:pt x="30" y="16"/>
                </a:lnTo>
                <a:lnTo>
                  <a:pt x="31" y="15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3" y="12"/>
                </a:lnTo>
                <a:lnTo>
                  <a:pt x="33" y="11"/>
                </a:lnTo>
                <a:lnTo>
                  <a:pt x="33" y="11"/>
                </a:lnTo>
                <a:lnTo>
                  <a:pt x="33" y="10"/>
                </a:lnTo>
                <a:lnTo>
                  <a:pt x="33" y="9"/>
                </a:lnTo>
                <a:lnTo>
                  <a:pt x="33" y="8"/>
                </a:lnTo>
                <a:lnTo>
                  <a:pt x="32" y="7"/>
                </a:lnTo>
                <a:lnTo>
                  <a:pt x="32" y="6"/>
                </a:lnTo>
                <a:lnTo>
                  <a:pt x="33" y="6"/>
                </a:lnTo>
                <a:lnTo>
                  <a:pt x="36" y="11"/>
                </a:lnTo>
                <a:lnTo>
                  <a:pt x="21" y="27"/>
                </a:lnTo>
                <a:lnTo>
                  <a:pt x="20" y="27"/>
                </a:lnTo>
                <a:lnTo>
                  <a:pt x="21" y="26"/>
                </a:lnTo>
                <a:lnTo>
                  <a:pt x="21" y="25"/>
                </a:lnTo>
                <a:lnTo>
                  <a:pt x="21" y="25"/>
                </a:lnTo>
                <a:lnTo>
                  <a:pt x="21" y="24"/>
                </a:lnTo>
                <a:lnTo>
                  <a:pt x="21" y="23"/>
                </a:lnTo>
                <a:lnTo>
                  <a:pt x="21" y="23"/>
                </a:lnTo>
                <a:lnTo>
                  <a:pt x="21" y="22"/>
                </a:lnTo>
                <a:lnTo>
                  <a:pt x="20" y="22"/>
                </a:lnTo>
                <a:lnTo>
                  <a:pt x="7" y="9"/>
                </a:lnTo>
                <a:lnTo>
                  <a:pt x="6" y="9"/>
                </a:lnTo>
                <a:lnTo>
                  <a:pt x="6" y="8"/>
                </a:lnTo>
                <a:lnTo>
                  <a:pt x="5" y="8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1" y="9"/>
                </a:lnTo>
                <a:lnTo>
                  <a:pt x="0" y="9"/>
                </a:lnTo>
                <a:lnTo>
                  <a:pt x="9" y="0"/>
                </a:lnTo>
                <a:lnTo>
                  <a:pt x="9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1100138" y="2854325"/>
            <a:ext cx="39687" cy="47625"/>
          </a:xfrm>
          <a:custGeom>
            <a:avLst/>
            <a:gdLst>
              <a:gd name="T0" fmla="*/ 14 w 25"/>
              <a:gd name="T1" fmla="*/ 28 h 30"/>
              <a:gd name="T2" fmla="*/ 14 w 25"/>
              <a:gd name="T3" fmla="*/ 28 h 30"/>
              <a:gd name="T4" fmla="*/ 14 w 25"/>
              <a:gd name="T5" fmla="*/ 27 h 30"/>
              <a:gd name="T6" fmla="*/ 15 w 25"/>
              <a:gd name="T7" fmla="*/ 27 h 30"/>
              <a:gd name="T8" fmla="*/ 15 w 25"/>
              <a:gd name="T9" fmla="*/ 27 h 30"/>
              <a:gd name="T10" fmla="*/ 16 w 25"/>
              <a:gd name="T11" fmla="*/ 27 h 30"/>
              <a:gd name="T12" fmla="*/ 16 w 25"/>
              <a:gd name="T13" fmla="*/ 26 h 30"/>
              <a:gd name="T14" fmla="*/ 16 w 25"/>
              <a:gd name="T15" fmla="*/ 25 h 30"/>
              <a:gd name="T16" fmla="*/ 15 w 25"/>
              <a:gd name="T17" fmla="*/ 24 h 30"/>
              <a:gd name="T18" fmla="*/ 15 w 25"/>
              <a:gd name="T19" fmla="*/ 23 h 30"/>
              <a:gd name="T20" fmla="*/ 6 w 25"/>
              <a:gd name="T21" fmla="*/ 8 h 30"/>
              <a:gd name="T22" fmla="*/ 5 w 25"/>
              <a:gd name="T23" fmla="*/ 7 h 30"/>
              <a:gd name="T24" fmla="*/ 4 w 25"/>
              <a:gd name="T25" fmla="*/ 7 h 30"/>
              <a:gd name="T26" fmla="*/ 3 w 25"/>
              <a:gd name="T27" fmla="*/ 7 h 30"/>
              <a:gd name="T28" fmla="*/ 3 w 25"/>
              <a:gd name="T29" fmla="*/ 6 h 30"/>
              <a:gd name="T30" fmla="*/ 2 w 25"/>
              <a:gd name="T31" fmla="*/ 6 h 30"/>
              <a:gd name="T32" fmla="*/ 2 w 25"/>
              <a:gd name="T33" fmla="*/ 6 h 30"/>
              <a:gd name="T34" fmla="*/ 2 w 25"/>
              <a:gd name="T35" fmla="*/ 7 h 30"/>
              <a:gd name="T36" fmla="*/ 1 w 25"/>
              <a:gd name="T37" fmla="*/ 7 h 30"/>
              <a:gd name="T38" fmla="*/ 0 w 25"/>
              <a:gd name="T39" fmla="*/ 7 h 30"/>
              <a:gd name="T40" fmla="*/ 0 w 25"/>
              <a:gd name="T41" fmla="*/ 7 h 30"/>
              <a:gd name="T42" fmla="*/ 0 w 25"/>
              <a:gd name="T43" fmla="*/ 7 h 30"/>
              <a:gd name="T44" fmla="*/ 9 w 25"/>
              <a:gd name="T45" fmla="*/ 0 h 30"/>
              <a:gd name="T46" fmla="*/ 10 w 25"/>
              <a:gd name="T47" fmla="*/ 0 h 30"/>
              <a:gd name="T48" fmla="*/ 10 w 25"/>
              <a:gd name="T49" fmla="*/ 1 h 30"/>
              <a:gd name="T50" fmla="*/ 9 w 25"/>
              <a:gd name="T51" fmla="*/ 1 h 30"/>
              <a:gd name="T52" fmla="*/ 9 w 25"/>
              <a:gd name="T53" fmla="*/ 2 h 30"/>
              <a:gd name="T54" fmla="*/ 8 w 25"/>
              <a:gd name="T55" fmla="*/ 2 h 30"/>
              <a:gd name="T56" fmla="*/ 8 w 25"/>
              <a:gd name="T57" fmla="*/ 2 h 30"/>
              <a:gd name="T58" fmla="*/ 8 w 25"/>
              <a:gd name="T59" fmla="*/ 3 h 30"/>
              <a:gd name="T60" fmla="*/ 7 w 25"/>
              <a:gd name="T61" fmla="*/ 3 h 30"/>
              <a:gd name="T62" fmla="*/ 7 w 25"/>
              <a:gd name="T63" fmla="*/ 4 h 30"/>
              <a:gd name="T64" fmla="*/ 8 w 25"/>
              <a:gd name="T65" fmla="*/ 4 h 30"/>
              <a:gd name="T66" fmla="*/ 8 w 25"/>
              <a:gd name="T67" fmla="*/ 5 h 30"/>
              <a:gd name="T68" fmla="*/ 8 w 25"/>
              <a:gd name="T69" fmla="*/ 6 h 30"/>
              <a:gd name="T70" fmla="*/ 18 w 25"/>
              <a:gd name="T71" fmla="*/ 21 h 30"/>
              <a:gd name="T72" fmla="*/ 18 w 25"/>
              <a:gd name="T73" fmla="*/ 22 h 30"/>
              <a:gd name="T74" fmla="*/ 19 w 25"/>
              <a:gd name="T75" fmla="*/ 22 h 30"/>
              <a:gd name="T76" fmla="*/ 19 w 25"/>
              <a:gd name="T77" fmla="*/ 22 h 30"/>
              <a:gd name="T78" fmla="*/ 20 w 25"/>
              <a:gd name="T79" fmla="*/ 22 h 30"/>
              <a:gd name="T80" fmla="*/ 21 w 25"/>
              <a:gd name="T81" fmla="*/ 23 h 30"/>
              <a:gd name="T82" fmla="*/ 21 w 25"/>
              <a:gd name="T83" fmla="*/ 22 h 30"/>
              <a:gd name="T84" fmla="*/ 22 w 25"/>
              <a:gd name="T85" fmla="*/ 22 h 30"/>
              <a:gd name="T86" fmla="*/ 22 w 25"/>
              <a:gd name="T87" fmla="*/ 22 h 30"/>
              <a:gd name="T88" fmla="*/ 23 w 25"/>
              <a:gd name="T89" fmla="*/ 22 h 30"/>
              <a:gd name="T90" fmla="*/ 24 w 25"/>
              <a:gd name="T91" fmla="*/ 22 h 30"/>
              <a:gd name="T92" fmla="*/ 24 w 25"/>
              <a:gd name="T93" fmla="*/ 22 h 30"/>
              <a:gd name="T94" fmla="*/ 14 w 25"/>
              <a:gd name="T95" fmla="*/ 29 h 30"/>
              <a:gd name="T96" fmla="*/ 14 w 25"/>
              <a:gd name="T97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30">
                <a:moveTo>
                  <a:pt x="14" y="28"/>
                </a:moveTo>
                <a:lnTo>
                  <a:pt x="14" y="28"/>
                </a:lnTo>
                <a:lnTo>
                  <a:pt x="14" y="27"/>
                </a:lnTo>
                <a:lnTo>
                  <a:pt x="15" y="27"/>
                </a:lnTo>
                <a:lnTo>
                  <a:pt x="15" y="27"/>
                </a:lnTo>
                <a:lnTo>
                  <a:pt x="16" y="27"/>
                </a:lnTo>
                <a:lnTo>
                  <a:pt x="16" y="26"/>
                </a:lnTo>
                <a:lnTo>
                  <a:pt x="16" y="25"/>
                </a:lnTo>
                <a:lnTo>
                  <a:pt x="15" y="24"/>
                </a:lnTo>
                <a:lnTo>
                  <a:pt x="15" y="23"/>
                </a:lnTo>
                <a:lnTo>
                  <a:pt x="6" y="8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7" y="4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18" y="21"/>
                </a:lnTo>
                <a:lnTo>
                  <a:pt x="18" y="22"/>
                </a:lnTo>
                <a:lnTo>
                  <a:pt x="19" y="22"/>
                </a:lnTo>
                <a:lnTo>
                  <a:pt x="19" y="22"/>
                </a:lnTo>
                <a:lnTo>
                  <a:pt x="20" y="22"/>
                </a:lnTo>
                <a:lnTo>
                  <a:pt x="21" y="23"/>
                </a:lnTo>
                <a:lnTo>
                  <a:pt x="21" y="22"/>
                </a:lnTo>
                <a:lnTo>
                  <a:pt x="22" y="22"/>
                </a:lnTo>
                <a:lnTo>
                  <a:pt x="22" y="22"/>
                </a:lnTo>
                <a:lnTo>
                  <a:pt x="23" y="22"/>
                </a:lnTo>
                <a:lnTo>
                  <a:pt x="24" y="22"/>
                </a:lnTo>
                <a:lnTo>
                  <a:pt x="24" y="22"/>
                </a:lnTo>
                <a:lnTo>
                  <a:pt x="14" y="29"/>
                </a:lnTo>
                <a:lnTo>
                  <a:pt x="14" y="2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1169988" y="2817813"/>
            <a:ext cx="47625" cy="49212"/>
          </a:xfrm>
          <a:custGeom>
            <a:avLst/>
            <a:gdLst>
              <a:gd name="T0" fmla="*/ 11 w 30"/>
              <a:gd name="T1" fmla="*/ 1 h 31"/>
              <a:gd name="T2" fmla="*/ 12 w 30"/>
              <a:gd name="T3" fmla="*/ 0 h 31"/>
              <a:gd name="T4" fmla="*/ 14 w 30"/>
              <a:gd name="T5" fmla="*/ 0 h 31"/>
              <a:gd name="T6" fmla="*/ 16 w 30"/>
              <a:gd name="T7" fmla="*/ 0 h 31"/>
              <a:gd name="T8" fmla="*/ 17 w 30"/>
              <a:gd name="T9" fmla="*/ 0 h 31"/>
              <a:gd name="T10" fmla="*/ 19 w 30"/>
              <a:gd name="T11" fmla="*/ 0 h 31"/>
              <a:gd name="T12" fmla="*/ 21 w 30"/>
              <a:gd name="T13" fmla="*/ 1 h 31"/>
              <a:gd name="T14" fmla="*/ 22 w 30"/>
              <a:gd name="T15" fmla="*/ 3 h 31"/>
              <a:gd name="T16" fmla="*/ 23 w 30"/>
              <a:gd name="T17" fmla="*/ 4 h 31"/>
              <a:gd name="T18" fmla="*/ 24 w 30"/>
              <a:gd name="T19" fmla="*/ 6 h 31"/>
              <a:gd name="T20" fmla="*/ 23 w 30"/>
              <a:gd name="T21" fmla="*/ 8 h 31"/>
              <a:gd name="T22" fmla="*/ 22 w 30"/>
              <a:gd name="T23" fmla="*/ 9 h 31"/>
              <a:gd name="T24" fmla="*/ 21 w 30"/>
              <a:gd name="T25" fmla="*/ 10 h 31"/>
              <a:gd name="T26" fmla="*/ 20 w 30"/>
              <a:gd name="T27" fmla="*/ 11 h 31"/>
              <a:gd name="T28" fmla="*/ 22 w 30"/>
              <a:gd name="T29" fmla="*/ 12 h 31"/>
              <a:gd name="T30" fmla="*/ 23 w 30"/>
              <a:gd name="T31" fmla="*/ 12 h 31"/>
              <a:gd name="T32" fmla="*/ 25 w 30"/>
              <a:gd name="T33" fmla="*/ 12 h 31"/>
              <a:gd name="T34" fmla="*/ 27 w 30"/>
              <a:gd name="T35" fmla="*/ 13 h 31"/>
              <a:gd name="T36" fmla="*/ 27 w 30"/>
              <a:gd name="T37" fmla="*/ 13 h 31"/>
              <a:gd name="T38" fmla="*/ 28 w 30"/>
              <a:gd name="T39" fmla="*/ 14 h 31"/>
              <a:gd name="T40" fmla="*/ 29 w 30"/>
              <a:gd name="T41" fmla="*/ 16 h 31"/>
              <a:gd name="T42" fmla="*/ 29 w 30"/>
              <a:gd name="T43" fmla="*/ 18 h 31"/>
              <a:gd name="T44" fmla="*/ 29 w 30"/>
              <a:gd name="T45" fmla="*/ 19 h 31"/>
              <a:gd name="T46" fmla="*/ 29 w 30"/>
              <a:gd name="T47" fmla="*/ 21 h 31"/>
              <a:gd name="T48" fmla="*/ 27 w 30"/>
              <a:gd name="T49" fmla="*/ 22 h 31"/>
              <a:gd name="T50" fmla="*/ 27 w 30"/>
              <a:gd name="T51" fmla="*/ 23 h 31"/>
              <a:gd name="T52" fmla="*/ 24 w 30"/>
              <a:gd name="T53" fmla="*/ 25 h 31"/>
              <a:gd name="T54" fmla="*/ 22 w 30"/>
              <a:gd name="T55" fmla="*/ 27 h 31"/>
              <a:gd name="T56" fmla="*/ 8 w 30"/>
              <a:gd name="T57" fmla="*/ 29 h 31"/>
              <a:gd name="T58" fmla="*/ 10 w 30"/>
              <a:gd name="T59" fmla="*/ 29 h 31"/>
              <a:gd name="T60" fmla="*/ 12 w 30"/>
              <a:gd name="T61" fmla="*/ 28 h 31"/>
              <a:gd name="T62" fmla="*/ 12 w 30"/>
              <a:gd name="T63" fmla="*/ 27 h 31"/>
              <a:gd name="T64" fmla="*/ 11 w 30"/>
              <a:gd name="T65" fmla="*/ 25 h 31"/>
              <a:gd name="T66" fmla="*/ 5 w 30"/>
              <a:gd name="T67" fmla="*/ 7 h 31"/>
              <a:gd name="T68" fmla="*/ 4 w 30"/>
              <a:gd name="T69" fmla="*/ 6 h 31"/>
              <a:gd name="T70" fmla="*/ 3 w 30"/>
              <a:gd name="T71" fmla="*/ 5 h 31"/>
              <a:gd name="T72" fmla="*/ 2 w 30"/>
              <a:gd name="T73" fmla="*/ 5 h 31"/>
              <a:gd name="T74" fmla="*/ 0 w 30"/>
              <a:gd name="T75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" h="31">
                <a:moveTo>
                  <a:pt x="0" y="4"/>
                </a:moveTo>
                <a:lnTo>
                  <a:pt x="11" y="1"/>
                </a:lnTo>
                <a:lnTo>
                  <a:pt x="12" y="1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21" y="1"/>
                </a:lnTo>
                <a:lnTo>
                  <a:pt x="22" y="2"/>
                </a:lnTo>
                <a:lnTo>
                  <a:pt x="22" y="3"/>
                </a:lnTo>
                <a:lnTo>
                  <a:pt x="23" y="3"/>
                </a:lnTo>
                <a:lnTo>
                  <a:pt x="23" y="4"/>
                </a:lnTo>
                <a:lnTo>
                  <a:pt x="24" y="5"/>
                </a:lnTo>
                <a:lnTo>
                  <a:pt x="24" y="6"/>
                </a:lnTo>
                <a:lnTo>
                  <a:pt x="24" y="7"/>
                </a:lnTo>
                <a:lnTo>
                  <a:pt x="23" y="8"/>
                </a:lnTo>
                <a:lnTo>
                  <a:pt x="23" y="8"/>
                </a:lnTo>
                <a:lnTo>
                  <a:pt x="22" y="9"/>
                </a:lnTo>
                <a:lnTo>
                  <a:pt x="22" y="10"/>
                </a:lnTo>
                <a:lnTo>
                  <a:pt x="21" y="10"/>
                </a:lnTo>
                <a:lnTo>
                  <a:pt x="21" y="11"/>
                </a:lnTo>
                <a:lnTo>
                  <a:pt x="20" y="11"/>
                </a:lnTo>
                <a:lnTo>
                  <a:pt x="21" y="11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4" y="12"/>
                </a:lnTo>
                <a:lnTo>
                  <a:pt x="25" y="12"/>
                </a:lnTo>
                <a:lnTo>
                  <a:pt x="26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4"/>
                </a:lnTo>
                <a:lnTo>
                  <a:pt x="28" y="14"/>
                </a:lnTo>
                <a:lnTo>
                  <a:pt x="28" y="15"/>
                </a:lnTo>
                <a:lnTo>
                  <a:pt x="29" y="16"/>
                </a:lnTo>
                <a:lnTo>
                  <a:pt x="29" y="17"/>
                </a:lnTo>
                <a:lnTo>
                  <a:pt x="29" y="18"/>
                </a:lnTo>
                <a:lnTo>
                  <a:pt x="29" y="18"/>
                </a:lnTo>
                <a:lnTo>
                  <a:pt x="29" y="19"/>
                </a:lnTo>
                <a:lnTo>
                  <a:pt x="29" y="20"/>
                </a:lnTo>
                <a:lnTo>
                  <a:pt x="29" y="21"/>
                </a:lnTo>
                <a:lnTo>
                  <a:pt x="28" y="22"/>
                </a:lnTo>
                <a:lnTo>
                  <a:pt x="27" y="22"/>
                </a:lnTo>
                <a:lnTo>
                  <a:pt x="27" y="23"/>
                </a:lnTo>
                <a:lnTo>
                  <a:pt x="27" y="23"/>
                </a:lnTo>
                <a:lnTo>
                  <a:pt x="26" y="24"/>
                </a:lnTo>
                <a:lnTo>
                  <a:pt x="24" y="25"/>
                </a:lnTo>
                <a:lnTo>
                  <a:pt x="22" y="26"/>
                </a:lnTo>
                <a:lnTo>
                  <a:pt x="22" y="27"/>
                </a:lnTo>
                <a:lnTo>
                  <a:pt x="8" y="30"/>
                </a:lnTo>
                <a:lnTo>
                  <a:pt x="8" y="29"/>
                </a:lnTo>
                <a:lnTo>
                  <a:pt x="9" y="29"/>
                </a:lnTo>
                <a:lnTo>
                  <a:pt x="10" y="29"/>
                </a:lnTo>
                <a:lnTo>
                  <a:pt x="11" y="28"/>
                </a:lnTo>
                <a:lnTo>
                  <a:pt x="12" y="28"/>
                </a:lnTo>
                <a:lnTo>
                  <a:pt x="12" y="28"/>
                </a:lnTo>
                <a:lnTo>
                  <a:pt x="12" y="27"/>
                </a:lnTo>
                <a:lnTo>
                  <a:pt x="11" y="26"/>
                </a:lnTo>
                <a:lnTo>
                  <a:pt x="11" y="25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2" y="5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1193800" y="2843213"/>
            <a:ext cx="15875" cy="15875"/>
          </a:xfrm>
          <a:custGeom>
            <a:avLst/>
            <a:gdLst>
              <a:gd name="T0" fmla="*/ 2 w 10"/>
              <a:gd name="T1" fmla="*/ 8 h 10"/>
              <a:gd name="T2" fmla="*/ 2 w 10"/>
              <a:gd name="T3" fmla="*/ 8 h 10"/>
              <a:gd name="T4" fmla="*/ 2 w 10"/>
              <a:gd name="T5" fmla="*/ 8 h 10"/>
              <a:gd name="T6" fmla="*/ 2 w 10"/>
              <a:gd name="T7" fmla="*/ 9 h 10"/>
              <a:gd name="T8" fmla="*/ 3 w 10"/>
              <a:gd name="T9" fmla="*/ 9 h 10"/>
              <a:gd name="T10" fmla="*/ 4 w 10"/>
              <a:gd name="T11" fmla="*/ 9 h 10"/>
              <a:gd name="T12" fmla="*/ 4 w 10"/>
              <a:gd name="T13" fmla="*/ 9 h 10"/>
              <a:gd name="T14" fmla="*/ 5 w 10"/>
              <a:gd name="T15" fmla="*/ 9 h 10"/>
              <a:gd name="T16" fmla="*/ 5 w 10"/>
              <a:gd name="T17" fmla="*/ 8 h 10"/>
              <a:gd name="T18" fmla="*/ 6 w 10"/>
              <a:gd name="T19" fmla="*/ 8 h 10"/>
              <a:gd name="T20" fmla="*/ 7 w 10"/>
              <a:gd name="T21" fmla="*/ 8 h 10"/>
              <a:gd name="T22" fmla="*/ 7 w 10"/>
              <a:gd name="T23" fmla="*/ 8 h 10"/>
              <a:gd name="T24" fmla="*/ 7 w 10"/>
              <a:gd name="T25" fmla="*/ 7 h 10"/>
              <a:gd name="T26" fmla="*/ 8 w 10"/>
              <a:gd name="T27" fmla="*/ 7 h 10"/>
              <a:gd name="T28" fmla="*/ 8 w 10"/>
              <a:gd name="T29" fmla="*/ 7 h 10"/>
              <a:gd name="T30" fmla="*/ 8 w 10"/>
              <a:gd name="T31" fmla="*/ 6 h 10"/>
              <a:gd name="T32" fmla="*/ 8 w 10"/>
              <a:gd name="T33" fmla="*/ 5 h 10"/>
              <a:gd name="T34" fmla="*/ 9 w 10"/>
              <a:gd name="T35" fmla="*/ 5 h 10"/>
              <a:gd name="T36" fmla="*/ 9 w 10"/>
              <a:gd name="T37" fmla="*/ 4 h 10"/>
              <a:gd name="T38" fmla="*/ 8 w 10"/>
              <a:gd name="T39" fmla="*/ 4 h 10"/>
              <a:gd name="T40" fmla="*/ 8 w 10"/>
              <a:gd name="T41" fmla="*/ 3 h 10"/>
              <a:gd name="T42" fmla="*/ 8 w 10"/>
              <a:gd name="T43" fmla="*/ 2 h 10"/>
              <a:gd name="T44" fmla="*/ 8 w 10"/>
              <a:gd name="T45" fmla="*/ 2 h 10"/>
              <a:gd name="T46" fmla="*/ 8 w 10"/>
              <a:gd name="T47" fmla="*/ 2 h 10"/>
              <a:gd name="T48" fmla="*/ 8 w 10"/>
              <a:gd name="T49" fmla="*/ 1 h 10"/>
              <a:gd name="T50" fmla="*/ 7 w 10"/>
              <a:gd name="T51" fmla="*/ 1 h 10"/>
              <a:gd name="T52" fmla="*/ 7 w 10"/>
              <a:gd name="T53" fmla="*/ 1 h 10"/>
              <a:gd name="T54" fmla="*/ 7 w 10"/>
              <a:gd name="T55" fmla="*/ 1 h 10"/>
              <a:gd name="T56" fmla="*/ 6 w 10"/>
              <a:gd name="T57" fmla="*/ 1 h 10"/>
              <a:gd name="T58" fmla="*/ 6 w 10"/>
              <a:gd name="T59" fmla="*/ 0 h 10"/>
              <a:gd name="T60" fmla="*/ 5 w 10"/>
              <a:gd name="T61" fmla="*/ 0 h 10"/>
              <a:gd name="T62" fmla="*/ 5 w 10"/>
              <a:gd name="T63" fmla="*/ 0 h 10"/>
              <a:gd name="T64" fmla="*/ 4 w 10"/>
              <a:gd name="T65" fmla="*/ 0 h 10"/>
              <a:gd name="T66" fmla="*/ 4 w 10"/>
              <a:gd name="T67" fmla="*/ 0 h 10"/>
              <a:gd name="T68" fmla="*/ 3 w 10"/>
              <a:gd name="T69" fmla="*/ 0 h 10"/>
              <a:gd name="T70" fmla="*/ 2 w 10"/>
              <a:gd name="T71" fmla="*/ 0 h 10"/>
              <a:gd name="T72" fmla="*/ 2 w 10"/>
              <a:gd name="T73" fmla="*/ 1 h 10"/>
              <a:gd name="T74" fmla="*/ 2 w 10"/>
              <a:gd name="T75" fmla="*/ 1 h 10"/>
              <a:gd name="T76" fmla="*/ 1 w 10"/>
              <a:gd name="T77" fmla="*/ 1 h 10"/>
              <a:gd name="T78" fmla="*/ 1 w 10"/>
              <a:gd name="T79" fmla="*/ 1 h 10"/>
              <a:gd name="T80" fmla="*/ 0 w 10"/>
              <a:gd name="T81" fmla="*/ 1 h 10"/>
              <a:gd name="T82" fmla="*/ 2 w 10"/>
              <a:gd name="T83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" h="10"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3" y="9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5" y="8"/>
                </a:lnTo>
                <a:lnTo>
                  <a:pt x="6" y="8"/>
                </a:lnTo>
                <a:lnTo>
                  <a:pt x="7" y="8"/>
                </a:lnTo>
                <a:lnTo>
                  <a:pt x="7" y="8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9" y="5"/>
                </a:lnTo>
                <a:lnTo>
                  <a:pt x="9" y="4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1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2" y="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1185863" y="2820988"/>
            <a:ext cx="14287" cy="14287"/>
          </a:xfrm>
          <a:custGeom>
            <a:avLst/>
            <a:gdLst>
              <a:gd name="T0" fmla="*/ 2 w 9"/>
              <a:gd name="T1" fmla="*/ 8 h 9"/>
              <a:gd name="T2" fmla="*/ 5 w 9"/>
              <a:gd name="T3" fmla="*/ 7 h 9"/>
              <a:gd name="T4" fmla="*/ 5 w 9"/>
              <a:gd name="T5" fmla="*/ 7 h 9"/>
              <a:gd name="T6" fmla="*/ 6 w 9"/>
              <a:gd name="T7" fmla="*/ 7 h 9"/>
              <a:gd name="T8" fmla="*/ 6 w 9"/>
              <a:gd name="T9" fmla="*/ 7 h 9"/>
              <a:gd name="T10" fmla="*/ 6 w 9"/>
              <a:gd name="T11" fmla="*/ 6 h 9"/>
              <a:gd name="T12" fmla="*/ 7 w 9"/>
              <a:gd name="T13" fmla="*/ 6 h 9"/>
              <a:gd name="T14" fmla="*/ 7 w 9"/>
              <a:gd name="T15" fmla="*/ 6 h 9"/>
              <a:gd name="T16" fmla="*/ 8 w 9"/>
              <a:gd name="T17" fmla="*/ 5 h 9"/>
              <a:gd name="T18" fmla="*/ 8 w 9"/>
              <a:gd name="T19" fmla="*/ 5 h 9"/>
              <a:gd name="T20" fmla="*/ 8 w 9"/>
              <a:gd name="T21" fmla="*/ 4 h 9"/>
              <a:gd name="T22" fmla="*/ 8 w 9"/>
              <a:gd name="T23" fmla="*/ 3 h 9"/>
              <a:gd name="T24" fmla="*/ 8 w 9"/>
              <a:gd name="T25" fmla="*/ 3 h 9"/>
              <a:gd name="T26" fmla="*/ 7 w 9"/>
              <a:gd name="T27" fmla="*/ 2 h 9"/>
              <a:gd name="T28" fmla="*/ 7 w 9"/>
              <a:gd name="T29" fmla="*/ 2 h 9"/>
              <a:gd name="T30" fmla="*/ 7 w 9"/>
              <a:gd name="T31" fmla="*/ 1 h 9"/>
              <a:gd name="T32" fmla="*/ 6 w 9"/>
              <a:gd name="T33" fmla="*/ 1 h 9"/>
              <a:gd name="T34" fmla="*/ 6 w 9"/>
              <a:gd name="T35" fmla="*/ 1 h 9"/>
              <a:gd name="T36" fmla="*/ 6 w 9"/>
              <a:gd name="T37" fmla="*/ 0 h 9"/>
              <a:gd name="T38" fmla="*/ 5 w 9"/>
              <a:gd name="T39" fmla="*/ 0 h 9"/>
              <a:gd name="T40" fmla="*/ 5 w 9"/>
              <a:gd name="T41" fmla="*/ 0 h 9"/>
              <a:gd name="T42" fmla="*/ 4 w 9"/>
              <a:gd name="T43" fmla="*/ 0 h 9"/>
              <a:gd name="T44" fmla="*/ 3 w 9"/>
              <a:gd name="T45" fmla="*/ 0 h 9"/>
              <a:gd name="T46" fmla="*/ 3 w 9"/>
              <a:gd name="T47" fmla="*/ 0 h 9"/>
              <a:gd name="T48" fmla="*/ 2 w 9"/>
              <a:gd name="T49" fmla="*/ 0 h 9"/>
              <a:gd name="T50" fmla="*/ 2 w 9"/>
              <a:gd name="T51" fmla="*/ 1 h 9"/>
              <a:gd name="T52" fmla="*/ 1 w 9"/>
              <a:gd name="T53" fmla="*/ 1 h 9"/>
              <a:gd name="T54" fmla="*/ 1 w 9"/>
              <a:gd name="T55" fmla="*/ 1 h 9"/>
              <a:gd name="T56" fmla="*/ 1 w 9"/>
              <a:gd name="T57" fmla="*/ 1 h 9"/>
              <a:gd name="T58" fmla="*/ 0 w 9"/>
              <a:gd name="T59" fmla="*/ 1 h 9"/>
              <a:gd name="T60" fmla="*/ 0 w 9"/>
              <a:gd name="T61" fmla="*/ 2 h 9"/>
              <a:gd name="T62" fmla="*/ 2 w 9"/>
              <a:gd name="T6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" h="9">
                <a:moveTo>
                  <a:pt x="2" y="8"/>
                </a:moveTo>
                <a:lnTo>
                  <a:pt x="5" y="7"/>
                </a:lnTo>
                <a:lnTo>
                  <a:pt x="5" y="7"/>
                </a:lnTo>
                <a:lnTo>
                  <a:pt x="6" y="7"/>
                </a:lnTo>
                <a:lnTo>
                  <a:pt x="6" y="7"/>
                </a:lnTo>
                <a:lnTo>
                  <a:pt x="6" y="6"/>
                </a:lnTo>
                <a:lnTo>
                  <a:pt x="7" y="6"/>
                </a:lnTo>
                <a:lnTo>
                  <a:pt x="7" y="6"/>
                </a:lnTo>
                <a:lnTo>
                  <a:pt x="8" y="5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3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2" y="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1273175" y="2800350"/>
            <a:ext cx="39688" cy="46038"/>
          </a:xfrm>
          <a:custGeom>
            <a:avLst/>
            <a:gdLst>
              <a:gd name="T0" fmla="*/ 1 w 25"/>
              <a:gd name="T1" fmla="*/ 28 h 29"/>
              <a:gd name="T2" fmla="*/ 1 w 25"/>
              <a:gd name="T3" fmla="*/ 26 h 29"/>
              <a:gd name="T4" fmla="*/ 2 w 25"/>
              <a:gd name="T5" fmla="*/ 26 h 29"/>
              <a:gd name="T6" fmla="*/ 4 w 25"/>
              <a:gd name="T7" fmla="*/ 26 h 29"/>
              <a:gd name="T8" fmla="*/ 4 w 25"/>
              <a:gd name="T9" fmla="*/ 24 h 29"/>
              <a:gd name="T10" fmla="*/ 3 w 25"/>
              <a:gd name="T11" fmla="*/ 4 h 29"/>
              <a:gd name="T12" fmla="*/ 3 w 25"/>
              <a:gd name="T13" fmla="*/ 2 h 29"/>
              <a:gd name="T14" fmla="*/ 2 w 25"/>
              <a:gd name="T15" fmla="*/ 2 h 29"/>
              <a:gd name="T16" fmla="*/ 1 w 25"/>
              <a:gd name="T17" fmla="*/ 2 h 29"/>
              <a:gd name="T18" fmla="*/ 0 w 25"/>
              <a:gd name="T19" fmla="*/ 1 h 29"/>
              <a:gd name="T20" fmla="*/ 21 w 25"/>
              <a:gd name="T21" fmla="*/ 6 h 29"/>
              <a:gd name="T22" fmla="*/ 20 w 25"/>
              <a:gd name="T23" fmla="*/ 5 h 29"/>
              <a:gd name="T24" fmla="*/ 19 w 25"/>
              <a:gd name="T25" fmla="*/ 3 h 29"/>
              <a:gd name="T26" fmla="*/ 18 w 25"/>
              <a:gd name="T27" fmla="*/ 2 h 29"/>
              <a:gd name="T28" fmla="*/ 18 w 25"/>
              <a:gd name="T29" fmla="*/ 2 h 29"/>
              <a:gd name="T30" fmla="*/ 16 w 25"/>
              <a:gd name="T31" fmla="*/ 2 h 29"/>
              <a:gd name="T32" fmla="*/ 14 w 25"/>
              <a:gd name="T33" fmla="*/ 2 h 29"/>
              <a:gd name="T34" fmla="*/ 8 w 25"/>
              <a:gd name="T35" fmla="*/ 2 h 29"/>
              <a:gd name="T36" fmla="*/ 8 w 25"/>
              <a:gd name="T37" fmla="*/ 12 h 29"/>
              <a:gd name="T38" fmla="*/ 15 w 25"/>
              <a:gd name="T39" fmla="*/ 12 h 29"/>
              <a:gd name="T40" fmla="*/ 17 w 25"/>
              <a:gd name="T41" fmla="*/ 12 h 29"/>
              <a:gd name="T42" fmla="*/ 18 w 25"/>
              <a:gd name="T43" fmla="*/ 10 h 29"/>
              <a:gd name="T44" fmla="*/ 18 w 25"/>
              <a:gd name="T45" fmla="*/ 8 h 29"/>
              <a:gd name="T46" fmla="*/ 19 w 25"/>
              <a:gd name="T47" fmla="*/ 18 h 29"/>
              <a:gd name="T48" fmla="*/ 18 w 25"/>
              <a:gd name="T49" fmla="*/ 17 h 29"/>
              <a:gd name="T50" fmla="*/ 18 w 25"/>
              <a:gd name="T51" fmla="*/ 16 h 29"/>
              <a:gd name="T52" fmla="*/ 17 w 25"/>
              <a:gd name="T53" fmla="*/ 15 h 29"/>
              <a:gd name="T54" fmla="*/ 16 w 25"/>
              <a:gd name="T55" fmla="*/ 14 h 29"/>
              <a:gd name="T56" fmla="*/ 14 w 25"/>
              <a:gd name="T57" fmla="*/ 14 h 29"/>
              <a:gd name="T58" fmla="*/ 8 w 25"/>
              <a:gd name="T59" fmla="*/ 14 h 29"/>
              <a:gd name="T60" fmla="*/ 9 w 25"/>
              <a:gd name="T61" fmla="*/ 26 h 29"/>
              <a:gd name="T62" fmla="*/ 10 w 25"/>
              <a:gd name="T63" fmla="*/ 26 h 29"/>
              <a:gd name="T64" fmla="*/ 14 w 25"/>
              <a:gd name="T65" fmla="*/ 26 h 29"/>
              <a:gd name="T66" fmla="*/ 16 w 25"/>
              <a:gd name="T67" fmla="*/ 26 h 29"/>
              <a:gd name="T68" fmla="*/ 18 w 25"/>
              <a:gd name="T69" fmla="*/ 25 h 29"/>
              <a:gd name="T70" fmla="*/ 19 w 25"/>
              <a:gd name="T71" fmla="*/ 24 h 29"/>
              <a:gd name="T72" fmla="*/ 20 w 25"/>
              <a:gd name="T73" fmla="*/ 23 h 29"/>
              <a:gd name="T74" fmla="*/ 21 w 25"/>
              <a:gd name="T75" fmla="*/ 22 h 29"/>
              <a:gd name="T76" fmla="*/ 22 w 25"/>
              <a:gd name="T77" fmla="*/ 21 h 29"/>
              <a:gd name="T78" fmla="*/ 22 w 25"/>
              <a:gd name="T79" fmla="*/ 20 h 29"/>
              <a:gd name="T80" fmla="*/ 22 w 25"/>
              <a:gd name="T8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" h="29">
                <a:moveTo>
                  <a:pt x="22" y="27"/>
                </a:moveTo>
                <a:lnTo>
                  <a:pt x="1" y="28"/>
                </a:lnTo>
                <a:lnTo>
                  <a:pt x="1" y="27"/>
                </a:lnTo>
                <a:lnTo>
                  <a:pt x="1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lnTo>
                  <a:pt x="4" y="25"/>
                </a:lnTo>
                <a:lnTo>
                  <a:pt x="4" y="24"/>
                </a:lnTo>
                <a:lnTo>
                  <a:pt x="4" y="23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2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21" y="0"/>
                </a:lnTo>
                <a:lnTo>
                  <a:pt x="21" y="6"/>
                </a:lnTo>
                <a:lnTo>
                  <a:pt x="20" y="6"/>
                </a:lnTo>
                <a:lnTo>
                  <a:pt x="20" y="5"/>
                </a:lnTo>
                <a:lnTo>
                  <a:pt x="20" y="4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7" y="2"/>
                </a:lnTo>
                <a:lnTo>
                  <a:pt x="16" y="2"/>
                </a:lnTo>
                <a:lnTo>
                  <a:pt x="15" y="2"/>
                </a:lnTo>
                <a:lnTo>
                  <a:pt x="14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12"/>
                </a:lnTo>
                <a:lnTo>
                  <a:pt x="14" y="12"/>
                </a:lnTo>
                <a:lnTo>
                  <a:pt x="15" y="12"/>
                </a:lnTo>
                <a:lnTo>
                  <a:pt x="16" y="12"/>
                </a:lnTo>
                <a:lnTo>
                  <a:pt x="17" y="12"/>
                </a:lnTo>
                <a:lnTo>
                  <a:pt x="18" y="11"/>
                </a:lnTo>
                <a:lnTo>
                  <a:pt x="18" y="10"/>
                </a:lnTo>
                <a:lnTo>
                  <a:pt x="18" y="9"/>
                </a:lnTo>
                <a:lnTo>
                  <a:pt x="18" y="8"/>
                </a:lnTo>
                <a:lnTo>
                  <a:pt x="18" y="8"/>
                </a:lnTo>
                <a:lnTo>
                  <a:pt x="19" y="18"/>
                </a:lnTo>
                <a:lnTo>
                  <a:pt x="18" y="18"/>
                </a:lnTo>
                <a:lnTo>
                  <a:pt x="18" y="17"/>
                </a:lnTo>
                <a:lnTo>
                  <a:pt x="18" y="16"/>
                </a:lnTo>
                <a:lnTo>
                  <a:pt x="18" y="16"/>
                </a:lnTo>
                <a:lnTo>
                  <a:pt x="18" y="15"/>
                </a:lnTo>
                <a:lnTo>
                  <a:pt x="17" y="15"/>
                </a:lnTo>
                <a:lnTo>
                  <a:pt x="17" y="14"/>
                </a:lnTo>
                <a:lnTo>
                  <a:pt x="16" y="14"/>
                </a:lnTo>
                <a:lnTo>
                  <a:pt x="15" y="14"/>
                </a:lnTo>
                <a:lnTo>
                  <a:pt x="14" y="14"/>
                </a:lnTo>
                <a:lnTo>
                  <a:pt x="14" y="14"/>
                </a:lnTo>
                <a:lnTo>
                  <a:pt x="8" y="14"/>
                </a:lnTo>
                <a:lnTo>
                  <a:pt x="8" y="25"/>
                </a:lnTo>
                <a:lnTo>
                  <a:pt x="9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8" y="25"/>
                </a:lnTo>
                <a:lnTo>
                  <a:pt x="18" y="25"/>
                </a:lnTo>
                <a:lnTo>
                  <a:pt x="19" y="24"/>
                </a:lnTo>
                <a:lnTo>
                  <a:pt x="20" y="24"/>
                </a:lnTo>
                <a:lnTo>
                  <a:pt x="20" y="23"/>
                </a:lnTo>
                <a:lnTo>
                  <a:pt x="21" y="23"/>
                </a:lnTo>
                <a:lnTo>
                  <a:pt x="21" y="22"/>
                </a:lnTo>
                <a:lnTo>
                  <a:pt x="22" y="22"/>
                </a:lnTo>
                <a:lnTo>
                  <a:pt x="22" y="21"/>
                </a:lnTo>
                <a:lnTo>
                  <a:pt x="22" y="21"/>
                </a:lnTo>
                <a:lnTo>
                  <a:pt x="22" y="20"/>
                </a:lnTo>
                <a:lnTo>
                  <a:pt x="24" y="20"/>
                </a:lnTo>
                <a:lnTo>
                  <a:pt x="22" y="2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1368425" y="2808288"/>
            <a:ext cx="42863" cy="57150"/>
          </a:xfrm>
          <a:custGeom>
            <a:avLst/>
            <a:gdLst>
              <a:gd name="T0" fmla="*/ 18 w 27"/>
              <a:gd name="T1" fmla="*/ 33 h 36"/>
              <a:gd name="T2" fmla="*/ 11 w 27"/>
              <a:gd name="T3" fmla="*/ 17 h 36"/>
              <a:gd name="T4" fmla="*/ 8 w 27"/>
              <a:gd name="T5" fmla="*/ 26 h 36"/>
              <a:gd name="T6" fmla="*/ 7 w 27"/>
              <a:gd name="T7" fmla="*/ 26 h 36"/>
              <a:gd name="T8" fmla="*/ 8 w 27"/>
              <a:gd name="T9" fmla="*/ 27 h 36"/>
              <a:gd name="T10" fmla="*/ 9 w 27"/>
              <a:gd name="T11" fmla="*/ 28 h 36"/>
              <a:gd name="T12" fmla="*/ 10 w 27"/>
              <a:gd name="T13" fmla="*/ 29 h 36"/>
              <a:gd name="T14" fmla="*/ 10 w 27"/>
              <a:gd name="T15" fmla="*/ 31 h 36"/>
              <a:gd name="T16" fmla="*/ 0 w 27"/>
              <a:gd name="T17" fmla="*/ 26 h 36"/>
              <a:gd name="T18" fmla="*/ 1 w 27"/>
              <a:gd name="T19" fmla="*/ 27 h 36"/>
              <a:gd name="T20" fmla="*/ 2 w 27"/>
              <a:gd name="T21" fmla="*/ 27 h 36"/>
              <a:gd name="T22" fmla="*/ 3 w 27"/>
              <a:gd name="T23" fmla="*/ 26 h 36"/>
              <a:gd name="T24" fmla="*/ 4 w 27"/>
              <a:gd name="T25" fmla="*/ 26 h 36"/>
              <a:gd name="T26" fmla="*/ 4 w 27"/>
              <a:gd name="T27" fmla="*/ 24 h 36"/>
              <a:gd name="T28" fmla="*/ 10 w 27"/>
              <a:gd name="T29" fmla="*/ 5 h 36"/>
              <a:gd name="T30" fmla="*/ 10 w 27"/>
              <a:gd name="T31" fmla="*/ 3 h 36"/>
              <a:gd name="T32" fmla="*/ 9 w 27"/>
              <a:gd name="T33" fmla="*/ 3 h 36"/>
              <a:gd name="T34" fmla="*/ 8 w 27"/>
              <a:gd name="T35" fmla="*/ 2 h 36"/>
              <a:gd name="T36" fmla="*/ 7 w 27"/>
              <a:gd name="T37" fmla="*/ 1 h 36"/>
              <a:gd name="T38" fmla="*/ 18 w 27"/>
              <a:gd name="T39" fmla="*/ 4 h 36"/>
              <a:gd name="T40" fmla="*/ 20 w 27"/>
              <a:gd name="T41" fmla="*/ 4 h 36"/>
              <a:gd name="T42" fmla="*/ 21 w 27"/>
              <a:gd name="T43" fmla="*/ 5 h 36"/>
              <a:gd name="T44" fmla="*/ 23 w 27"/>
              <a:gd name="T45" fmla="*/ 6 h 36"/>
              <a:gd name="T46" fmla="*/ 24 w 27"/>
              <a:gd name="T47" fmla="*/ 8 h 36"/>
              <a:gd name="T48" fmla="*/ 25 w 27"/>
              <a:gd name="T49" fmla="*/ 9 h 36"/>
              <a:gd name="T50" fmla="*/ 26 w 27"/>
              <a:gd name="T51" fmla="*/ 11 h 36"/>
              <a:gd name="T52" fmla="*/ 26 w 27"/>
              <a:gd name="T53" fmla="*/ 13 h 36"/>
              <a:gd name="T54" fmla="*/ 25 w 27"/>
              <a:gd name="T55" fmla="*/ 15 h 36"/>
              <a:gd name="T56" fmla="*/ 24 w 27"/>
              <a:gd name="T57" fmla="*/ 17 h 36"/>
              <a:gd name="T58" fmla="*/ 24 w 27"/>
              <a:gd name="T59" fmla="*/ 18 h 36"/>
              <a:gd name="T60" fmla="*/ 22 w 27"/>
              <a:gd name="T61" fmla="*/ 19 h 36"/>
              <a:gd name="T62" fmla="*/ 20 w 27"/>
              <a:gd name="T63" fmla="*/ 19 h 36"/>
              <a:gd name="T64" fmla="*/ 19 w 27"/>
              <a:gd name="T65" fmla="*/ 19 h 36"/>
              <a:gd name="T66" fmla="*/ 17 w 27"/>
              <a:gd name="T67" fmla="*/ 18 h 36"/>
              <a:gd name="T68" fmla="*/ 23 w 27"/>
              <a:gd name="T69" fmla="*/ 32 h 36"/>
              <a:gd name="T70" fmla="*/ 24 w 27"/>
              <a:gd name="T71" fmla="*/ 33 h 36"/>
              <a:gd name="T72" fmla="*/ 24 w 27"/>
              <a:gd name="T73" fmla="*/ 34 h 36"/>
              <a:gd name="T74" fmla="*/ 24 w 27"/>
              <a:gd name="T75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" h="36">
                <a:moveTo>
                  <a:pt x="24" y="35"/>
                </a:moveTo>
                <a:lnTo>
                  <a:pt x="18" y="33"/>
                </a:lnTo>
                <a:lnTo>
                  <a:pt x="13" y="17"/>
                </a:lnTo>
                <a:lnTo>
                  <a:pt x="11" y="17"/>
                </a:lnTo>
                <a:lnTo>
                  <a:pt x="8" y="25"/>
                </a:lnTo>
                <a:lnTo>
                  <a:pt x="8" y="26"/>
                </a:lnTo>
                <a:lnTo>
                  <a:pt x="7" y="26"/>
                </a:lnTo>
                <a:lnTo>
                  <a:pt x="7" y="26"/>
                </a:lnTo>
                <a:lnTo>
                  <a:pt x="7" y="27"/>
                </a:lnTo>
                <a:lnTo>
                  <a:pt x="8" y="27"/>
                </a:lnTo>
                <a:lnTo>
                  <a:pt x="8" y="28"/>
                </a:lnTo>
                <a:lnTo>
                  <a:pt x="9" y="28"/>
                </a:lnTo>
                <a:lnTo>
                  <a:pt x="9" y="29"/>
                </a:lnTo>
                <a:lnTo>
                  <a:pt x="10" y="29"/>
                </a:lnTo>
                <a:lnTo>
                  <a:pt x="11" y="30"/>
                </a:lnTo>
                <a:lnTo>
                  <a:pt x="10" y="31"/>
                </a:lnTo>
                <a:lnTo>
                  <a:pt x="0" y="27"/>
                </a:lnTo>
                <a:lnTo>
                  <a:pt x="0" y="26"/>
                </a:lnTo>
                <a:lnTo>
                  <a:pt x="1" y="26"/>
                </a:lnTo>
                <a:lnTo>
                  <a:pt x="1" y="27"/>
                </a:lnTo>
                <a:lnTo>
                  <a:pt x="2" y="27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5"/>
                </a:lnTo>
                <a:lnTo>
                  <a:pt x="4" y="24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3"/>
                </a:lnTo>
                <a:lnTo>
                  <a:pt x="9" y="3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7" y="1"/>
                </a:lnTo>
                <a:lnTo>
                  <a:pt x="8" y="0"/>
                </a:lnTo>
                <a:lnTo>
                  <a:pt x="18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2" y="6"/>
                </a:lnTo>
                <a:lnTo>
                  <a:pt x="23" y="6"/>
                </a:lnTo>
                <a:lnTo>
                  <a:pt x="24" y="7"/>
                </a:lnTo>
                <a:lnTo>
                  <a:pt x="24" y="8"/>
                </a:lnTo>
                <a:lnTo>
                  <a:pt x="25" y="9"/>
                </a:lnTo>
                <a:lnTo>
                  <a:pt x="25" y="9"/>
                </a:lnTo>
                <a:lnTo>
                  <a:pt x="26" y="10"/>
                </a:lnTo>
                <a:lnTo>
                  <a:pt x="26" y="11"/>
                </a:lnTo>
                <a:lnTo>
                  <a:pt x="26" y="12"/>
                </a:lnTo>
                <a:lnTo>
                  <a:pt x="26" y="13"/>
                </a:lnTo>
                <a:lnTo>
                  <a:pt x="26" y="15"/>
                </a:lnTo>
                <a:lnTo>
                  <a:pt x="25" y="15"/>
                </a:lnTo>
                <a:lnTo>
                  <a:pt x="25" y="16"/>
                </a:lnTo>
                <a:lnTo>
                  <a:pt x="24" y="17"/>
                </a:lnTo>
                <a:lnTo>
                  <a:pt x="24" y="17"/>
                </a:lnTo>
                <a:lnTo>
                  <a:pt x="24" y="18"/>
                </a:lnTo>
                <a:lnTo>
                  <a:pt x="23" y="18"/>
                </a:lnTo>
                <a:lnTo>
                  <a:pt x="22" y="19"/>
                </a:lnTo>
                <a:lnTo>
                  <a:pt x="21" y="19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7" y="18"/>
                </a:lnTo>
                <a:lnTo>
                  <a:pt x="22" y="32"/>
                </a:lnTo>
                <a:lnTo>
                  <a:pt x="23" y="32"/>
                </a:lnTo>
                <a:lnTo>
                  <a:pt x="23" y="33"/>
                </a:lnTo>
                <a:lnTo>
                  <a:pt x="24" y="33"/>
                </a:lnTo>
                <a:lnTo>
                  <a:pt x="24" y="34"/>
                </a:lnTo>
                <a:lnTo>
                  <a:pt x="24" y="34"/>
                </a:lnTo>
                <a:lnTo>
                  <a:pt x="25" y="34"/>
                </a:lnTo>
                <a:lnTo>
                  <a:pt x="24" y="3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389063" y="2816225"/>
            <a:ext cx="14287" cy="14288"/>
          </a:xfrm>
          <a:custGeom>
            <a:avLst/>
            <a:gdLst>
              <a:gd name="T0" fmla="*/ 0 w 9"/>
              <a:gd name="T1" fmla="*/ 8 h 9"/>
              <a:gd name="T2" fmla="*/ 1 w 9"/>
              <a:gd name="T3" fmla="*/ 8 h 9"/>
              <a:gd name="T4" fmla="*/ 1 w 9"/>
              <a:gd name="T5" fmla="*/ 8 h 9"/>
              <a:gd name="T6" fmla="*/ 2 w 9"/>
              <a:gd name="T7" fmla="*/ 8 h 9"/>
              <a:gd name="T8" fmla="*/ 2 w 9"/>
              <a:gd name="T9" fmla="*/ 8 h 9"/>
              <a:gd name="T10" fmla="*/ 3 w 9"/>
              <a:gd name="T11" fmla="*/ 8 h 9"/>
              <a:gd name="T12" fmla="*/ 3 w 9"/>
              <a:gd name="T13" fmla="*/ 8 h 9"/>
              <a:gd name="T14" fmla="*/ 4 w 9"/>
              <a:gd name="T15" fmla="*/ 8 h 9"/>
              <a:gd name="T16" fmla="*/ 5 w 9"/>
              <a:gd name="T17" fmla="*/ 8 h 9"/>
              <a:gd name="T18" fmla="*/ 5 w 9"/>
              <a:gd name="T19" fmla="*/ 8 h 9"/>
              <a:gd name="T20" fmla="*/ 6 w 9"/>
              <a:gd name="T21" fmla="*/ 8 h 9"/>
              <a:gd name="T22" fmla="*/ 6 w 9"/>
              <a:gd name="T23" fmla="*/ 8 h 9"/>
              <a:gd name="T24" fmla="*/ 6 w 9"/>
              <a:gd name="T25" fmla="*/ 7 h 9"/>
              <a:gd name="T26" fmla="*/ 7 w 9"/>
              <a:gd name="T27" fmla="*/ 7 h 9"/>
              <a:gd name="T28" fmla="*/ 7 w 9"/>
              <a:gd name="T29" fmla="*/ 7 h 9"/>
              <a:gd name="T30" fmla="*/ 7 w 9"/>
              <a:gd name="T31" fmla="*/ 6 h 9"/>
              <a:gd name="T32" fmla="*/ 8 w 9"/>
              <a:gd name="T33" fmla="*/ 6 h 9"/>
              <a:gd name="T34" fmla="*/ 8 w 9"/>
              <a:gd name="T35" fmla="*/ 5 h 9"/>
              <a:gd name="T36" fmla="*/ 8 w 9"/>
              <a:gd name="T37" fmla="*/ 5 h 9"/>
              <a:gd name="T38" fmla="*/ 8 w 9"/>
              <a:gd name="T39" fmla="*/ 4 h 9"/>
              <a:gd name="T40" fmla="*/ 8 w 9"/>
              <a:gd name="T41" fmla="*/ 3 h 9"/>
              <a:gd name="T42" fmla="*/ 8 w 9"/>
              <a:gd name="T43" fmla="*/ 3 h 9"/>
              <a:gd name="T44" fmla="*/ 7 w 9"/>
              <a:gd name="T45" fmla="*/ 2 h 9"/>
              <a:gd name="T46" fmla="*/ 7 w 9"/>
              <a:gd name="T47" fmla="*/ 2 h 9"/>
              <a:gd name="T48" fmla="*/ 6 w 9"/>
              <a:gd name="T49" fmla="*/ 1 h 9"/>
              <a:gd name="T50" fmla="*/ 6 w 9"/>
              <a:gd name="T51" fmla="*/ 1 h 9"/>
              <a:gd name="T52" fmla="*/ 5 w 9"/>
              <a:gd name="T53" fmla="*/ 1 h 9"/>
              <a:gd name="T54" fmla="*/ 5 w 9"/>
              <a:gd name="T55" fmla="*/ 1 h 9"/>
              <a:gd name="T56" fmla="*/ 4 w 9"/>
              <a:gd name="T57" fmla="*/ 1 h 9"/>
              <a:gd name="T58" fmla="*/ 4 w 9"/>
              <a:gd name="T59" fmla="*/ 0 h 9"/>
              <a:gd name="T60" fmla="*/ 3 w 9"/>
              <a:gd name="T61" fmla="*/ 0 h 9"/>
              <a:gd name="T62" fmla="*/ 3 w 9"/>
              <a:gd name="T63" fmla="*/ 0 h 9"/>
              <a:gd name="T64" fmla="*/ 2 w 9"/>
              <a:gd name="T65" fmla="*/ 1 h 9"/>
              <a:gd name="T66" fmla="*/ 2 w 9"/>
              <a:gd name="T67" fmla="*/ 1 h 9"/>
              <a:gd name="T68" fmla="*/ 0 w 9"/>
              <a:gd name="T6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9">
                <a:moveTo>
                  <a:pt x="0" y="8"/>
                </a:moveTo>
                <a:lnTo>
                  <a:pt x="1" y="8"/>
                </a:lnTo>
                <a:lnTo>
                  <a:pt x="1" y="8"/>
                </a:lnTo>
                <a:lnTo>
                  <a:pt x="2" y="8"/>
                </a:lnTo>
                <a:lnTo>
                  <a:pt x="2" y="8"/>
                </a:lnTo>
                <a:lnTo>
                  <a:pt x="3" y="8"/>
                </a:lnTo>
                <a:lnTo>
                  <a:pt x="3" y="8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6" y="7"/>
                </a:lnTo>
                <a:lnTo>
                  <a:pt x="7" y="7"/>
                </a:lnTo>
                <a:lnTo>
                  <a:pt x="7" y="7"/>
                </a:lnTo>
                <a:lnTo>
                  <a:pt x="7" y="6"/>
                </a:lnTo>
                <a:lnTo>
                  <a:pt x="8" y="6"/>
                </a:lnTo>
                <a:lnTo>
                  <a:pt x="8" y="5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3"/>
                </a:lnTo>
                <a:lnTo>
                  <a:pt x="7" y="2"/>
                </a:lnTo>
                <a:lnTo>
                  <a:pt x="7" y="2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0" y="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452563" y="2843213"/>
            <a:ext cx="49212" cy="53975"/>
          </a:xfrm>
          <a:custGeom>
            <a:avLst/>
            <a:gdLst>
              <a:gd name="T0" fmla="*/ 11 w 31"/>
              <a:gd name="T1" fmla="*/ 33 h 34"/>
              <a:gd name="T2" fmla="*/ 0 w 31"/>
              <a:gd name="T3" fmla="*/ 26 h 34"/>
              <a:gd name="T4" fmla="*/ 1 w 31"/>
              <a:gd name="T5" fmla="*/ 25 h 34"/>
              <a:gd name="T6" fmla="*/ 2 w 31"/>
              <a:gd name="T7" fmla="*/ 26 h 34"/>
              <a:gd name="T8" fmla="*/ 3 w 31"/>
              <a:gd name="T9" fmla="*/ 26 h 34"/>
              <a:gd name="T10" fmla="*/ 3 w 31"/>
              <a:gd name="T11" fmla="*/ 27 h 34"/>
              <a:gd name="T12" fmla="*/ 4 w 31"/>
              <a:gd name="T13" fmla="*/ 27 h 34"/>
              <a:gd name="T14" fmla="*/ 5 w 31"/>
              <a:gd name="T15" fmla="*/ 27 h 34"/>
              <a:gd name="T16" fmla="*/ 5 w 31"/>
              <a:gd name="T17" fmla="*/ 26 h 34"/>
              <a:gd name="T18" fmla="*/ 6 w 31"/>
              <a:gd name="T19" fmla="*/ 26 h 34"/>
              <a:gd name="T20" fmla="*/ 6 w 31"/>
              <a:gd name="T21" fmla="*/ 25 h 34"/>
              <a:gd name="T22" fmla="*/ 7 w 31"/>
              <a:gd name="T23" fmla="*/ 25 h 34"/>
              <a:gd name="T24" fmla="*/ 18 w 31"/>
              <a:gd name="T25" fmla="*/ 7 h 34"/>
              <a:gd name="T26" fmla="*/ 16 w 31"/>
              <a:gd name="T27" fmla="*/ 6 h 34"/>
              <a:gd name="T28" fmla="*/ 15 w 31"/>
              <a:gd name="T29" fmla="*/ 5 h 34"/>
              <a:gd name="T30" fmla="*/ 14 w 31"/>
              <a:gd name="T31" fmla="*/ 5 h 34"/>
              <a:gd name="T32" fmla="*/ 13 w 31"/>
              <a:gd name="T33" fmla="*/ 4 h 34"/>
              <a:gd name="T34" fmla="*/ 13 w 31"/>
              <a:gd name="T35" fmla="*/ 4 h 34"/>
              <a:gd name="T36" fmla="*/ 12 w 31"/>
              <a:gd name="T37" fmla="*/ 4 h 34"/>
              <a:gd name="T38" fmla="*/ 11 w 31"/>
              <a:gd name="T39" fmla="*/ 4 h 34"/>
              <a:gd name="T40" fmla="*/ 10 w 31"/>
              <a:gd name="T41" fmla="*/ 4 h 34"/>
              <a:gd name="T42" fmla="*/ 9 w 31"/>
              <a:gd name="T43" fmla="*/ 4 h 34"/>
              <a:gd name="T44" fmla="*/ 8 w 31"/>
              <a:gd name="T45" fmla="*/ 5 h 34"/>
              <a:gd name="T46" fmla="*/ 8 w 31"/>
              <a:gd name="T47" fmla="*/ 6 h 34"/>
              <a:gd name="T48" fmla="*/ 7 w 31"/>
              <a:gd name="T49" fmla="*/ 6 h 34"/>
              <a:gd name="T50" fmla="*/ 10 w 31"/>
              <a:gd name="T51" fmla="*/ 0 h 34"/>
              <a:gd name="T52" fmla="*/ 30 w 31"/>
              <a:gd name="T53" fmla="*/ 14 h 34"/>
              <a:gd name="T54" fmla="*/ 27 w 31"/>
              <a:gd name="T55" fmla="*/ 19 h 34"/>
              <a:gd name="T56" fmla="*/ 25 w 31"/>
              <a:gd name="T57" fmla="*/ 19 h 34"/>
              <a:gd name="T58" fmla="*/ 26 w 31"/>
              <a:gd name="T59" fmla="*/ 18 h 34"/>
              <a:gd name="T60" fmla="*/ 26 w 31"/>
              <a:gd name="T61" fmla="*/ 17 h 34"/>
              <a:gd name="T62" fmla="*/ 27 w 31"/>
              <a:gd name="T63" fmla="*/ 16 h 34"/>
              <a:gd name="T64" fmla="*/ 27 w 31"/>
              <a:gd name="T65" fmla="*/ 15 h 34"/>
              <a:gd name="T66" fmla="*/ 27 w 31"/>
              <a:gd name="T67" fmla="*/ 14 h 34"/>
              <a:gd name="T68" fmla="*/ 27 w 31"/>
              <a:gd name="T69" fmla="*/ 14 h 34"/>
              <a:gd name="T70" fmla="*/ 26 w 31"/>
              <a:gd name="T71" fmla="*/ 13 h 34"/>
              <a:gd name="T72" fmla="*/ 25 w 31"/>
              <a:gd name="T73" fmla="*/ 12 h 34"/>
              <a:gd name="T74" fmla="*/ 24 w 31"/>
              <a:gd name="T75" fmla="*/ 11 h 34"/>
              <a:gd name="T76" fmla="*/ 23 w 31"/>
              <a:gd name="T77" fmla="*/ 11 h 34"/>
              <a:gd name="T78" fmla="*/ 23 w 31"/>
              <a:gd name="T79" fmla="*/ 10 h 34"/>
              <a:gd name="T80" fmla="*/ 21 w 31"/>
              <a:gd name="T81" fmla="*/ 9 h 34"/>
              <a:gd name="T82" fmla="*/ 9 w 31"/>
              <a:gd name="T83" fmla="*/ 27 h 34"/>
              <a:gd name="T84" fmla="*/ 9 w 31"/>
              <a:gd name="T85" fmla="*/ 28 h 34"/>
              <a:gd name="T86" fmla="*/ 8 w 31"/>
              <a:gd name="T87" fmla="*/ 28 h 34"/>
              <a:gd name="T88" fmla="*/ 8 w 31"/>
              <a:gd name="T89" fmla="*/ 29 h 34"/>
              <a:gd name="T90" fmla="*/ 8 w 31"/>
              <a:gd name="T91" fmla="*/ 30 h 34"/>
              <a:gd name="T92" fmla="*/ 8 w 31"/>
              <a:gd name="T93" fmla="*/ 30 h 34"/>
              <a:gd name="T94" fmla="*/ 9 w 31"/>
              <a:gd name="T95" fmla="*/ 30 h 34"/>
              <a:gd name="T96" fmla="*/ 9 w 31"/>
              <a:gd name="T97" fmla="*/ 31 h 34"/>
              <a:gd name="T98" fmla="*/ 10 w 31"/>
              <a:gd name="T99" fmla="*/ 31 h 34"/>
              <a:gd name="T100" fmla="*/ 10 w 31"/>
              <a:gd name="T101" fmla="*/ 32 h 34"/>
              <a:gd name="T102" fmla="*/ 11 w 31"/>
              <a:gd name="T103" fmla="*/ 32 h 34"/>
              <a:gd name="T104" fmla="*/ 11 w 31"/>
              <a:gd name="T10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34">
                <a:moveTo>
                  <a:pt x="11" y="33"/>
                </a:moveTo>
                <a:lnTo>
                  <a:pt x="0" y="26"/>
                </a:lnTo>
                <a:lnTo>
                  <a:pt x="1" y="25"/>
                </a:lnTo>
                <a:lnTo>
                  <a:pt x="2" y="26"/>
                </a:lnTo>
                <a:lnTo>
                  <a:pt x="3" y="26"/>
                </a:lnTo>
                <a:lnTo>
                  <a:pt x="3" y="27"/>
                </a:lnTo>
                <a:lnTo>
                  <a:pt x="4" y="27"/>
                </a:lnTo>
                <a:lnTo>
                  <a:pt x="5" y="27"/>
                </a:lnTo>
                <a:lnTo>
                  <a:pt x="5" y="26"/>
                </a:lnTo>
                <a:lnTo>
                  <a:pt x="6" y="26"/>
                </a:lnTo>
                <a:lnTo>
                  <a:pt x="6" y="25"/>
                </a:lnTo>
                <a:lnTo>
                  <a:pt x="7" y="25"/>
                </a:lnTo>
                <a:lnTo>
                  <a:pt x="18" y="7"/>
                </a:lnTo>
                <a:lnTo>
                  <a:pt x="16" y="6"/>
                </a:lnTo>
                <a:lnTo>
                  <a:pt x="15" y="5"/>
                </a:lnTo>
                <a:lnTo>
                  <a:pt x="14" y="5"/>
                </a:lnTo>
                <a:lnTo>
                  <a:pt x="13" y="4"/>
                </a:lnTo>
                <a:lnTo>
                  <a:pt x="13" y="4"/>
                </a:lnTo>
                <a:lnTo>
                  <a:pt x="12" y="4"/>
                </a:lnTo>
                <a:lnTo>
                  <a:pt x="11" y="4"/>
                </a:lnTo>
                <a:lnTo>
                  <a:pt x="10" y="4"/>
                </a:lnTo>
                <a:lnTo>
                  <a:pt x="9" y="4"/>
                </a:lnTo>
                <a:lnTo>
                  <a:pt x="8" y="5"/>
                </a:lnTo>
                <a:lnTo>
                  <a:pt x="8" y="6"/>
                </a:lnTo>
                <a:lnTo>
                  <a:pt x="7" y="6"/>
                </a:lnTo>
                <a:lnTo>
                  <a:pt x="10" y="0"/>
                </a:lnTo>
                <a:lnTo>
                  <a:pt x="30" y="14"/>
                </a:lnTo>
                <a:lnTo>
                  <a:pt x="27" y="19"/>
                </a:lnTo>
                <a:lnTo>
                  <a:pt x="25" y="19"/>
                </a:lnTo>
                <a:lnTo>
                  <a:pt x="26" y="18"/>
                </a:lnTo>
                <a:lnTo>
                  <a:pt x="26" y="17"/>
                </a:lnTo>
                <a:lnTo>
                  <a:pt x="27" y="16"/>
                </a:lnTo>
                <a:lnTo>
                  <a:pt x="27" y="15"/>
                </a:lnTo>
                <a:lnTo>
                  <a:pt x="27" y="14"/>
                </a:lnTo>
                <a:lnTo>
                  <a:pt x="27" y="14"/>
                </a:lnTo>
                <a:lnTo>
                  <a:pt x="26" y="13"/>
                </a:lnTo>
                <a:lnTo>
                  <a:pt x="25" y="12"/>
                </a:lnTo>
                <a:lnTo>
                  <a:pt x="24" y="11"/>
                </a:lnTo>
                <a:lnTo>
                  <a:pt x="23" y="11"/>
                </a:lnTo>
                <a:lnTo>
                  <a:pt x="23" y="10"/>
                </a:lnTo>
                <a:lnTo>
                  <a:pt x="21" y="9"/>
                </a:lnTo>
                <a:lnTo>
                  <a:pt x="9" y="27"/>
                </a:lnTo>
                <a:lnTo>
                  <a:pt x="9" y="28"/>
                </a:lnTo>
                <a:lnTo>
                  <a:pt x="8" y="28"/>
                </a:lnTo>
                <a:lnTo>
                  <a:pt x="8" y="29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1"/>
                </a:lnTo>
                <a:lnTo>
                  <a:pt x="10" y="31"/>
                </a:lnTo>
                <a:lnTo>
                  <a:pt x="10" y="32"/>
                </a:lnTo>
                <a:lnTo>
                  <a:pt x="11" y="32"/>
                </a:lnTo>
                <a:lnTo>
                  <a:pt x="11" y="3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1516063" y="2894013"/>
            <a:ext cx="55562" cy="57150"/>
          </a:xfrm>
          <a:custGeom>
            <a:avLst/>
            <a:gdLst>
              <a:gd name="T0" fmla="*/ 32 w 35"/>
              <a:gd name="T1" fmla="*/ 22 h 36"/>
              <a:gd name="T2" fmla="*/ 31 w 35"/>
              <a:gd name="T3" fmla="*/ 21 h 36"/>
              <a:gd name="T4" fmla="*/ 31 w 35"/>
              <a:gd name="T5" fmla="*/ 20 h 36"/>
              <a:gd name="T6" fmla="*/ 29 w 35"/>
              <a:gd name="T7" fmla="*/ 20 h 36"/>
              <a:gd name="T8" fmla="*/ 27 w 35"/>
              <a:gd name="T9" fmla="*/ 20 h 36"/>
              <a:gd name="T10" fmla="*/ 14 w 35"/>
              <a:gd name="T11" fmla="*/ 22 h 36"/>
              <a:gd name="T12" fmla="*/ 8 w 35"/>
              <a:gd name="T13" fmla="*/ 29 h 36"/>
              <a:gd name="T14" fmla="*/ 7 w 35"/>
              <a:gd name="T15" fmla="*/ 30 h 36"/>
              <a:gd name="T16" fmla="*/ 7 w 35"/>
              <a:gd name="T17" fmla="*/ 32 h 36"/>
              <a:gd name="T18" fmla="*/ 8 w 35"/>
              <a:gd name="T19" fmla="*/ 33 h 36"/>
              <a:gd name="T20" fmla="*/ 9 w 35"/>
              <a:gd name="T21" fmla="*/ 34 h 36"/>
              <a:gd name="T22" fmla="*/ 0 w 35"/>
              <a:gd name="T23" fmla="*/ 25 h 36"/>
              <a:gd name="T24" fmla="*/ 1 w 35"/>
              <a:gd name="T25" fmla="*/ 26 h 36"/>
              <a:gd name="T26" fmla="*/ 2 w 35"/>
              <a:gd name="T27" fmla="*/ 26 h 36"/>
              <a:gd name="T28" fmla="*/ 3 w 35"/>
              <a:gd name="T29" fmla="*/ 27 h 36"/>
              <a:gd name="T30" fmla="*/ 3 w 35"/>
              <a:gd name="T31" fmla="*/ 26 h 36"/>
              <a:gd name="T32" fmla="*/ 4 w 35"/>
              <a:gd name="T33" fmla="*/ 26 h 36"/>
              <a:gd name="T34" fmla="*/ 6 w 35"/>
              <a:gd name="T35" fmla="*/ 25 h 36"/>
              <a:gd name="T36" fmla="*/ 14 w 35"/>
              <a:gd name="T37" fmla="*/ 10 h 36"/>
              <a:gd name="T38" fmla="*/ 14 w 35"/>
              <a:gd name="T39" fmla="*/ 8 h 36"/>
              <a:gd name="T40" fmla="*/ 14 w 35"/>
              <a:gd name="T41" fmla="*/ 6 h 36"/>
              <a:gd name="T42" fmla="*/ 14 w 35"/>
              <a:gd name="T43" fmla="*/ 4 h 36"/>
              <a:gd name="T44" fmla="*/ 14 w 35"/>
              <a:gd name="T45" fmla="*/ 3 h 36"/>
              <a:gd name="T46" fmla="*/ 14 w 35"/>
              <a:gd name="T47" fmla="*/ 2 h 36"/>
              <a:gd name="T48" fmla="*/ 14 w 35"/>
              <a:gd name="T49" fmla="*/ 0 h 36"/>
              <a:gd name="T50" fmla="*/ 21 w 35"/>
              <a:gd name="T51" fmla="*/ 9 h 36"/>
              <a:gd name="T52" fmla="*/ 20 w 35"/>
              <a:gd name="T53" fmla="*/ 9 h 36"/>
              <a:gd name="T54" fmla="*/ 19 w 35"/>
              <a:gd name="T55" fmla="*/ 9 h 36"/>
              <a:gd name="T56" fmla="*/ 18 w 35"/>
              <a:gd name="T57" fmla="*/ 10 h 36"/>
              <a:gd name="T58" fmla="*/ 26 w 35"/>
              <a:gd name="T59" fmla="*/ 20 h 36"/>
              <a:gd name="T60" fmla="*/ 27 w 35"/>
              <a:gd name="T61" fmla="*/ 19 h 36"/>
              <a:gd name="T62" fmla="*/ 28 w 35"/>
              <a:gd name="T63" fmla="*/ 18 h 36"/>
              <a:gd name="T64" fmla="*/ 28 w 35"/>
              <a:gd name="T65" fmla="*/ 16 h 36"/>
              <a:gd name="T66" fmla="*/ 27 w 35"/>
              <a:gd name="T67" fmla="*/ 15 h 36"/>
              <a:gd name="T68" fmla="*/ 27 w 35"/>
              <a:gd name="T69" fmla="*/ 15 h 36"/>
              <a:gd name="T70" fmla="*/ 33 w 35"/>
              <a:gd name="T71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36">
                <a:moveTo>
                  <a:pt x="33" y="22"/>
                </a:moveTo>
                <a:lnTo>
                  <a:pt x="32" y="22"/>
                </a:lnTo>
                <a:lnTo>
                  <a:pt x="32" y="21"/>
                </a:lnTo>
                <a:lnTo>
                  <a:pt x="31" y="21"/>
                </a:lnTo>
                <a:lnTo>
                  <a:pt x="31" y="20"/>
                </a:lnTo>
                <a:lnTo>
                  <a:pt x="31" y="20"/>
                </a:lnTo>
                <a:lnTo>
                  <a:pt x="30" y="20"/>
                </a:lnTo>
                <a:lnTo>
                  <a:pt x="29" y="20"/>
                </a:lnTo>
                <a:lnTo>
                  <a:pt x="28" y="20"/>
                </a:lnTo>
                <a:lnTo>
                  <a:pt x="27" y="20"/>
                </a:lnTo>
                <a:lnTo>
                  <a:pt x="26" y="21"/>
                </a:lnTo>
                <a:lnTo>
                  <a:pt x="14" y="22"/>
                </a:lnTo>
                <a:lnTo>
                  <a:pt x="9" y="29"/>
                </a:lnTo>
                <a:lnTo>
                  <a:pt x="8" y="29"/>
                </a:lnTo>
                <a:lnTo>
                  <a:pt x="8" y="30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8" y="32"/>
                </a:lnTo>
                <a:lnTo>
                  <a:pt x="8" y="33"/>
                </a:lnTo>
                <a:lnTo>
                  <a:pt x="9" y="33"/>
                </a:lnTo>
                <a:lnTo>
                  <a:pt x="9" y="34"/>
                </a:lnTo>
                <a:lnTo>
                  <a:pt x="9" y="35"/>
                </a:lnTo>
                <a:lnTo>
                  <a:pt x="0" y="25"/>
                </a:lnTo>
                <a:lnTo>
                  <a:pt x="0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5" y="26"/>
                </a:lnTo>
                <a:lnTo>
                  <a:pt x="6" y="25"/>
                </a:lnTo>
                <a:lnTo>
                  <a:pt x="11" y="20"/>
                </a:lnTo>
                <a:lnTo>
                  <a:pt x="14" y="10"/>
                </a:lnTo>
                <a:lnTo>
                  <a:pt x="14" y="9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4" y="4"/>
                </a:lnTo>
                <a:lnTo>
                  <a:pt x="14" y="3"/>
                </a:lnTo>
                <a:lnTo>
                  <a:pt x="14" y="3"/>
                </a:lnTo>
                <a:lnTo>
                  <a:pt x="14" y="2"/>
                </a:lnTo>
                <a:lnTo>
                  <a:pt x="14" y="2"/>
                </a:lnTo>
                <a:lnTo>
                  <a:pt x="14" y="1"/>
                </a:lnTo>
                <a:lnTo>
                  <a:pt x="14" y="0"/>
                </a:lnTo>
                <a:lnTo>
                  <a:pt x="22" y="9"/>
                </a:lnTo>
                <a:lnTo>
                  <a:pt x="21" y="9"/>
                </a:lnTo>
                <a:lnTo>
                  <a:pt x="21" y="9"/>
                </a:lnTo>
                <a:lnTo>
                  <a:pt x="20" y="9"/>
                </a:lnTo>
                <a:lnTo>
                  <a:pt x="20" y="9"/>
                </a:lnTo>
                <a:lnTo>
                  <a:pt x="19" y="9"/>
                </a:lnTo>
                <a:lnTo>
                  <a:pt x="18" y="9"/>
                </a:lnTo>
                <a:lnTo>
                  <a:pt x="18" y="10"/>
                </a:lnTo>
                <a:lnTo>
                  <a:pt x="15" y="21"/>
                </a:lnTo>
                <a:lnTo>
                  <a:pt x="26" y="20"/>
                </a:lnTo>
                <a:lnTo>
                  <a:pt x="26" y="19"/>
                </a:lnTo>
                <a:lnTo>
                  <a:pt x="27" y="19"/>
                </a:lnTo>
                <a:lnTo>
                  <a:pt x="28" y="19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7" y="16"/>
                </a:lnTo>
                <a:lnTo>
                  <a:pt x="27" y="15"/>
                </a:lnTo>
                <a:lnTo>
                  <a:pt x="26" y="15"/>
                </a:lnTo>
                <a:lnTo>
                  <a:pt x="27" y="15"/>
                </a:lnTo>
                <a:lnTo>
                  <a:pt x="34" y="21"/>
                </a:lnTo>
                <a:lnTo>
                  <a:pt x="33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1146175" y="2867025"/>
            <a:ext cx="330200" cy="152400"/>
          </a:xfrm>
          <a:custGeom>
            <a:avLst/>
            <a:gdLst>
              <a:gd name="T0" fmla="*/ 203 w 208"/>
              <a:gd name="T1" fmla="*/ 69 h 96"/>
              <a:gd name="T2" fmla="*/ 184 w 208"/>
              <a:gd name="T3" fmla="*/ 37 h 96"/>
              <a:gd name="T4" fmla="*/ 155 w 208"/>
              <a:gd name="T5" fmla="*/ 12 h 96"/>
              <a:gd name="T6" fmla="*/ 120 w 208"/>
              <a:gd name="T7" fmla="*/ 0 h 96"/>
              <a:gd name="T8" fmla="*/ 80 w 208"/>
              <a:gd name="T9" fmla="*/ 3 h 96"/>
              <a:gd name="T10" fmla="*/ 50 w 208"/>
              <a:gd name="T11" fmla="*/ 15 h 96"/>
              <a:gd name="T12" fmla="*/ 27 w 208"/>
              <a:gd name="T13" fmla="*/ 38 h 96"/>
              <a:gd name="T14" fmla="*/ 9 w 208"/>
              <a:gd name="T15" fmla="*/ 71 h 96"/>
              <a:gd name="T16" fmla="*/ 0 w 208"/>
              <a:gd name="T17" fmla="*/ 89 h 96"/>
              <a:gd name="T18" fmla="*/ 1 w 208"/>
              <a:gd name="T19" fmla="*/ 92 h 96"/>
              <a:gd name="T20" fmla="*/ 5 w 208"/>
              <a:gd name="T21" fmla="*/ 90 h 96"/>
              <a:gd name="T22" fmla="*/ 10 w 208"/>
              <a:gd name="T23" fmla="*/ 85 h 96"/>
              <a:gd name="T24" fmla="*/ 17 w 208"/>
              <a:gd name="T25" fmla="*/ 74 h 96"/>
              <a:gd name="T26" fmla="*/ 28 w 208"/>
              <a:gd name="T27" fmla="*/ 58 h 96"/>
              <a:gd name="T28" fmla="*/ 41 w 208"/>
              <a:gd name="T29" fmla="*/ 42 h 96"/>
              <a:gd name="T30" fmla="*/ 50 w 208"/>
              <a:gd name="T31" fmla="*/ 31 h 96"/>
              <a:gd name="T32" fmla="*/ 53 w 208"/>
              <a:gd name="T33" fmla="*/ 26 h 96"/>
              <a:gd name="T34" fmla="*/ 59 w 208"/>
              <a:gd name="T35" fmla="*/ 23 h 96"/>
              <a:gd name="T36" fmla="*/ 66 w 208"/>
              <a:gd name="T37" fmla="*/ 21 h 96"/>
              <a:gd name="T38" fmla="*/ 71 w 208"/>
              <a:gd name="T39" fmla="*/ 21 h 96"/>
              <a:gd name="T40" fmla="*/ 78 w 208"/>
              <a:gd name="T41" fmla="*/ 20 h 96"/>
              <a:gd name="T42" fmla="*/ 80 w 208"/>
              <a:gd name="T43" fmla="*/ 18 h 96"/>
              <a:gd name="T44" fmla="*/ 82 w 208"/>
              <a:gd name="T45" fmla="*/ 15 h 96"/>
              <a:gd name="T46" fmla="*/ 88 w 208"/>
              <a:gd name="T47" fmla="*/ 14 h 96"/>
              <a:gd name="T48" fmla="*/ 101 w 208"/>
              <a:gd name="T49" fmla="*/ 17 h 96"/>
              <a:gd name="T50" fmla="*/ 104 w 208"/>
              <a:gd name="T51" fmla="*/ 22 h 96"/>
              <a:gd name="T52" fmla="*/ 104 w 208"/>
              <a:gd name="T53" fmla="*/ 26 h 96"/>
              <a:gd name="T54" fmla="*/ 108 w 208"/>
              <a:gd name="T55" fmla="*/ 28 h 96"/>
              <a:gd name="T56" fmla="*/ 111 w 208"/>
              <a:gd name="T57" fmla="*/ 30 h 96"/>
              <a:gd name="T58" fmla="*/ 111 w 208"/>
              <a:gd name="T59" fmla="*/ 34 h 96"/>
              <a:gd name="T60" fmla="*/ 116 w 208"/>
              <a:gd name="T61" fmla="*/ 37 h 96"/>
              <a:gd name="T62" fmla="*/ 121 w 208"/>
              <a:gd name="T63" fmla="*/ 37 h 96"/>
              <a:gd name="T64" fmla="*/ 126 w 208"/>
              <a:gd name="T65" fmla="*/ 37 h 96"/>
              <a:gd name="T66" fmla="*/ 131 w 208"/>
              <a:gd name="T67" fmla="*/ 37 h 96"/>
              <a:gd name="T68" fmla="*/ 135 w 208"/>
              <a:gd name="T69" fmla="*/ 37 h 96"/>
              <a:gd name="T70" fmla="*/ 139 w 208"/>
              <a:gd name="T71" fmla="*/ 38 h 96"/>
              <a:gd name="T72" fmla="*/ 145 w 208"/>
              <a:gd name="T73" fmla="*/ 38 h 96"/>
              <a:gd name="T74" fmla="*/ 149 w 208"/>
              <a:gd name="T75" fmla="*/ 39 h 96"/>
              <a:gd name="T76" fmla="*/ 152 w 208"/>
              <a:gd name="T77" fmla="*/ 40 h 96"/>
              <a:gd name="T78" fmla="*/ 155 w 208"/>
              <a:gd name="T79" fmla="*/ 44 h 96"/>
              <a:gd name="T80" fmla="*/ 157 w 208"/>
              <a:gd name="T81" fmla="*/ 48 h 96"/>
              <a:gd name="T82" fmla="*/ 161 w 208"/>
              <a:gd name="T83" fmla="*/ 50 h 96"/>
              <a:gd name="T84" fmla="*/ 166 w 208"/>
              <a:gd name="T85" fmla="*/ 51 h 96"/>
              <a:gd name="T86" fmla="*/ 170 w 208"/>
              <a:gd name="T87" fmla="*/ 52 h 96"/>
              <a:gd name="T88" fmla="*/ 174 w 208"/>
              <a:gd name="T89" fmla="*/ 52 h 96"/>
              <a:gd name="T90" fmla="*/ 178 w 208"/>
              <a:gd name="T91" fmla="*/ 55 h 96"/>
              <a:gd name="T92" fmla="*/ 179 w 208"/>
              <a:gd name="T93" fmla="*/ 58 h 96"/>
              <a:gd name="T94" fmla="*/ 183 w 208"/>
              <a:gd name="T95" fmla="*/ 59 h 96"/>
              <a:gd name="T96" fmla="*/ 186 w 208"/>
              <a:gd name="T97" fmla="*/ 58 h 96"/>
              <a:gd name="T98" fmla="*/ 190 w 208"/>
              <a:gd name="T99" fmla="*/ 58 h 96"/>
              <a:gd name="T100" fmla="*/ 191 w 208"/>
              <a:gd name="T101" fmla="*/ 61 h 96"/>
              <a:gd name="T102" fmla="*/ 193 w 208"/>
              <a:gd name="T103" fmla="*/ 65 h 96"/>
              <a:gd name="T104" fmla="*/ 195 w 208"/>
              <a:gd name="T105" fmla="*/ 67 h 96"/>
              <a:gd name="T106" fmla="*/ 197 w 208"/>
              <a:gd name="T107" fmla="*/ 71 h 96"/>
              <a:gd name="T108" fmla="*/ 199 w 208"/>
              <a:gd name="T109" fmla="*/ 73 h 96"/>
              <a:gd name="T110" fmla="*/ 201 w 208"/>
              <a:gd name="T111" fmla="*/ 77 h 96"/>
              <a:gd name="T112" fmla="*/ 203 w 208"/>
              <a:gd name="T113" fmla="*/ 85 h 96"/>
              <a:gd name="T114" fmla="*/ 206 w 208"/>
              <a:gd name="T115" fmla="*/ 92 h 96"/>
              <a:gd name="T116" fmla="*/ 207 w 208"/>
              <a:gd name="T117" fmla="*/ 9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8" h="96">
                <a:moveTo>
                  <a:pt x="207" y="93"/>
                </a:moveTo>
                <a:lnTo>
                  <a:pt x="207" y="85"/>
                </a:lnTo>
                <a:lnTo>
                  <a:pt x="205" y="77"/>
                </a:lnTo>
                <a:lnTo>
                  <a:pt x="203" y="69"/>
                </a:lnTo>
                <a:lnTo>
                  <a:pt x="199" y="60"/>
                </a:lnTo>
                <a:lnTo>
                  <a:pt x="195" y="53"/>
                </a:lnTo>
                <a:lnTo>
                  <a:pt x="190" y="44"/>
                </a:lnTo>
                <a:lnTo>
                  <a:pt x="184" y="37"/>
                </a:lnTo>
                <a:lnTo>
                  <a:pt x="178" y="30"/>
                </a:lnTo>
                <a:lnTo>
                  <a:pt x="170" y="24"/>
                </a:lnTo>
                <a:lnTo>
                  <a:pt x="162" y="18"/>
                </a:lnTo>
                <a:lnTo>
                  <a:pt x="155" y="12"/>
                </a:lnTo>
                <a:lnTo>
                  <a:pt x="147" y="8"/>
                </a:lnTo>
                <a:lnTo>
                  <a:pt x="138" y="5"/>
                </a:lnTo>
                <a:lnTo>
                  <a:pt x="129" y="2"/>
                </a:lnTo>
                <a:lnTo>
                  <a:pt x="120" y="0"/>
                </a:lnTo>
                <a:lnTo>
                  <a:pt x="111" y="0"/>
                </a:lnTo>
                <a:lnTo>
                  <a:pt x="99" y="0"/>
                </a:lnTo>
                <a:lnTo>
                  <a:pt x="88" y="1"/>
                </a:lnTo>
                <a:lnTo>
                  <a:pt x="80" y="3"/>
                </a:lnTo>
                <a:lnTo>
                  <a:pt x="71" y="5"/>
                </a:lnTo>
                <a:lnTo>
                  <a:pt x="63" y="8"/>
                </a:lnTo>
                <a:lnTo>
                  <a:pt x="55" y="11"/>
                </a:lnTo>
                <a:lnTo>
                  <a:pt x="50" y="15"/>
                </a:lnTo>
                <a:lnTo>
                  <a:pt x="43" y="20"/>
                </a:lnTo>
                <a:lnTo>
                  <a:pt x="38" y="25"/>
                </a:lnTo>
                <a:lnTo>
                  <a:pt x="32" y="31"/>
                </a:lnTo>
                <a:lnTo>
                  <a:pt x="27" y="38"/>
                </a:lnTo>
                <a:lnTo>
                  <a:pt x="22" y="45"/>
                </a:lnTo>
                <a:lnTo>
                  <a:pt x="18" y="54"/>
                </a:lnTo>
                <a:lnTo>
                  <a:pt x="14" y="62"/>
                </a:lnTo>
                <a:lnTo>
                  <a:pt x="9" y="71"/>
                </a:lnTo>
                <a:lnTo>
                  <a:pt x="3" y="82"/>
                </a:lnTo>
                <a:lnTo>
                  <a:pt x="2" y="85"/>
                </a:lnTo>
                <a:lnTo>
                  <a:pt x="1" y="87"/>
                </a:lnTo>
                <a:lnTo>
                  <a:pt x="0" y="89"/>
                </a:lnTo>
                <a:lnTo>
                  <a:pt x="0" y="90"/>
                </a:lnTo>
                <a:lnTo>
                  <a:pt x="0" y="91"/>
                </a:lnTo>
                <a:lnTo>
                  <a:pt x="0" y="92"/>
                </a:lnTo>
                <a:lnTo>
                  <a:pt x="1" y="92"/>
                </a:lnTo>
                <a:lnTo>
                  <a:pt x="2" y="92"/>
                </a:lnTo>
                <a:lnTo>
                  <a:pt x="3" y="91"/>
                </a:lnTo>
                <a:lnTo>
                  <a:pt x="4" y="91"/>
                </a:lnTo>
                <a:lnTo>
                  <a:pt x="5" y="90"/>
                </a:lnTo>
                <a:lnTo>
                  <a:pt x="6" y="88"/>
                </a:lnTo>
                <a:lnTo>
                  <a:pt x="7" y="87"/>
                </a:lnTo>
                <a:lnTo>
                  <a:pt x="9" y="86"/>
                </a:lnTo>
                <a:lnTo>
                  <a:pt x="10" y="85"/>
                </a:lnTo>
                <a:lnTo>
                  <a:pt x="11" y="83"/>
                </a:lnTo>
                <a:lnTo>
                  <a:pt x="13" y="80"/>
                </a:lnTo>
                <a:lnTo>
                  <a:pt x="15" y="77"/>
                </a:lnTo>
                <a:lnTo>
                  <a:pt x="17" y="74"/>
                </a:lnTo>
                <a:lnTo>
                  <a:pt x="19" y="71"/>
                </a:lnTo>
                <a:lnTo>
                  <a:pt x="22" y="67"/>
                </a:lnTo>
                <a:lnTo>
                  <a:pt x="25" y="62"/>
                </a:lnTo>
                <a:lnTo>
                  <a:pt x="28" y="58"/>
                </a:lnTo>
                <a:lnTo>
                  <a:pt x="32" y="55"/>
                </a:lnTo>
                <a:lnTo>
                  <a:pt x="35" y="50"/>
                </a:lnTo>
                <a:lnTo>
                  <a:pt x="38" y="46"/>
                </a:lnTo>
                <a:lnTo>
                  <a:pt x="41" y="42"/>
                </a:lnTo>
                <a:lnTo>
                  <a:pt x="44" y="40"/>
                </a:lnTo>
                <a:lnTo>
                  <a:pt x="46" y="36"/>
                </a:lnTo>
                <a:lnTo>
                  <a:pt x="48" y="34"/>
                </a:lnTo>
                <a:lnTo>
                  <a:pt x="50" y="31"/>
                </a:lnTo>
                <a:lnTo>
                  <a:pt x="50" y="30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5" y="25"/>
                </a:lnTo>
                <a:lnTo>
                  <a:pt x="56" y="24"/>
                </a:lnTo>
                <a:lnTo>
                  <a:pt x="58" y="24"/>
                </a:lnTo>
                <a:lnTo>
                  <a:pt x="59" y="23"/>
                </a:lnTo>
                <a:lnTo>
                  <a:pt x="61" y="23"/>
                </a:lnTo>
                <a:lnTo>
                  <a:pt x="63" y="22"/>
                </a:lnTo>
                <a:lnTo>
                  <a:pt x="64" y="21"/>
                </a:lnTo>
                <a:lnTo>
                  <a:pt x="66" y="21"/>
                </a:lnTo>
                <a:lnTo>
                  <a:pt x="67" y="21"/>
                </a:lnTo>
                <a:lnTo>
                  <a:pt x="69" y="21"/>
                </a:lnTo>
                <a:lnTo>
                  <a:pt x="70" y="20"/>
                </a:lnTo>
                <a:lnTo>
                  <a:pt x="71" y="21"/>
                </a:lnTo>
                <a:lnTo>
                  <a:pt x="74" y="21"/>
                </a:lnTo>
                <a:lnTo>
                  <a:pt x="75" y="21"/>
                </a:lnTo>
                <a:lnTo>
                  <a:pt x="77" y="20"/>
                </a:lnTo>
                <a:lnTo>
                  <a:pt x="78" y="20"/>
                </a:lnTo>
                <a:lnTo>
                  <a:pt x="78" y="19"/>
                </a:lnTo>
                <a:lnTo>
                  <a:pt x="79" y="19"/>
                </a:lnTo>
                <a:lnTo>
                  <a:pt x="79" y="18"/>
                </a:lnTo>
                <a:lnTo>
                  <a:pt x="80" y="18"/>
                </a:lnTo>
                <a:lnTo>
                  <a:pt x="80" y="17"/>
                </a:lnTo>
                <a:lnTo>
                  <a:pt x="80" y="16"/>
                </a:lnTo>
                <a:lnTo>
                  <a:pt x="81" y="16"/>
                </a:lnTo>
                <a:lnTo>
                  <a:pt x="82" y="15"/>
                </a:lnTo>
                <a:lnTo>
                  <a:pt x="83" y="15"/>
                </a:lnTo>
                <a:lnTo>
                  <a:pt x="84" y="15"/>
                </a:lnTo>
                <a:lnTo>
                  <a:pt x="86" y="14"/>
                </a:lnTo>
                <a:lnTo>
                  <a:pt x="88" y="14"/>
                </a:lnTo>
                <a:lnTo>
                  <a:pt x="92" y="15"/>
                </a:lnTo>
                <a:lnTo>
                  <a:pt x="96" y="15"/>
                </a:lnTo>
                <a:lnTo>
                  <a:pt x="99" y="16"/>
                </a:lnTo>
                <a:lnTo>
                  <a:pt x="101" y="17"/>
                </a:lnTo>
                <a:lnTo>
                  <a:pt x="103" y="18"/>
                </a:lnTo>
                <a:lnTo>
                  <a:pt x="104" y="19"/>
                </a:lnTo>
                <a:lnTo>
                  <a:pt x="104" y="20"/>
                </a:lnTo>
                <a:lnTo>
                  <a:pt x="104" y="22"/>
                </a:lnTo>
                <a:lnTo>
                  <a:pt x="104" y="23"/>
                </a:lnTo>
                <a:lnTo>
                  <a:pt x="104" y="24"/>
                </a:lnTo>
                <a:lnTo>
                  <a:pt x="104" y="25"/>
                </a:lnTo>
                <a:lnTo>
                  <a:pt x="104" y="26"/>
                </a:lnTo>
                <a:lnTo>
                  <a:pt x="104" y="27"/>
                </a:lnTo>
                <a:lnTo>
                  <a:pt x="105" y="28"/>
                </a:lnTo>
                <a:lnTo>
                  <a:pt x="107" y="28"/>
                </a:lnTo>
                <a:lnTo>
                  <a:pt x="108" y="28"/>
                </a:lnTo>
                <a:lnTo>
                  <a:pt x="109" y="28"/>
                </a:lnTo>
                <a:lnTo>
                  <a:pt x="110" y="29"/>
                </a:lnTo>
                <a:lnTo>
                  <a:pt x="111" y="29"/>
                </a:lnTo>
                <a:lnTo>
                  <a:pt x="111" y="30"/>
                </a:lnTo>
                <a:lnTo>
                  <a:pt x="111" y="31"/>
                </a:lnTo>
                <a:lnTo>
                  <a:pt x="111" y="32"/>
                </a:lnTo>
                <a:lnTo>
                  <a:pt x="111" y="33"/>
                </a:lnTo>
                <a:lnTo>
                  <a:pt x="111" y="34"/>
                </a:lnTo>
                <a:lnTo>
                  <a:pt x="112" y="35"/>
                </a:lnTo>
                <a:lnTo>
                  <a:pt x="113" y="36"/>
                </a:lnTo>
                <a:lnTo>
                  <a:pt x="114" y="36"/>
                </a:lnTo>
                <a:lnTo>
                  <a:pt x="116" y="37"/>
                </a:lnTo>
                <a:lnTo>
                  <a:pt x="119" y="37"/>
                </a:lnTo>
                <a:lnTo>
                  <a:pt x="120" y="37"/>
                </a:lnTo>
                <a:lnTo>
                  <a:pt x="121" y="37"/>
                </a:lnTo>
                <a:lnTo>
                  <a:pt x="121" y="37"/>
                </a:lnTo>
                <a:lnTo>
                  <a:pt x="122" y="37"/>
                </a:lnTo>
                <a:lnTo>
                  <a:pt x="123" y="37"/>
                </a:lnTo>
                <a:lnTo>
                  <a:pt x="124" y="37"/>
                </a:lnTo>
                <a:lnTo>
                  <a:pt x="126" y="37"/>
                </a:lnTo>
                <a:lnTo>
                  <a:pt x="127" y="37"/>
                </a:lnTo>
                <a:lnTo>
                  <a:pt x="128" y="37"/>
                </a:lnTo>
                <a:lnTo>
                  <a:pt x="129" y="37"/>
                </a:lnTo>
                <a:lnTo>
                  <a:pt x="131" y="37"/>
                </a:lnTo>
                <a:lnTo>
                  <a:pt x="132" y="37"/>
                </a:lnTo>
                <a:lnTo>
                  <a:pt x="133" y="37"/>
                </a:lnTo>
                <a:lnTo>
                  <a:pt x="134" y="37"/>
                </a:lnTo>
                <a:lnTo>
                  <a:pt x="135" y="37"/>
                </a:lnTo>
                <a:lnTo>
                  <a:pt x="136" y="38"/>
                </a:lnTo>
                <a:lnTo>
                  <a:pt x="137" y="38"/>
                </a:lnTo>
                <a:lnTo>
                  <a:pt x="138" y="38"/>
                </a:lnTo>
                <a:lnTo>
                  <a:pt x="139" y="38"/>
                </a:lnTo>
                <a:lnTo>
                  <a:pt x="140" y="39"/>
                </a:lnTo>
                <a:lnTo>
                  <a:pt x="142" y="39"/>
                </a:lnTo>
                <a:lnTo>
                  <a:pt x="144" y="38"/>
                </a:lnTo>
                <a:lnTo>
                  <a:pt x="145" y="38"/>
                </a:lnTo>
                <a:lnTo>
                  <a:pt x="146" y="38"/>
                </a:lnTo>
                <a:lnTo>
                  <a:pt x="147" y="38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1" y="39"/>
                </a:lnTo>
                <a:lnTo>
                  <a:pt x="152" y="40"/>
                </a:lnTo>
                <a:lnTo>
                  <a:pt x="152" y="40"/>
                </a:lnTo>
                <a:lnTo>
                  <a:pt x="153" y="41"/>
                </a:lnTo>
                <a:lnTo>
                  <a:pt x="154" y="42"/>
                </a:lnTo>
                <a:lnTo>
                  <a:pt x="154" y="43"/>
                </a:lnTo>
                <a:lnTo>
                  <a:pt x="155" y="44"/>
                </a:lnTo>
                <a:lnTo>
                  <a:pt x="155" y="45"/>
                </a:lnTo>
                <a:lnTo>
                  <a:pt x="156" y="46"/>
                </a:lnTo>
                <a:lnTo>
                  <a:pt x="156" y="47"/>
                </a:lnTo>
                <a:lnTo>
                  <a:pt x="157" y="48"/>
                </a:lnTo>
                <a:lnTo>
                  <a:pt x="158" y="49"/>
                </a:lnTo>
                <a:lnTo>
                  <a:pt x="159" y="50"/>
                </a:lnTo>
                <a:lnTo>
                  <a:pt x="160" y="50"/>
                </a:lnTo>
                <a:lnTo>
                  <a:pt x="161" y="50"/>
                </a:lnTo>
                <a:lnTo>
                  <a:pt x="162" y="51"/>
                </a:lnTo>
                <a:lnTo>
                  <a:pt x="163" y="51"/>
                </a:lnTo>
                <a:lnTo>
                  <a:pt x="165" y="51"/>
                </a:lnTo>
                <a:lnTo>
                  <a:pt x="166" y="51"/>
                </a:lnTo>
                <a:lnTo>
                  <a:pt x="167" y="52"/>
                </a:lnTo>
                <a:lnTo>
                  <a:pt x="168" y="52"/>
                </a:lnTo>
                <a:lnTo>
                  <a:pt x="169" y="52"/>
                </a:lnTo>
                <a:lnTo>
                  <a:pt x="170" y="52"/>
                </a:lnTo>
                <a:lnTo>
                  <a:pt x="171" y="52"/>
                </a:lnTo>
                <a:lnTo>
                  <a:pt x="172" y="52"/>
                </a:lnTo>
                <a:lnTo>
                  <a:pt x="173" y="52"/>
                </a:lnTo>
                <a:lnTo>
                  <a:pt x="174" y="52"/>
                </a:lnTo>
                <a:lnTo>
                  <a:pt x="176" y="52"/>
                </a:lnTo>
                <a:lnTo>
                  <a:pt x="177" y="53"/>
                </a:lnTo>
                <a:lnTo>
                  <a:pt x="178" y="54"/>
                </a:lnTo>
                <a:lnTo>
                  <a:pt x="178" y="55"/>
                </a:lnTo>
                <a:lnTo>
                  <a:pt x="178" y="55"/>
                </a:lnTo>
                <a:lnTo>
                  <a:pt x="178" y="56"/>
                </a:lnTo>
                <a:lnTo>
                  <a:pt x="179" y="57"/>
                </a:lnTo>
                <a:lnTo>
                  <a:pt x="179" y="58"/>
                </a:lnTo>
                <a:lnTo>
                  <a:pt x="180" y="59"/>
                </a:lnTo>
                <a:lnTo>
                  <a:pt x="181" y="59"/>
                </a:lnTo>
                <a:lnTo>
                  <a:pt x="182" y="59"/>
                </a:lnTo>
                <a:lnTo>
                  <a:pt x="183" y="59"/>
                </a:lnTo>
                <a:lnTo>
                  <a:pt x="184" y="59"/>
                </a:lnTo>
                <a:lnTo>
                  <a:pt x="185" y="59"/>
                </a:lnTo>
                <a:lnTo>
                  <a:pt x="186" y="59"/>
                </a:lnTo>
                <a:lnTo>
                  <a:pt x="186" y="58"/>
                </a:lnTo>
                <a:lnTo>
                  <a:pt x="187" y="58"/>
                </a:lnTo>
                <a:lnTo>
                  <a:pt x="188" y="58"/>
                </a:lnTo>
                <a:lnTo>
                  <a:pt x="189" y="58"/>
                </a:lnTo>
                <a:lnTo>
                  <a:pt x="190" y="58"/>
                </a:lnTo>
                <a:lnTo>
                  <a:pt x="190" y="58"/>
                </a:lnTo>
                <a:lnTo>
                  <a:pt x="190" y="59"/>
                </a:lnTo>
                <a:lnTo>
                  <a:pt x="191" y="60"/>
                </a:lnTo>
                <a:lnTo>
                  <a:pt x="191" y="61"/>
                </a:lnTo>
                <a:lnTo>
                  <a:pt x="192" y="62"/>
                </a:lnTo>
                <a:lnTo>
                  <a:pt x="192" y="64"/>
                </a:lnTo>
                <a:lnTo>
                  <a:pt x="192" y="65"/>
                </a:lnTo>
                <a:lnTo>
                  <a:pt x="193" y="65"/>
                </a:lnTo>
                <a:lnTo>
                  <a:pt x="193" y="66"/>
                </a:lnTo>
                <a:lnTo>
                  <a:pt x="193" y="67"/>
                </a:lnTo>
                <a:lnTo>
                  <a:pt x="194" y="67"/>
                </a:lnTo>
                <a:lnTo>
                  <a:pt x="195" y="67"/>
                </a:lnTo>
                <a:lnTo>
                  <a:pt x="195" y="68"/>
                </a:lnTo>
                <a:lnTo>
                  <a:pt x="196" y="69"/>
                </a:lnTo>
                <a:lnTo>
                  <a:pt x="197" y="70"/>
                </a:lnTo>
                <a:lnTo>
                  <a:pt x="197" y="71"/>
                </a:lnTo>
                <a:lnTo>
                  <a:pt x="197" y="71"/>
                </a:lnTo>
                <a:lnTo>
                  <a:pt x="198" y="72"/>
                </a:lnTo>
                <a:lnTo>
                  <a:pt x="198" y="73"/>
                </a:lnTo>
                <a:lnTo>
                  <a:pt x="199" y="73"/>
                </a:lnTo>
                <a:lnTo>
                  <a:pt x="199" y="74"/>
                </a:lnTo>
                <a:lnTo>
                  <a:pt x="200" y="74"/>
                </a:lnTo>
                <a:lnTo>
                  <a:pt x="200" y="75"/>
                </a:lnTo>
                <a:lnTo>
                  <a:pt x="201" y="77"/>
                </a:lnTo>
                <a:lnTo>
                  <a:pt x="201" y="79"/>
                </a:lnTo>
                <a:lnTo>
                  <a:pt x="202" y="81"/>
                </a:lnTo>
                <a:lnTo>
                  <a:pt x="203" y="83"/>
                </a:lnTo>
                <a:lnTo>
                  <a:pt x="203" y="85"/>
                </a:lnTo>
                <a:lnTo>
                  <a:pt x="204" y="87"/>
                </a:lnTo>
                <a:lnTo>
                  <a:pt x="205" y="89"/>
                </a:lnTo>
                <a:lnTo>
                  <a:pt x="205" y="91"/>
                </a:lnTo>
                <a:lnTo>
                  <a:pt x="206" y="92"/>
                </a:lnTo>
                <a:lnTo>
                  <a:pt x="206" y="94"/>
                </a:lnTo>
                <a:lnTo>
                  <a:pt x="207" y="95"/>
                </a:lnTo>
                <a:lnTo>
                  <a:pt x="207" y="94"/>
                </a:lnTo>
                <a:lnTo>
                  <a:pt x="207" y="9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1106488" y="3036888"/>
            <a:ext cx="44450" cy="103187"/>
          </a:xfrm>
          <a:custGeom>
            <a:avLst/>
            <a:gdLst>
              <a:gd name="T0" fmla="*/ 22 w 28"/>
              <a:gd name="T1" fmla="*/ 4 h 65"/>
              <a:gd name="T2" fmla="*/ 20 w 28"/>
              <a:gd name="T3" fmla="*/ 7 h 65"/>
              <a:gd name="T4" fmla="*/ 18 w 28"/>
              <a:gd name="T5" fmla="*/ 12 h 65"/>
              <a:gd name="T6" fmla="*/ 13 w 28"/>
              <a:gd name="T7" fmla="*/ 18 h 65"/>
              <a:gd name="T8" fmla="*/ 9 w 28"/>
              <a:gd name="T9" fmla="*/ 27 h 65"/>
              <a:gd name="T10" fmla="*/ 4 w 28"/>
              <a:gd name="T11" fmla="*/ 37 h 65"/>
              <a:gd name="T12" fmla="*/ 2 w 28"/>
              <a:gd name="T13" fmla="*/ 45 h 65"/>
              <a:gd name="T14" fmla="*/ 0 w 28"/>
              <a:gd name="T15" fmla="*/ 53 h 65"/>
              <a:gd name="T16" fmla="*/ 0 w 28"/>
              <a:gd name="T17" fmla="*/ 59 h 65"/>
              <a:gd name="T18" fmla="*/ 4 w 28"/>
              <a:gd name="T19" fmla="*/ 63 h 65"/>
              <a:gd name="T20" fmla="*/ 13 w 28"/>
              <a:gd name="T21" fmla="*/ 63 h 65"/>
              <a:gd name="T22" fmla="*/ 16 w 28"/>
              <a:gd name="T23" fmla="*/ 62 h 65"/>
              <a:gd name="T24" fmla="*/ 17 w 28"/>
              <a:gd name="T25" fmla="*/ 60 h 65"/>
              <a:gd name="T26" fmla="*/ 20 w 28"/>
              <a:gd name="T27" fmla="*/ 60 h 65"/>
              <a:gd name="T28" fmla="*/ 23 w 28"/>
              <a:gd name="T29" fmla="*/ 60 h 65"/>
              <a:gd name="T30" fmla="*/ 25 w 28"/>
              <a:gd name="T31" fmla="*/ 60 h 65"/>
              <a:gd name="T32" fmla="*/ 27 w 28"/>
              <a:gd name="T33" fmla="*/ 59 h 65"/>
              <a:gd name="T34" fmla="*/ 27 w 28"/>
              <a:gd name="T35" fmla="*/ 57 h 65"/>
              <a:gd name="T36" fmla="*/ 25 w 28"/>
              <a:gd name="T37" fmla="*/ 54 h 65"/>
              <a:gd name="T38" fmla="*/ 23 w 28"/>
              <a:gd name="T39" fmla="*/ 53 h 65"/>
              <a:gd name="T40" fmla="*/ 20 w 28"/>
              <a:gd name="T41" fmla="*/ 53 h 65"/>
              <a:gd name="T42" fmla="*/ 18 w 28"/>
              <a:gd name="T43" fmla="*/ 55 h 65"/>
              <a:gd name="T44" fmla="*/ 16 w 28"/>
              <a:gd name="T45" fmla="*/ 56 h 65"/>
              <a:gd name="T46" fmla="*/ 14 w 28"/>
              <a:gd name="T47" fmla="*/ 56 h 65"/>
              <a:gd name="T48" fmla="*/ 11 w 28"/>
              <a:gd name="T49" fmla="*/ 55 h 65"/>
              <a:gd name="T50" fmla="*/ 9 w 28"/>
              <a:gd name="T51" fmla="*/ 55 h 65"/>
              <a:gd name="T52" fmla="*/ 7 w 28"/>
              <a:gd name="T53" fmla="*/ 55 h 65"/>
              <a:gd name="T54" fmla="*/ 6 w 28"/>
              <a:gd name="T55" fmla="*/ 53 h 65"/>
              <a:gd name="T56" fmla="*/ 5 w 28"/>
              <a:gd name="T57" fmla="*/ 51 h 65"/>
              <a:gd name="T58" fmla="*/ 6 w 28"/>
              <a:gd name="T59" fmla="*/ 48 h 65"/>
              <a:gd name="T60" fmla="*/ 7 w 28"/>
              <a:gd name="T61" fmla="*/ 44 h 65"/>
              <a:gd name="T62" fmla="*/ 9 w 28"/>
              <a:gd name="T63" fmla="*/ 41 h 65"/>
              <a:gd name="T64" fmla="*/ 10 w 28"/>
              <a:gd name="T65" fmla="*/ 39 h 65"/>
              <a:gd name="T66" fmla="*/ 11 w 28"/>
              <a:gd name="T67" fmla="*/ 37 h 65"/>
              <a:gd name="T68" fmla="*/ 12 w 28"/>
              <a:gd name="T69" fmla="*/ 32 h 65"/>
              <a:gd name="T70" fmla="*/ 14 w 28"/>
              <a:gd name="T71" fmla="*/ 27 h 65"/>
              <a:gd name="T72" fmla="*/ 16 w 28"/>
              <a:gd name="T73" fmla="*/ 23 h 65"/>
              <a:gd name="T74" fmla="*/ 18 w 28"/>
              <a:gd name="T75" fmla="*/ 18 h 65"/>
              <a:gd name="T76" fmla="*/ 20 w 28"/>
              <a:gd name="T77" fmla="*/ 16 h 65"/>
              <a:gd name="T78" fmla="*/ 23 w 28"/>
              <a:gd name="T79" fmla="*/ 13 h 65"/>
              <a:gd name="T80" fmla="*/ 25 w 28"/>
              <a:gd name="T81" fmla="*/ 10 h 65"/>
              <a:gd name="T82" fmla="*/ 24 w 28"/>
              <a:gd name="T83" fmla="*/ 7 h 65"/>
              <a:gd name="T84" fmla="*/ 23 w 28"/>
              <a:gd name="T85" fmla="*/ 5 h 65"/>
              <a:gd name="T86" fmla="*/ 21 w 28"/>
              <a:gd name="T8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" h="65">
                <a:moveTo>
                  <a:pt x="21" y="0"/>
                </a:moveTo>
                <a:lnTo>
                  <a:pt x="22" y="2"/>
                </a:lnTo>
                <a:lnTo>
                  <a:pt x="22" y="4"/>
                </a:lnTo>
                <a:lnTo>
                  <a:pt x="22" y="5"/>
                </a:lnTo>
                <a:lnTo>
                  <a:pt x="21" y="6"/>
                </a:lnTo>
                <a:lnTo>
                  <a:pt x="20" y="7"/>
                </a:lnTo>
                <a:lnTo>
                  <a:pt x="20" y="9"/>
                </a:lnTo>
                <a:lnTo>
                  <a:pt x="19" y="10"/>
                </a:lnTo>
                <a:lnTo>
                  <a:pt x="18" y="12"/>
                </a:lnTo>
                <a:lnTo>
                  <a:pt x="16" y="14"/>
                </a:lnTo>
                <a:lnTo>
                  <a:pt x="15" y="16"/>
                </a:lnTo>
                <a:lnTo>
                  <a:pt x="13" y="18"/>
                </a:lnTo>
                <a:lnTo>
                  <a:pt x="12" y="21"/>
                </a:lnTo>
                <a:lnTo>
                  <a:pt x="11" y="24"/>
                </a:lnTo>
                <a:lnTo>
                  <a:pt x="9" y="27"/>
                </a:lnTo>
                <a:lnTo>
                  <a:pt x="7" y="31"/>
                </a:lnTo>
                <a:lnTo>
                  <a:pt x="5" y="35"/>
                </a:lnTo>
                <a:lnTo>
                  <a:pt x="4" y="37"/>
                </a:lnTo>
                <a:lnTo>
                  <a:pt x="3" y="39"/>
                </a:lnTo>
                <a:lnTo>
                  <a:pt x="2" y="42"/>
                </a:lnTo>
                <a:lnTo>
                  <a:pt x="2" y="45"/>
                </a:lnTo>
                <a:lnTo>
                  <a:pt x="1" y="48"/>
                </a:lnTo>
                <a:lnTo>
                  <a:pt x="1" y="50"/>
                </a:lnTo>
                <a:lnTo>
                  <a:pt x="0" y="53"/>
                </a:lnTo>
                <a:lnTo>
                  <a:pt x="0" y="56"/>
                </a:lnTo>
                <a:lnTo>
                  <a:pt x="0" y="58"/>
                </a:lnTo>
                <a:lnTo>
                  <a:pt x="0" y="59"/>
                </a:lnTo>
                <a:lnTo>
                  <a:pt x="1" y="61"/>
                </a:lnTo>
                <a:lnTo>
                  <a:pt x="2" y="62"/>
                </a:lnTo>
                <a:lnTo>
                  <a:pt x="4" y="63"/>
                </a:lnTo>
                <a:lnTo>
                  <a:pt x="7" y="64"/>
                </a:lnTo>
                <a:lnTo>
                  <a:pt x="9" y="64"/>
                </a:lnTo>
                <a:lnTo>
                  <a:pt x="13" y="63"/>
                </a:lnTo>
                <a:lnTo>
                  <a:pt x="14" y="63"/>
                </a:lnTo>
                <a:lnTo>
                  <a:pt x="15" y="62"/>
                </a:lnTo>
                <a:lnTo>
                  <a:pt x="16" y="62"/>
                </a:lnTo>
                <a:lnTo>
                  <a:pt x="16" y="61"/>
                </a:lnTo>
                <a:lnTo>
                  <a:pt x="17" y="61"/>
                </a:lnTo>
                <a:lnTo>
                  <a:pt x="17" y="60"/>
                </a:lnTo>
                <a:lnTo>
                  <a:pt x="18" y="60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3" y="60"/>
                </a:lnTo>
                <a:lnTo>
                  <a:pt x="24" y="61"/>
                </a:lnTo>
                <a:lnTo>
                  <a:pt x="25" y="61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7" y="59"/>
                </a:lnTo>
                <a:lnTo>
                  <a:pt x="27" y="58"/>
                </a:lnTo>
                <a:lnTo>
                  <a:pt x="27" y="57"/>
                </a:lnTo>
                <a:lnTo>
                  <a:pt x="26" y="56"/>
                </a:lnTo>
                <a:lnTo>
                  <a:pt x="26" y="55"/>
                </a:lnTo>
                <a:lnTo>
                  <a:pt x="25" y="54"/>
                </a:lnTo>
                <a:lnTo>
                  <a:pt x="25" y="54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21" y="53"/>
                </a:lnTo>
                <a:lnTo>
                  <a:pt x="20" y="53"/>
                </a:lnTo>
                <a:lnTo>
                  <a:pt x="20" y="54"/>
                </a:lnTo>
                <a:lnTo>
                  <a:pt x="19" y="54"/>
                </a:lnTo>
                <a:lnTo>
                  <a:pt x="18" y="55"/>
                </a:lnTo>
                <a:lnTo>
                  <a:pt x="17" y="55"/>
                </a:lnTo>
                <a:lnTo>
                  <a:pt x="17" y="56"/>
                </a:lnTo>
                <a:lnTo>
                  <a:pt x="16" y="56"/>
                </a:lnTo>
                <a:lnTo>
                  <a:pt x="16" y="57"/>
                </a:lnTo>
                <a:lnTo>
                  <a:pt x="15" y="57"/>
                </a:lnTo>
                <a:lnTo>
                  <a:pt x="14" y="56"/>
                </a:lnTo>
                <a:lnTo>
                  <a:pt x="13" y="56"/>
                </a:lnTo>
                <a:lnTo>
                  <a:pt x="12" y="56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9" y="55"/>
                </a:lnTo>
                <a:lnTo>
                  <a:pt x="8" y="55"/>
                </a:lnTo>
                <a:lnTo>
                  <a:pt x="7" y="55"/>
                </a:lnTo>
                <a:lnTo>
                  <a:pt x="7" y="55"/>
                </a:lnTo>
                <a:lnTo>
                  <a:pt x="7" y="54"/>
                </a:lnTo>
                <a:lnTo>
                  <a:pt x="6" y="54"/>
                </a:lnTo>
                <a:lnTo>
                  <a:pt x="6" y="53"/>
                </a:lnTo>
                <a:lnTo>
                  <a:pt x="5" y="53"/>
                </a:lnTo>
                <a:lnTo>
                  <a:pt x="5" y="52"/>
                </a:lnTo>
                <a:lnTo>
                  <a:pt x="5" y="51"/>
                </a:lnTo>
                <a:lnTo>
                  <a:pt x="5" y="50"/>
                </a:lnTo>
                <a:lnTo>
                  <a:pt x="6" y="48"/>
                </a:lnTo>
                <a:lnTo>
                  <a:pt x="6" y="48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8" y="42"/>
                </a:lnTo>
                <a:lnTo>
                  <a:pt x="9" y="41"/>
                </a:lnTo>
                <a:lnTo>
                  <a:pt x="9" y="40"/>
                </a:lnTo>
                <a:lnTo>
                  <a:pt x="10" y="40"/>
                </a:lnTo>
                <a:lnTo>
                  <a:pt x="10" y="39"/>
                </a:lnTo>
                <a:lnTo>
                  <a:pt x="11" y="38"/>
                </a:lnTo>
                <a:lnTo>
                  <a:pt x="11" y="37"/>
                </a:lnTo>
                <a:lnTo>
                  <a:pt x="11" y="37"/>
                </a:lnTo>
                <a:lnTo>
                  <a:pt x="11" y="35"/>
                </a:lnTo>
                <a:lnTo>
                  <a:pt x="12" y="34"/>
                </a:lnTo>
                <a:lnTo>
                  <a:pt x="12" y="32"/>
                </a:lnTo>
                <a:lnTo>
                  <a:pt x="13" y="30"/>
                </a:lnTo>
                <a:lnTo>
                  <a:pt x="13" y="28"/>
                </a:lnTo>
                <a:lnTo>
                  <a:pt x="14" y="27"/>
                </a:lnTo>
                <a:lnTo>
                  <a:pt x="15" y="26"/>
                </a:lnTo>
                <a:lnTo>
                  <a:pt x="16" y="24"/>
                </a:lnTo>
                <a:lnTo>
                  <a:pt x="16" y="23"/>
                </a:lnTo>
                <a:lnTo>
                  <a:pt x="17" y="21"/>
                </a:lnTo>
                <a:lnTo>
                  <a:pt x="17" y="20"/>
                </a:lnTo>
                <a:lnTo>
                  <a:pt x="18" y="18"/>
                </a:lnTo>
                <a:lnTo>
                  <a:pt x="19" y="17"/>
                </a:lnTo>
                <a:lnTo>
                  <a:pt x="20" y="16"/>
                </a:lnTo>
                <a:lnTo>
                  <a:pt x="20" y="16"/>
                </a:lnTo>
                <a:lnTo>
                  <a:pt x="21" y="15"/>
                </a:lnTo>
                <a:lnTo>
                  <a:pt x="22" y="14"/>
                </a:lnTo>
                <a:lnTo>
                  <a:pt x="23" y="13"/>
                </a:lnTo>
                <a:lnTo>
                  <a:pt x="24" y="12"/>
                </a:lnTo>
                <a:lnTo>
                  <a:pt x="24" y="11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3" y="5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1173163" y="3067050"/>
            <a:ext cx="34925" cy="34925"/>
          </a:xfrm>
          <a:custGeom>
            <a:avLst/>
            <a:gdLst>
              <a:gd name="T0" fmla="*/ 1 w 22"/>
              <a:gd name="T1" fmla="*/ 21 h 22"/>
              <a:gd name="T2" fmla="*/ 0 w 22"/>
              <a:gd name="T3" fmla="*/ 19 h 22"/>
              <a:gd name="T4" fmla="*/ 0 w 22"/>
              <a:gd name="T5" fmla="*/ 17 h 22"/>
              <a:gd name="T6" fmla="*/ 0 w 22"/>
              <a:gd name="T7" fmla="*/ 15 h 22"/>
              <a:gd name="T8" fmla="*/ 1 w 22"/>
              <a:gd name="T9" fmla="*/ 12 h 22"/>
              <a:gd name="T10" fmla="*/ 2 w 22"/>
              <a:gd name="T11" fmla="*/ 10 h 22"/>
              <a:gd name="T12" fmla="*/ 2 w 22"/>
              <a:gd name="T13" fmla="*/ 9 h 22"/>
              <a:gd name="T14" fmla="*/ 4 w 22"/>
              <a:gd name="T15" fmla="*/ 7 h 22"/>
              <a:gd name="T16" fmla="*/ 5 w 22"/>
              <a:gd name="T17" fmla="*/ 7 h 22"/>
              <a:gd name="T18" fmla="*/ 7 w 22"/>
              <a:gd name="T19" fmla="*/ 7 h 22"/>
              <a:gd name="T20" fmla="*/ 8 w 22"/>
              <a:gd name="T21" fmla="*/ 8 h 22"/>
              <a:gd name="T22" fmla="*/ 10 w 22"/>
              <a:gd name="T23" fmla="*/ 8 h 22"/>
              <a:gd name="T24" fmla="*/ 12 w 22"/>
              <a:gd name="T25" fmla="*/ 8 h 22"/>
              <a:gd name="T26" fmla="*/ 12 w 22"/>
              <a:gd name="T27" fmla="*/ 6 h 22"/>
              <a:gd name="T28" fmla="*/ 12 w 22"/>
              <a:gd name="T29" fmla="*/ 5 h 22"/>
              <a:gd name="T30" fmla="*/ 13 w 22"/>
              <a:gd name="T31" fmla="*/ 3 h 22"/>
              <a:gd name="T32" fmla="*/ 14 w 22"/>
              <a:gd name="T33" fmla="*/ 2 h 22"/>
              <a:gd name="T34" fmla="*/ 16 w 22"/>
              <a:gd name="T35" fmla="*/ 2 h 22"/>
              <a:gd name="T36" fmla="*/ 17 w 22"/>
              <a:gd name="T37" fmla="*/ 2 h 22"/>
              <a:gd name="T38" fmla="*/ 17 w 22"/>
              <a:gd name="T39" fmla="*/ 1 h 22"/>
              <a:gd name="T40" fmla="*/ 18 w 22"/>
              <a:gd name="T41" fmla="*/ 0 h 22"/>
              <a:gd name="T42" fmla="*/ 19 w 22"/>
              <a:gd name="T43" fmla="*/ 1 h 22"/>
              <a:gd name="T44" fmla="*/ 19 w 22"/>
              <a:gd name="T45" fmla="*/ 2 h 22"/>
              <a:gd name="T46" fmla="*/ 20 w 22"/>
              <a:gd name="T47" fmla="*/ 2 h 22"/>
              <a:gd name="T48" fmla="*/ 21 w 22"/>
              <a:gd name="T49" fmla="*/ 3 h 22"/>
              <a:gd name="T50" fmla="*/ 21 w 22"/>
              <a:gd name="T51" fmla="*/ 5 h 22"/>
              <a:gd name="T52" fmla="*/ 20 w 22"/>
              <a:gd name="T53" fmla="*/ 5 h 22"/>
              <a:gd name="T54" fmla="*/ 19 w 22"/>
              <a:gd name="T55" fmla="*/ 5 h 22"/>
              <a:gd name="T56" fmla="*/ 17 w 22"/>
              <a:gd name="T57" fmla="*/ 6 h 22"/>
              <a:gd name="T58" fmla="*/ 16 w 22"/>
              <a:gd name="T59" fmla="*/ 7 h 22"/>
              <a:gd name="T60" fmla="*/ 16 w 22"/>
              <a:gd name="T61" fmla="*/ 9 h 22"/>
              <a:gd name="T62" fmla="*/ 14 w 22"/>
              <a:gd name="T63" fmla="*/ 10 h 22"/>
              <a:gd name="T64" fmla="*/ 12 w 22"/>
              <a:gd name="T65" fmla="*/ 11 h 22"/>
              <a:gd name="T66" fmla="*/ 11 w 22"/>
              <a:gd name="T67" fmla="*/ 12 h 22"/>
              <a:gd name="T68" fmla="*/ 9 w 22"/>
              <a:gd name="T69" fmla="*/ 13 h 22"/>
              <a:gd name="T70" fmla="*/ 9 w 22"/>
              <a:gd name="T71" fmla="*/ 14 h 22"/>
              <a:gd name="T72" fmla="*/ 7 w 22"/>
              <a:gd name="T73" fmla="*/ 16 h 22"/>
              <a:gd name="T74" fmla="*/ 5 w 22"/>
              <a:gd name="T75" fmla="*/ 16 h 22"/>
              <a:gd name="T76" fmla="*/ 5 w 22"/>
              <a:gd name="T77" fmla="*/ 16 h 22"/>
              <a:gd name="T78" fmla="*/ 4 w 22"/>
              <a:gd name="T79" fmla="*/ 17 h 22"/>
              <a:gd name="T80" fmla="*/ 4 w 22"/>
              <a:gd name="T81" fmla="*/ 19 h 22"/>
              <a:gd name="T82" fmla="*/ 3 w 22"/>
              <a:gd name="T83" fmla="*/ 19 h 22"/>
              <a:gd name="T84" fmla="*/ 2 w 22"/>
              <a:gd name="T85" fmla="*/ 20 h 22"/>
              <a:gd name="T86" fmla="*/ 2 w 22"/>
              <a:gd name="T87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" h="22">
                <a:moveTo>
                  <a:pt x="2" y="21"/>
                </a:move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0" y="19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1" y="14"/>
                </a:lnTo>
                <a:lnTo>
                  <a:pt x="1" y="12"/>
                </a:lnTo>
                <a:lnTo>
                  <a:pt x="1" y="12"/>
                </a:lnTo>
                <a:lnTo>
                  <a:pt x="2" y="10"/>
                </a:lnTo>
                <a:lnTo>
                  <a:pt x="2" y="9"/>
                </a:lnTo>
                <a:lnTo>
                  <a:pt x="2" y="9"/>
                </a:lnTo>
                <a:lnTo>
                  <a:pt x="3" y="8"/>
                </a:lnTo>
                <a:lnTo>
                  <a:pt x="4" y="7"/>
                </a:lnTo>
                <a:lnTo>
                  <a:pt x="5" y="7"/>
                </a:lnTo>
                <a:lnTo>
                  <a:pt x="5" y="7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8"/>
                </a:lnTo>
                <a:lnTo>
                  <a:pt x="9" y="8"/>
                </a:lnTo>
                <a:lnTo>
                  <a:pt x="10" y="8"/>
                </a:lnTo>
                <a:lnTo>
                  <a:pt x="11" y="8"/>
                </a:lnTo>
                <a:lnTo>
                  <a:pt x="12" y="8"/>
                </a:lnTo>
                <a:lnTo>
                  <a:pt x="12" y="7"/>
                </a:lnTo>
                <a:lnTo>
                  <a:pt x="12" y="6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3" y="3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1"/>
                </a:lnTo>
                <a:lnTo>
                  <a:pt x="18" y="1"/>
                </a:lnTo>
                <a:lnTo>
                  <a:pt x="18" y="0"/>
                </a:lnTo>
                <a:lnTo>
                  <a:pt x="19" y="0"/>
                </a:lnTo>
                <a:lnTo>
                  <a:pt x="19" y="1"/>
                </a:lnTo>
                <a:lnTo>
                  <a:pt x="19" y="1"/>
                </a:lnTo>
                <a:lnTo>
                  <a:pt x="19" y="2"/>
                </a:lnTo>
                <a:lnTo>
                  <a:pt x="20" y="2"/>
                </a:lnTo>
                <a:lnTo>
                  <a:pt x="20" y="2"/>
                </a:lnTo>
                <a:lnTo>
                  <a:pt x="21" y="2"/>
                </a:lnTo>
                <a:lnTo>
                  <a:pt x="21" y="3"/>
                </a:lnTo>
                <a:lnTo>
                  <a:pt x="21" y="4"/>
                </a:lnTo>
                <a:lnTo>
                  <a:pt x="21" y="5"/>
                </a:lnTo>
                <a:lnTo>
                  <a:pt x="20" y="5"/>
                </a:lnTo>
                <a:lnTo>
                  <a:pt x="20" y="5"/>
                </a:lnTo>
                <a:lnTo>
                  <a:pt x="19" y="5"/>
                </a:lnTo>
                <a:lnTo>
                  <a:pt x="19" y="5"/>
                </a:lnTo>
                <a:lnTo>
                  <a:pt x="18" y="6"/>
                </a:lnTo>
                <a:lnTo>
                  <a:pt x="17" y="6"/>
                </a:lnTo>
                <a:lnTo>
                  <a:pt x="17" y="7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5" y="9"/>
                </a:lnTo>
                <a:lnTo>
                  <a:pt x="14" y="10"/>
                </a:lnTo>
                <a:lnTo>
                  <a:pt x="13" y="11"/>
                </a:lnTo>
                <a:lnTo>
                  <a:pt x="12" y="11"/>
                </a:lnTo>
                <a:lnTo>
                  <a:pt x="12" y="11"/>
                </a:lnTo>
                <a:lnTo>
                  <a:pt x="11" y="12"/>
                </a:lnTo>
                <a:lnTo>
                  <a:pt x="10" y="12"/>
                </a:lnTo>
                <a:lnTo>
                  <a:pt x="9" y="13"/>
                </a:lnTo>
                <a:lnTo>
                  <a:pt x="9" y="14"/>
                </a:lnTo>
                <a:lnTo>
                  <a:pt x="9" y="14"/>
                </a:lnTo>
                <a:lnTo>
                  <a:pt x="8" y="15"/>
                </a:lnTo>
                <a:lnTo>
                  <a:pt x="7" y="16"/>
                </a:lnTo>
                <a:lnTo>
                  <a:pt x="6" y="16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5" y="17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19"/>
                </a:lnTo>
                <a:lnTo>
                  <a:pt x="3" y="19"/>
                </a:lnTo>
                <a:lnTo>
                  <a:pt x="3" y="20"/>
                </a:lnTo>
                <a:lnTo>
                  <a:pt x="2" y="20"/>
                </a:lnTo>
                <a:lnTo>
                  <a:pt x="2" y="21"/>
                </a:lnTo>
                <a:lnTo>
                  <a:pt x="2" y="2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1155700" y="3017838"/>
            <a:ext cx="38100" cy="42862"/>
          </a:xfrm>
          <a:custGeom>
            <a:avLst/>
            <a:gdLst>
              <a:gd name="T0" fmla="*/ 1 w 24"/>
              <a:gd name="T1" fmla="*/ 5 h 27"/>
              <a:gd name="T2" fmla="*/ 1 w 24"/>
              <a:gd name="T3" fmla="*/ 6 h 27"/>
              <a:gd name="T4" fmla="*/ 2 w 24"/>
              <a:gd name="T5" fmla="*/ 7 h 27"/>
              <a:gd name="T6" fmla="*/ 3 w 24"/>
              <a:gd name="T7" fmla="*/ 7 h 27"/>
              <a:gd name="T8" fmla="*/ 5 w 24"/>
              <a:gd name="T9" fmla="*/ 8 h 27"/>
              <a:gd name="T10" fmla="*/ 6 w 24"/>
              <a:gd name="T11" fmla="*/ 8 h 27"/>
              <a:gd name="T12" fmla="*/ 8 w 24"/>
              <a:gd name="T13" fmla="*/ 8 h 27"/>
              <a:gd name="T14" fmla="*/ 10 w 24"/>
              <a:gd name="T15" fmla="*/ 8 h 27"/>
              <a:gd name="T16" fmla="*/ 12 w 24"/>
              <a:gd name="T17" fmla="*/ 10 h 27"/>
              <a:gd name="T18" fmla="*/ 13 w 24"/>
              <a:gd name="T19" fmla="*/ 11 h 27"/>
              <a:gd name="T20" fmla="*/ 15 w 24"/>
              <a:gd name="T21" fmla="*/ 13 h 27"/>
              <a:gd name="T22" fmla="*/ 16 w 24"/>
              <a:gd name="T23" fmla="*/ 15 h 27"/>
              <a:gd name="T24" fmla="*/ 17 w 24"/>
              <a:gd name="T25" fmla="*/ 16 h 27"/>
              <a:gd name="T26" fmla="*/ 17 w 24"/>
              <a:gd name="T27" fmla="*/ 18 h 27"/>
              <a:gd name="T28" fmla="*/ 16 w 24"/>
              <a:gd name="T29" fmla="*/ 20 h 27"/>
              <a:gd name="T30" fmla="*/ 15 w 24"/>
              <a:gd name="T31" fmla="*/ 20 h 27"/>
              <a:gd name="T32" fmla="*/ 13 w 24"/>
              <a:gd name="T33" fmla="*/ 21 h 27"/>
              <a:gd name="T34" fmla="*/ 12 w 24"/>
              <a:gd name="T35" fmla="*/ 22 h 27"/>
              <a:gd name="T36" fmla="*/ 11 w 24"/>
              <a:gd name="T37" fmla="*/ 23 h 27"/>
              <a:gd name="T38" fmla="*/ 10 w 24"/>
              <a:gd name="T39" fmla="*/ 24 h 27"/>
              <a:gd name="T40" fmla="*/ 10 w 24"/>
              <a:gd name="T41" fmla="*/ 25 h 27"/>
              <a:gd name="T42" fmla="*/ 11 w 24"/>
              <a:gd name="T43" fmla="*/ 26 h 27"/>
              <a:gd name="T44" fmla="*/ 13 w 24"/>
              <a:gd name="T45" fmla="*/ 26 h 27"/>
              <a:gd name="T46" fmla="*/ 14 w 24"/>
              <a:gd name="T47" fmla="*/ 24 h 27"/>
              <a:gd name="T48" fmla="*/ 15 w 24"/>
              <a:gd name="T49" fmla="*/ 24 h 27"/>
              <a:gd name="T50" fmla="*/ 16 w 24"/>
              <a:gd name="T51" fmla="*/ 23 h 27"/>
              <a:gd name="T52" fmla="*/ 17 w 24"/>
              <a:gd name="T53" fmla="*/ 21 h 27"/>
              <a:gd name="T54" fmla="*/ 17 w 24"/>
              <a:gd name="T55" fmla="*/ 20 h 27"/>
              <a:gd name="T56" fmla="*/ 19 w 24"/>
              <a:gd name="T57" fmla="*/ 20 h 27"/>
              <a:gd name="T58" fmla="*/ 21 w 24"/>
              <a:gd name="T59" fmla="*/ 20 h 27"/>
              <a:gd name="T60" fmla="*/ 22 w 24"/>
              <a:gd name="T61" fmla="*/ 20 h 27"/>
              <a:gd name="T62" fmla="*/ 23 w 24"/>
              <a:gd name="T63" fmla="*/ 19 h 27"/>
              <a:gd name="T64" fmla="*/ 22 w 24"/>
              <a:gd name="T65" fmla="*/ 17 h 27"/>
              <a:gd name="T66" fmla="*/ 21 w 24"/>
              <a:gd name="T67" fmla="*/ 15 h 27"/>
              <a:gd name="T68" fmla="*/ 19 w 24"/>
              <a:gd name="T69" fmla="*/ 14 h 27"/>
              <a:gd name="T70" fmla="*/ 18 w 24"/>
              <a:gd name="T71" fmla="*/ 13 h 27"/>
              <a:gd name="T72" fmla="*/ 17 w 24"/>
              <a:gd name="T73" fmla="*/ 12 h 27"/>
              <a:gd name="T74" fmla="*/ 15 w 24"/>
              <a:gd name="T75" fmla="*/ 12 h 27"/>
              <a:gd name="T76" fmla="*/ 14 w 24"/>
              <a:gd name="T77" fmla="*/ 11 h 27"/>
              <a:gd name="T78" fmla="*/ 14 w 24"/>
              <a:gd name="T79" fmla="*/ 10 h 27"/>
              <a:gd name="T80" fmla="*/ 14 w 24"/>
              <a:gd name="T81" fmla="*/ 8 h 27"/>
              <a:gd name="T82" fmla="*/ 15 w 24"/>
              <a:gd name="T83" fmla="*/ 7 h 27"/>
              <a:gd name="T84" fmla="*/ 13 w 24"/>
              <a:gd name="T85" fmla="*/ 7 h 27"/>
              <a:gd name="T86" fmla="*/ 13 w 24"/>
              <a:gd name="T87" fmla="*/ 6 h 27"/>
              <a:gd name="T88" fmla="*/ 11 w 24"/>
              <a:gd name="T89" fmla="*/ 6 h 27"/>
              <a:gd name="T90" fmla="*/ 10 w 24"/>
              <a:gd name="T91" fmla="*/ 6 h 27"/>
              <a:gd name="T92" fmla="*/ 7 w 24"/>
              <a:gd name="T93" fmla="*/ 5 h 27"/>
              <a:gd name="T94" fmla="*/ 6 w 24"/>
              <a:gd name="T95" fmla="*/ 3 h 27"/>
              <a:gd name="T96" fmla="*/ 5 w 24"/>
              <a:gd name="T97" fmla="*/ 2 h 27"/>
              <a:gd name="T98" fmla="*/ 4 w 24"/>
              <a:gd name="T99" fmla="*/ 1 h 27"/>
              <a:gd name="T100" fmla="*/ 3 w 24"/>
              <a:gd name="T101" fmla="*/ 0 h 27"/>
              <a:gd name="T102" fmla="*/ 2 w 24"/>
              <a:gd name="T103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27">
                <a:moveTo>
                  <a:pt x="1" y="4"/>
                </a:moveTo>
                <a:lnTo>
                  <a:pt x="1" y="5"/>
                </a:lnTo>
                <a:lnTo>
                  <a:pt x="0" y="6"/>
                </a:lnTo>
                <a:lnTo>
                  <a:pt x="1" y="6"/>
                </a:lnTo>
                <a:lnTo>
                  <a:pt x="1" y="7"/>
                </a:lnTo>
                <a:lnTo>
                  <a:pt x="2" y="7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7" y="8"/>
                </a:lnTo>
                <a:lnTo>
                  <a:pt x="8" y="8"/>
                </a:lnTo>
                <a:lnTo>
                  <a:pt x="9" y="8"/>
                </a:lnTo>
                <a:lnTo>
                  <a:pt x="10" y="8"/>
                </a:lnTo>
                <a:lnTo>
                  <a:pt x="10" y="9"/>
                </a:lnTo>
                <a:lnTo>
                  <a:pt x="12" y="10"/>
                </a:lnTo>
                <a:lnTo>
                  <a:pt x="13" y="11"/>
                </a:lnTo>
                <a:lnTo>
                  <a:pt x="13" y="11"/>
                </a:lnTo>
                <a:lnTo>
                  <a:pt x="14" y="12"/>
                </a:lnTo>
                <a:lnTo>
                  <a:pt x="15" y="13"/>
                </a:lnTo>
                <a:lnTo>
                  <a:pt x="16" y="14"/>
                </a:lnTo>
                <a:lnTo>
                  <a:pt x="16" y="15"/>
                </a:lnTo>
                <a:lnTo>
                  <a:pt x="17" y="15"/>
                </a:lnTo>
                <a:lnTo>
                  <a:pt x="17" y="16"/>
                </a:lnTo>
                <a:lnTo>
                  <a:pt x="17" y="17"/>
                </a:lnTo>
                <a:lnTo>
                  <a:pt x="17" y="18"/>
                </a:lnTo>
                <a:lnTo>
                  <a:pt x="17" y="19"/>
                </a:lnTo>
                <a:lnTo>
                  <a:pt x="16" y="20"/>
                </a:lnTo>
                <a:lnTo>
                  <a:pt x="15" y="20"/>
                </a:lnTo>
                <a:lnTo>
                  <a:pt x="15" y="20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2" y="22"/>
                </a:lnTo>
                <a:lnTo>
                  <a:pt x="11" y="22"/>
                </a:lnTo>
                <a:lnTo>
                  <a:pt x="11" y="23"/>
                </a:lnTo>
                <a:lnTo>
                  <a:pt x="10" y="23"/>
                </a:lnTo>
                <a:lnTo>
                  <a:pt x="10" y="24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3" y="25"/>
                </a:lnTo>
                <a:lnTo>
                  <a:pt x="14" y="24"/>
                </a:lnTo>
                <a:lnTo>
                  <a:pt x="15" y="24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7" y="22"/>
                </a:lnTo>
                <a:lnTo>
                  <a:pt x="17" y="21"/>
                </a:lnTo>
                <a:lnTo>
                  <a:pt x="17" y="20"/>
                </a:lnTo>
                <a:lnTo>
                  <a:pt x="17" y="20"/>
                </a:lnTo>
                <a:lnTo>
                  <a:pt x="18" y="20"/>
                </a:lnTo>
                <a:lnTo>
                  <a:pt x="19" y="20"/>
                </a:lnTo>
                <a:lnTo>
                  <a:pt x="20" y="20"/>
                </a:lnTo>
                <a:lnTo>
                  <a:pt x="21" y="20"/>
                </a:lnTo>
                <a:lnTo>
                  <a:pt x="21" y="20"/>
                </a:lnTo>
                <a:lnTo>
                  <a:pt x="22" y="20"/>
                </a:lnTo>
                <a:lnTo>
                  <a:pt x="23" y="20"/>
                </a:lnTo>
                <a:lnTo>
                  <a:pt x="23" y="19"/>
                </a:lnTo>
                <a:lnTo>
                  <a:pt x="23" y="18"/>
                </a:lnTo>
                <a:lnTo>
                  <a:pt x="22" y="17"/>
                </a:lnTo>
                <a:lnTo>
                  <a:pt x="21" y="15"/>
                </a:lnTo>
                <a:lnTo>
                  <a:pt x="21" y="15"/>
                </a:lnTo>
                <a:lnTo>
                  <a:pt x="20" y="15"/>
                </a:lnTo>
                <a:lnTo>
                  <a:pt x="19" y="14"/>
                </a:lnTo>
                <a:lnTo>
                  <a:pt x="19" y="13"/>
                </a:lnTo>
                <a:lnTo>
                  <a:pt x="18" y="13"/>
                </a:lnTo>
                <a:lnTo>
                  <a:pt x="17" y="13"/>
                </a:lnTo>
                <a:lnTo>
                  <a:pt x="17" y="12"/>
                </a:lnTo>
                <a:lnTo>
                  <a:pt x="16" y="12"/>
                </a:lnTo>
                <a:lnTo>
                  <a:pt x="15" y="12"/>
                </a:lnTo>
                <a:lnTo>
                  <a:pt x="15" y="11"/>
                </a:lnTo>
                <a:lnTo>
                  <a:pt x="14" y="11"/>
                </a:lnTo>
                <a:lnTo>
                  <a:pt x="14" y="11"/>
                </a:lnTo>
                <a:lnTo>
                  <a:pt x="14" y="10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7"/>
                </a:lnTo>
                <a:lnTo>
                  <a:pt x="14" y="7"/>
                </a:lnTo>
                <a:lnTo>
                  <a:pt x="13" y="7"/>
                </a:lnTo>
                <a:lnTo>
                  <a:pt x="13" y="6"/>
                </a:lnTo>
                <a:lnTo>
                  <a:pt x="13" y="6"/>
                </a:lnTo>
                <a:lnTo>
                  <a:pt x="12" y="6"/>
                </a:lnTo>
                <a:lnTo>
                  <a:pt x="11" y="6"/>
                </a:lnTo>
                <a:lnTo>
                  <a:pt x="10" y="6"/>
                </a:lnTo>
                <a:lnTo>
                  <a:pt x="10" y="6"/>
                </a:lnTo>
                <a:lnTo>
                  <a:pt x="8" y="5"/>
                </a:lnTo>
                <a:lnTo>
                  <a:pt x="7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5" y="2"/>
                </a:ln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2" y="2"/>
                </a:lnTo>
                <a:lnTo>
                  <a:pt x="1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1174750" y="3040063"/>
            <a:ext cx="3175" cy="7937"/>
          </a:xfrm>
          <a:custGeom>
            <a:avLst/>
            <a:gdLst>
              <a:gd name="T0" fmla="*/ 0 w 2"/>
              <a:gd name="T1" fmla="*/ 4 h 5"/>
              <a:gd name="T2" fmla="*/ 1 w 2"/>
              <a:gd name="T3" fmla="*/ 4 h 5"/>
              <a:gd name="T4" fmla="*/ 1 w 2"/>
              <a:gd name="T5" fmla="*/ 4 h 5"/>
              <a:gd name="T6" fmla="*/ 1 w 2"/>
              <a:gd name="T7" fmla="*/ 4 h 5"/>
              <a:gd name="T8" fmla="*/ 1 w 2"/>
              <a:gd name="T9" fmla="*/ 4 h 5"/>
              <a:gd name="T10" fmla="*/ 1 w 2"/>
              <a:gd name="T11" fmla="*/ 3 h 5"/>
              <a:gd name="T12" fmla="*/ 1 w 2"/>
              <a:gd name="T13" fmla="*/ 3 h 5"/>
              <a:gd name="T14" fmla="*/ 1 w 2"/>
              <a:gd name="T15" fmla="*/ 2 h 5"/>
              <a:gd name="T16" fmla="*/ 1 w 2"/>
              <a:gd name="T17" fmla="*/ 2 h 5"/>
              <a:gd name="T18" fmla="*/ 1 w 2"/>
              <a:gd name="T19" fmla="*/ 2 h 5"/>
              <a:gd name="T20" fmla="*/ 1 w 2"/>
              <a:gd name="T21" fmla="*/ 2 h 5"/>
              <a:gd name="T22" fmla="*/ 0 w 2"/>
              <a:gd name="T23" fmla="*/ 2 h 5"/>
              <a:gd name="T24" fmla="*/ 1 w 2"/>
              <a:gd name="T25" fmla="*/ 2 h 5"/>
              <a:gd name="T26" fmla="*/ 1 w 2"/>
              <a:gd name="T27" fmla="*/ 1 h 5"/>
              <a:gd name="T28" fmla="*/ 1 w 2"/>
              <a:gd name="T29" fmla="*/ 1 h 5"/>
              <a:gd name="T30" fmla="*/ 1 w 2"/>
              <a:gd name="T31" fmla="*/ 0 h 5"/>
              <a:gd name="T32" fmla="*/ 1 w 2"/>
              <a:gd name="T33" fmla="*/ 0 h 5"/>
              <a:gd name="T34" fmla="*/ 1 w 2"/>
              <a:gd name="T35" fmla="*/ 0 h 5"/>
              <a:gd name="T36" fmla="*/ 0 w 2"/>
              <a:gd name="T37" fmla="*/ 0 h 5"/>
              <a:gd name="T38" fmla="*/ 0 w 2"/>
              <a:gd name="T39" fmla="*/ 1 h 5"/>
              <a:gd name="T40" fmla="*/ 0 w 2"/>
              <a:gd name="T41" fmla="*/ 1 h 5"/>
              <a:gd name="T42" fmla="*/ 0 w 2"/>
              <a:gd name="T43" fmla="*/ 2 h 5"/>
              <a:gd name="T44" fmla="*/ 0 w 2"/>
              <a:gd name="T45" fmla="*/ 2 h 5"/>
              <a:gd name="T46" fmla="*/ 0 w 2"/>
              <a:gd name="T47" fmla="*/ 2 h 5"/>
              <a:gd name="T48" fmla="*/ 0 w 2"/>
              <a:gd name="T49" fmla="*/ 3 h 5"/>
              <a:gd name="T50" fmla="*/ 0 w 2"/>
              <a:gd name="T51" fmla="*/ 3 h 5"/>
              <a:gd name="T52" fmla="*/ 0 w 2"/>
              <a:gd name="T53" fmla="*/ 4 h 5"/>
              <a:gd name="T54" fmla="*/ 0 w 2"/>
              <a:gd name="T55" fmla="*/ 4 h 5"/>
              <a:gd name="T56" fmla="*/ 0 w 2"/>
              <a:gd name="T57" fmla="*/ 4 h 5"/>
              <a:gd name="T58" fmla="*/ 0 w 2"/>
              <a:gd name="T5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" h="5">
                <a:moveTo>
                  <a:pt x="0" y="4"/>
                </a:move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>
            <a:off x="1344613" y="3051175"/>
            <a:ext cx="160337" cy="61913"/>
          </a:xfrm>
          <a:custGeom>
            <a:avLst/>
            <a:gdLst>
              <a:gd name="T0" fmla="*/ 2 w 101"/>
              <a:gd name="T1" fmla="*/ 14 h 39"/>
              <a:gd name="T2" fmla="*/ 4 w 101"/>
              <a:gd name="T3" fmla="*/ 7 h 39"/>
              <a:gd name="T4" fmla="*/ 8 w 101"/>
              <a:gd name="T5" fmla="*/ 6 h 39"/>
              <a:gd name="T6" fmla="*/ 8 w 101"/>
              <a:gd name="T7" fmla="*/ 2 h 39"/>
              <a:gd name="T8" fmla="*/ 13 w 101"/>
              <a:gd name="T9" fmla="*/ 0 h 39"/>
              <a:gd name="T10" fmla="*/ 20 w 101"/>
              <a:gd name="T11" fmla="*/ 0 h 39"/>
              <a:gd name="T12" fmla="*/ 29 w 101"/>
              <a:gd name="T13" fmla="*/ 2 h 39"/>
              <a:gd name="T14" fmla="*/ 36 w 101"/>
              <a:gd name="T15" fmla="*/ 3 h 39"/>
              <a:gd name="T16" fmla="*/ 40 w 101"/>
              <a:gd name="T17" fmla="*/ 8 h 39"/>
              <a:gd name="T18" fmla="*/ 56 w 101"/>
              <a:gd name="T19" fmla="*/ 10 h 39"/>
              <a:gd name="T20" fmla="*/ 60 w 101"/>
              <a:gd name="T21" fmla="*/ 12 h 39"/>
              <a:gd name="T22" fmla="*/ 65 w 101"/>
              <a:gd name="T23" fmla="*/ 16 h 39"/>
              <a:gd name="T24" fmla="*/ 75 w 101"/>
              <a:gd name="T25" fmla="*/ 15 h 39"/>
              <a:gd name="T26" fmla="*/ 71 w 101"/>
              <a:gd name="T27" fmla="*/ 12 h 39"/>
              <a:gd name="T28" fmla="*/ 80 w 101"/>
              <a:gd name="T29" fmla="*/ 11 h 39"/>
              <a:gd name="T30" fmla="*/ 87 w 101"/>
              <a:gd name="T31" fmla="*/ 14 h 39"/>
              <a:gd name="T32" fmla="*/ 94 w 101"/>
              <a:gd name="T33" fmla="*/ 21 h 39"/>
              <a:gd name="T34" fmla="*/ 99 w 101"/>
              <a:gd name="T35" fmla="*/ 29 h 39"/>
              <a:gd name="T36" fmla="*/ 100 w 101"/>
              <a:gd name="T37" fmla="*/ 35 h 39"/>
              <a:gd name="T38" fmla="*/ 97 w 101"/>
              <a:gd name="T39" fmla="*/ 38 h 39"/>
              <a:gd name="T40" fmla="*/ 96 w 101"/>
              <a:gd name="T41" fmla="*/ 35 h 39"/>
              <a:gd name="T42" fmla="*/ 94 w 101"/>
              <a:gd name="T43" fmla="*/ 30 h 39"/>
              <a:gd name="T44" fmla="*/ 91 w 101"/>
              <a:gd name="T45" fmla="*/ 28 h 39"/>
              <a:gd name="T46" fmla="*/ 87 w 101"/>
              <a:gd name="T47" fmla="*/ 26 h 39"/>
              <a:gd name="T48" fmla="*/ 83 w 101"/>
              <a:gd name="T49" fmla="*/ 23 h 39"/>
              <a:gd name="T50" fmla="*/ 79 w 101"/>
              <a:gd name="T51" fmla="*/ 20 h 39"/>
              <a:gd name="T52" fmla="*/ 75 w 101"/>
              <a:gd name="T53" fmla="*/ 18 h 39"/>
              <a:gd name="T54" fmla="*/ 72 w 101"/>
              <a:gd name="T55" fmla="*/ 19 h 39"/>
              <a:gd name="T56" fmla="*/ 67 w 101"/>
              <a:gd name="T57" fmla="*/ 19 h 39"/>
              <a:gd name="T58" fmla="*/ 63 w 101"/>
              <a:gd name="T59" fmla="*/ 22 h 39"/>
              <a:gd name="T60" fmla="*/ 58 w 101"/>
              <a:gd name="T61" fmla="*/ 23 h 39"/>
              <a:gd name="T62" fmla="*/ 58 w 101"/>
              <a:gd name="T63" fmla="*/ 20 h 39"/>
              <a:gd name="T64" fmla="*/ 55 w 101"/>
              <a:gd name="T65" fmla="*/ 18 h 39"/>
              <a:gd name="T66" fmla="*/ 50 w 101"/>
              <a:gd name="T67" fmla="*/ 17 h 39"/>
              <a:gd name="T68" fmla="*/ 45 w 101"/>
              <a:gd name="T69" fmla="*/ 18 h 39"/>
              <a:gd name="T70" fmla="*/ 41 w 101"/>
              <a:gd name="T71" fmla="*/ 17 h 39"/>
              <a:gd name="T72" fmla="*/ 39 w 101"/>
              <a:gd name="T73" fmla="*/ 13 h 39"/>
              <a:gd name="T74" fmla="*/ 34 w 101"/>
              <a:gd name="T75" fmla="*/ 10 h 39"/>
              <a:gd name="T76" fmla="*/ 28 w 101"/>
              <a:gd name="T77" fmla="*/ 10 h 39"/>
              <a:gd name="T78" fmla="*/ 26 w 101"/>
              <a:gd name="T79" fmla="*/ 7 h 39"/>
              <a:gd name="T80" fmla="*/ 25 w 101"/>
              <a:gd name="T81" fmla="*/ 8 h 39"/>
              <a:gd name="T82" fmla="*/ 21 w 101"/>
              <a:gd name="T83" fmla="*/ 10 h 39"/>
              <a:gd name="T84" fmla="*/ 20 w 101"/>
              <a:gd name="T85" fmla="*/ 6 h 39"/>
              <a:gd name="T86" fmla="*/ 17 w 101"/>
              <a:gd name="T87" fmla="*/ 9 h 39"/>
              <a:gd name="T88" fmla="*/ 15 w 101"/>
              <a:gd name="T89" fmla="*/ 8 h 39"/>
              <a:gd name="T90" fmla="*/ 15 w 101"/>
              <a:gd name="T91" fmla="*/ 4 h 39"/>
              <a:gd name="T92" fmla="*/ 12 w 101"/>
              <a:gd name="T93" fmla="*/ 7 h 39"/>
              <a:gd name="T94" fmla="*/ 8 w 101"/>
              <a:gd name="T95" fmla="*/ 9 h 39"/>
              <a:gd name="T96" fmla="*/ 4 w 101"/>
              <a:gd name="T97" fmla="*/ 11 h 39"/>
              <a:gd name="T98" fmla="*/ 2 w 101"/>
              <a:gd name="T99" fmla="*/ 20 h 39"/>
              <a:gd name="T100" fmla="*/ 4 w 101"/>
              <a:gd name="T101" fmla="*/ 29 h 39"/>
              <a:gd name="T102" fmla="*/ 2 w 101"/>
              <a:gd name="T103" fmla="*/ 32 h 39"/>
              <a:gd name="T104" fmla="*/ 1 w 101"/>
              <a:gd name="T105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39">
                <a:moveTo>
                  <a:pt x="2" y="28"/>
                </a:moveTo>
                <a:lnTo>
                  <a:pt x="2" y="23"/>
                </a:lnTo>
                <a:lnTo>
                  <a:pt x="2" y="20"/>
                </a:lnTo>
                <a:lnTo>
                  <a:pt x="2" y="16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2" y="10"/>
                </a:lnTo>
                <a:lnTo>
                  <a:pt x="3" y="8"/>
                </a:lnTo>
                <a:lnTo>
                  <a:pt x="4" y="7"/>
                </a:lnTo>
                <a:lnTo>
                  <a:pt x="5" y="7"/>
                </a:lnTo>
                <a:lnTo>
                  <a:pt x="6" y="6"/>
                </a:lnTo>
                <a:lnTo>
                  <a:pt x="7" y="6"/>
                </a:lnTo>
                <a:lnTo>
                  <a:pt x="8" y="6"/>
                </a:lnTo>
                <a:lnTo>
                  <a:pt x="8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8" y="3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1" y="0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29" y="2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3"/>
                </a:lnTo>
                <a:lnTo>
                  <a:pt x="36" y="3"/>
                </a:lnTo>
                <a:lnTo>
                  <a:pt x="36" y="4"/>
                </a:lnTo>
                <a:lnTo>
                  <a:pt x="36" y="5"/>
                </a:lnTo>
                <a:lnTo>
                  <a:pt x="37" y="6"/>
                </a:lnTo>
                <a:lnTo>
                  <a:pt x="38" y="7"/>
                </a:lnTo>
                <a:lnTo>
                  <a:pt x="40" y="8"/>
                </a:lnTo>
                <a:lnTo>
                  <a:pt x="42" y="8"/>
                </a:lnTo>
                <a:lnTo>
                  <a:pt x="44" y="8"/>
                </a:lnTo>
                <a:lnTo>
                  <a:pt x="48" y="9"/>
                </a:lnTo>
                <a:lnTo>
                  <a:pt x="53" y="9"/>
                </a:lnTo>
                <a:lnTo>
                  <a:pt x="56" y="10"/>
                </a:lnTo>
                <a:lnTo>
                  <a:pt x="58" y="10"/>
                </a:lnTo>
                <a:lnTo>
                  <a:pt x="58" y="10"/>
                </a:lnTo>
                <a:lnTo>
                  <a:pt x="59" y="10"/>
                </a:lnTo>
                <a:lnTo>
                  <a:pt x="60" y="11"/>
                </a:lnTo>
                <a:lnTo>
                  <a:pt x="60" y="12"/>
                </a:lnTo>
                <a:lnTo>
                  <a:pt x="60" y="13"/>
                </a:lnTo>
                <a:lnTo>
                  <a:pt x="60" y="14"/>
                </a:lnTo>
                <a:lnTo>
                  <a:pt x="61" y="15"/>
                </a:lnTo>
                <a:lnTo>
                  <a:pt x="63" y="15"/>
                </a:lnTo>
                <a:lnTo>
                  <a:pt x="65" y="16"/>
                </a:lnTo>
                <a:lnTo>
                  <a:pt x="68" y="16"/>
                </a:lnTo>
                <a:lnTo>
                  <a:pt x="72" y="16"/>
                </a:lnTo>
                <a:lnTo>
                  <a:pt x="74" y="16"/>
                </a:lnTo>
                <a:lnTo>
                  <a:pt x="75" y="16"/>
                </a:lnTo>
                <a:lnTo>
                  <a:pt x="75" y="15"/>
                </a:lnTo>
                <a:lnTo>
                  <a:pt x="75" y="15"/>
                </a:lnTo>
                <a:lnTo>
                  <a:pt x="74" y="14"/>
                </a:lnTo>
                <a:lnTo>
                  <a:pt x="73" y="13"/>
                </a:lnTo>
                <a:lnTo>
                  <a:pt x="72" y="13"/>
                </a:lnTo>
                <a:lnTo>
                  <a:pt x="71" y="12"/>
                </a:lnTo>
                <a:lnTo>
                  <a:pt x="71" y="11"/>
                </a:lnTo>
                <a:lnTo>
                  <a:pt x="72" y="11"/>
                </a:lnTo>
                <a:lnTo>
                  <a:pt x="74" y="11"/>
                </a:lnTo>
                <a:lnTo>
                  <a:pt x="76" y="11"/>
                </a:lnTo>
                <a:lnTo>
                  <a:pt x="80" y="11"/>
                </a:lnTo>
                <a:lnTo>
                  <a:pt x="81" y="11"/>
                </a:lnTo>
                <a:lnTo>
                  <a:pt x="83" y="12"/>
                </a:lnTo>
                <a:lnTo>
                  <a:pt x="84" y="12"/>
                </a:lnTo>
                <a:lnTo>
                  <a:pt x="86" y="13"/>
                </a:lnTo>
                <a:lnTo>
                  <a:pt x="87" y="14"/>
                </a:lnTo>
                <a:lnTo>
                  <a:pt x="89" y="15"/>
                </a:lnTo>
                <a:lnTo>
                  <a:pt x="91" y="16"/>
                </a:lnTo>
                <a:lnTo>
                  <a:pt x="92" y="17"/>
                </a:lnTo>
                <a:lnTo>
                  <a:pt x="93" y="19"/>
                </a:lnTo>
                <a:lnTo>
                  <a:pt x="94" y="21"/>
                </a:lnTo>
                <a:lnTo>
                  <a:pt x="96" y="22"/>
                </a:lnTo>
                <a:lnTo>
                  <a:pt x="97" y="24"/>
                </a:lnTo>
                <a:lnTo>
                  <a:pt x="98" y="26"/>
                </a:lnTo>
                <a:lnTo>
                  <a:pt x="99" y="28"/>
                </a:lnTo>
                <a:lnTo>
                  <a:pt x="99" y="29"/>
                </a:lnTo>
                <a:lnTo>
                  <a:pt x="100" y="32"/>
                </a:lnTo>
                <a:lnTo>
                  <a:pt x="100" y="33"/>
                </a:lnTo>
                <a:lnTo>
                  <a:pt x="100" y="34"/>
                </a:lnTo>
                <a:lnTo>
                  <a:pt x="100" y="35"/>
                </a:lnTo>
                <a:lnTo>
                  <a:pt x="100" y="35"/>
                </a:lnTo>
                <a:lnTo>
                  <a:pt x="100" y="36"/>
                </a:lnTo>
                <a:lnTo>
                  <a:pt x="99" y="37"/>
                </a:lnTo>
                <a:lnTo>
                  <a:pt x="98" y="37"/>
                </a:lnTo>
                <a:lnTo>
                  <a:pt x="98" y="38"/>
                </a:lnTo>
                <a:lnTo>
                  <a:pt x="97" y="38"/>
                </a:lnTo>
                <a:lnTo>
                  <a:pt x="96" y="38"/>
                </a:lnTo>
                <a:lnTo>
                  <a:pt x="96" y="37"/>
                </a:lnTo>
                <a:lnTo>
                  <a:pt x="96" y="36"/>
                </a:lnTo>
                <a:lnTo>
                  <a:pt x="96" y="35"/>
                </a:lnTo>
                <a:lnTo>
                  <a:pt x="96" y="35"/>
                </a:lnTo>
                <a:lnTo>
                  <a:pt x="96" y="34"/>
                </a:lnTo>
                <a:lnTo>
                  <a:pt x="96" y="33"/>
                </a:lnTo>
                <a:lnTo>
                  <a:pt x="96" y="32"/>
                </a:lnTo>
                <a:lnTo>
                  <a:pt x="95" y="31"/>
                </a:lnTo>
                <a:lnTo>
                  <a:pt x="94" y="30"/>
                </a:lnTo>
                <a:lnTo>
                  <a:pt x="93" y="29"/>
                </a:lnTo>
                <a:lnTo>
                  <a:pt x="92" y="29"/>
                </a:lnTo>
                <a:lnTo>
                  <a:pt x="92" y="29"/>
                </a:lnTo>
                <a:lnTo>
                  <a:pt x="92" y="29"/>
                </a:lnTo>
                <a:lnTo>
                  <a:pt x="91" y="28"/>
                </a:lnTo>
                <a:lnTo>
                  <a:pt x="90" y="27"/>
                </a:lnTo>
                <a:lnTo>
                  <a:pt x="89" y="27"/>
                </a:lnTo>
                <a:lnTo>
                  <a:pt x="89" y="26"/>
                </a:lnTo>
                <a:lnTo>
                  <a:pt x="88" y="26"/>
                </a:lnTo>
                <a:lnTo>
                  <a:pt x="87" y="26"/>
                </a:lnTo>
                <a:lnTo>
                  <a:pt x="86" y="26"/>
                </a:lnTo>
                <a:lnTo>
                  <a:pt x="85" y="25"/>
                </a:lnTo>
                <a:lnTo>
                  <a:pt x="84" y="25"/>
                </a:lnTo>
                <a:lnTo>
                  <a:pt x="83" y="24"/>
                </a:lnTo>
                <a:lnTo>
                  <a:pt x="83" y="23"/>
                </a:lnTo>
                <a:lnTo>
                  <a:pt x="82" y="23"/>
                </a:lnTo>
                <a:lnTo>
                  <a:pt x="81" y="22"/>
                </a:lnTo>
                <a:lnTo>
                  <a:pt x="81" y="22"/>
                </a:lnTo>
                <a:lnTo>
                  <a:pt x="80" y="21"/>
                </a:lnTo>
                <a:lnTo>
                  <a:pt x="79" y="20"/>
                </a:lnTo>
                <a:lnTo>
                  <a:pt x="78" y="20"/>
                </a:lnTo>
                <a:lnTo>
                  <a:pt x="78" y="19"/>
                </a:lnTo>
                <a:lnTo>
                  <a:pt x="77" y="19"/>
                </a:lnTo>
                <a:lnTo>
                  <a:pt x="76" y="18"/>
                </a:lnTo>
                <a:lnTo>
                  <a:pt x="75" y="18"/>
                </a:lnTo>
                <a:lnTo>
                  <a:pt x="75" y="18"/>
                </a:lnTo>
                <a:lnTo>
                  <a:pt x="74" y="18"/>
                </a:lnTo>
                <a:lnTo>
                  <a:pt x="74" y="19"/>
                </a:lnTo>
                <a:lnTo>
                  <a:pt x="73" y="19"/>
                </a:lnTo>
                <a:lnTo>
                  <a:pt x="72" y="19"/>
                </a:lnTo>
                <a:lnTo>
                  <a:pt x="71" y="19"/>
                </a:lnTo>
                <a:lnTo>
                  <a:pt x="70" y="19"/>
                </a:lnTo>
                <a:lnTo>
                  <a:pt x="69" y="19"/>
                </a:lnTo>
                <a:lnTo>
                  <a:pt x="68" y="19"/>
                </a:lnTo>
                <a:lnTo>
                  <a:pt x="67" y="19"/>
                </a:lnTo>
                <a:lnTo>
                  <a:pt x="66" y="20"/>
                </a:lnTo>
                <a:lnTo>
                  <a:pt x="65" y="20"/>
                </a:lnTo>
                <a:lnTo>
                  <a:pt x="65" y="21"/>
                </a:lnTo>
                <a:lnTo>
                  <a:pt x="64" y="21"/>
                </a:lnTo>
                <a:lnTo>
                  <a:pt x="63" y="22"/>
                </a:lnTo>
                <a:lnTo>
                  <a:pt x="62" y="22"/>
                </a:lnTo>
                <a:lnTo>
                  <a:pt x="61" y="23"/>
                </a:lnTo>
                <a:lnTo>
                  <a:pt x="60" y="23"/>
                </a:lnTo>
                <a:lnTo>
                  <a:pt x="59" y="23"/>
                </a:lnTo>
                <a:lnTo>
                  <a:pt x="58" y="23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8" y="21"/>
                </a:lnTo>
                <a:lnTo>
                  <a:pt x="58" y="20"/>
                </a:lnTo>
                <a:lnTo>
                  <a:pt x="58" y="19"/>
                </a:lnTo>
                <a:lnTo>
                  <a:pt x="58" y="18"/>
                </a:lnTo>
                <a:lnTo>
                  <a:pt x="57" y="18"/>
                </a:lnTo>
                <a:lnTo>
                  <a:pt x="56" y="18"/>
                </a:lnTo>
                <a:lnTo>
                  <a:pt x="55" y="18"/>
                </a:lnTo>
                <a:lnTo>
                  <a:pt x="54" y="17"/>
                </a:lnTo>
                <a:lnTo>
                  <a:pt x="53" y="17"/>
                </a:lnTo>
                <a:lnTo>
                  <a:pt x="52" y="17"/>
                </a:lnTo>
                <a:lnTo>
                  <a:pt x="51" y="17"/>
                </a:lnTo>
                <a:lnTo>
                  <a:pt x="50" y="17"/>
                </a:lnTo>
                <a:lnTo>
                  <a:pt x="49" y="17"/>
                </a:lnTo>
                <a:lnTo>
                  <a:pt x="48" y="17"/>
                </a:lnTo>
                <a:lnTo>
                  <a:pt x="47" y="17"/>
                </a:lnTo>
                <a:lnTo>
                  <a:pt x="46" y="17"/>
                </a:lnTo>
                <a:lnTo>
                  <a:pt x="45" y="18"/>
                </a:lnTo>
                <a:lnTo>
                  <a:pt x="44" y="18"/>
                </a:lnTo>
                <a:lnTo>
                  <a:pt x="43" y="18"/>
                </a:lnTo>
                <a:lnTo>
                  <a:pt x="42" y="18"/>
                </a:lnTo>
                <a:lnTo>
                  <a:pt x="42" y="17"/>
                </a:lnTo>
                <a:lnTo>
                  <a:pt x="41" y="17"/>
                </a:lnTo>
                <a:lnTo>
                  <a:pt x="41" y="16"/>
                </a:lnTo>
                <a:lnTo>
                  <a:pt x="40" y="16"/>
                </a:lnTo>
                <a:lnTo>
                  <a:pt x="40" y="15"/>
                </a:lnTo>
                <a:lnTo>
                  <a:pt x="40" y="14"/>
                </a:lnTo>
                <a:lnTo>
                  <a:pt x="39" y="13"/>
                </a:lnTo>
                <a:lnTo>
                  <a:pt x="39" y="12"/>
                </a:lnTo>
                <a:lnTo>
                  <a:pt x="38" y="11"/>
                </a:lnTo>
                <a:lnTo>
                  <a:pt x="37" y="11"/>
                </a:lnTo>
                <a:lnTo>
                  <a:pt x="36" y="10"/>
                </a:lnTo>
                <a:lnTo>
                  <a:pt x="34" y="10"/>
                </a:lnTo>
                <a:lnTo>
                  <a:pt x="33" y="10"/>
                </a:lnTo>
                <a:lnTo>
                  <a:pt x="31" y="10"/>
                </a:lnTo>
                <a:lnTo>
                  <a:pt x="30" y="10"/>
                </a:lnTo>
                <a:lnTo>
                  <a:pt x="29" y="10"/>
                </a:lnTo>
                <a:lnTo>
                  <a:pt x="28" y="10"/>
                </a:lnTo>
                <a:lnTo>
                  <a:pt x="27" y="10"/>
                </a:lnTo>
                <a:lnTo>
                  <a:pt x="27" y="9"/>
                </a:lnTo>
                <a:lnTo>
                  <a:pt x="26" y="9"/>
                </a:lnTo>
                <a:lnTo>
                  <a:pt x="26" y="8"/>
                </a:lnTo>
                <a:lnTo>
                  <a:pt x="26" y="7"/>
                </a:lnTo>
                <a:lnTo>
                  <a:pt x="26" y="6"/>
                </a:lnTo>
                <a:lnTo>
                  <a:pt x="25" y="6"/>
                </a:lnTo>
                <a:lnTo>
                  <a:pt x="25" y="6"/>
                </a:lnTo>
                <a:lnTo>
                  <a:pt x="25" y="7"/>
                </a:lnTo>
                <a:lnTo>
                  <a:pt x="25" y="8"/>
                </a:lnTo>
                <a:lnTo>
                  <a:pt x="24" y="8"/>
                </a:lnTo>
                <a:lnTo>
                  <a:pt x="24" y="9"/>
                </a:lnTo>
                <a:lnTo>
                  <a:pt x="23" y="10"/>
                </a:lnTo>
                <a:lnTo>
                  <a:pt x="22" y="10"/>
                </a:lnTo>
                <a:lnTo>
                  <a:pt x="21" y="10"/>
                </a:lnTo>
                <a:lnTo>
                  <a:pt x="21" y="9"/>
                </a:lnTo>
                <a:lnTo>
                  <a:pt x="21" y="8"/>
                </a:lnTo>
                <a:lnTo>
                  <a:pt x="21" y="7"/>
                </a:lnTo>
                <a:lnTo>
                  <a:pt x="21" y="6"/>
                </a:lnTo>
                <a:lnTo>
                  <a:pt x="20" y="6"/>
                </a:lnTo>
                <a:lnTo>
                  <a:pt x="19" y="6"/>
                </a:lnTo>
                <a:lnTo>
                  <a:pt x="18" y="7"/>
                </a:lnTo>
                <a:lnTo>
                  <a:pt x="18" y="8"/>
                </a:lnTo>
                <a:lnTo>
                  <a:pt x="18" y="9"/>
                </a:lnTo>
                <a:lnTo>
                  <a:pt x="17" y="9"/>
                </a:lnTo>
                <a:lnTo>
                  <a:pt x="17" y="10"/>
                </a:lnTo>
                <a:lnTo>
                  <a:pt x="16" y="10"/>
                </a:lnTo>
                <a:lnTo>
                  <a:pt x="15" y="10"/>
                </a:lnTo>
                <a:lnTo>
                  <a:pt x="15" y="9"/>
                </a:lnTo>
                <a:lnTo>
                  <a:pt x="15" y="8"/>
                </a:lnTo>
                <a:lnTo>
                  <a:pt x="16" y="7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4" y="4"/>
                </a:lnTo>
                <a:lnTo>
                  <a:pt x="13" y="4"/>
                </a:lnTo>
                <a:lnTo>
                  <a:pt x="12" y="5"/>
                </a:lnTo>
                <a:lnTo>
                  <a:pt x="12" y="6"/>
                </a:lnTo>
                <a:lnTo>
                  <a:pt x="12" y="7"/>
                </a:lnTo>
                <a:lnTo>
                  <a:pt x="11" y="8"/>
                </a:lnTo>
                <a:lnTo>
                  <a:pt x="11" y="9"/>
                </a:lnTo>
                <a:lnTo>
                  <a:pt x="10" y="9"/>
                </a:lnTo>
                <a:lnTo>
                  <a:pt x="9" y="9"/>
                </a:lnTo>
                <a:lnTo>
                  <a:pt x="8" y="9"/>
                </a:lnTo>
                <a:lnTo>
                  <a:pt x="8" y="9"/>
                </a:lnTo>
                <a:lnTo>
                  <a:pt x="7" y="9"/>
                </a:lnTo>
                <a:lnTo>
                  <a:pt x="7" y="10"/>
                </a:lnTo>
                <a:lnTo>
                  <a:pt x="5" y="10"/>
                </a:lnTo>
                <a:lnTo>
                  <a:pt x="4" y="11"/>
                </a:lnTo>
                <a:lnTo>
                  <a:pt x="3" y="13"/>
                </a:lnTo>
                <a:lnTo>
                  <a:pt x="3" y="15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3" y="22"/>
                </a:lnTo>
                <a:lnTo>
                  <a:pt x="3" y="24"/>
                </a:lnTo>
                <a:lnTo>
                  <a:pt x="3" y="26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3" y="31"/>
                </a:lnTo>
                <a:lnTo>
                  <a:pt x="3" y="32"/>
                </a:lnTo>
                <a:lnTo>
                  <a:pt x="2" y="32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2" y="2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1274763" y="3079750"/>
            <a:ext cx="12700" cy="50800"/>
          </a:xfrm>
          <a:custGeom>
            <a:avLst/>
            <a:gdLst>
              <a:gd name="T0" fmla="*/ 4 w 8"/>
              <a:gd name="T1" fmla="*/ 30 h 32"/>
              <a:gd name="T2" fmla="*/ 2 w 8"/>
              <a:gd name="T3" fmla="*/ 30 h 32"/>
              <a:gd name="T4" fmla="*/ 2 w 8"/>
              <a:gd name="T5" fmla="*/ 28 h 32"/>
              <a:gd name="T6" fmla="*/ 2 w 8"/>
              <a:gd name="T7" fmla="*/ 28 h 32"/>
              <a:gd name="T8" fmla="*/ 4 w 8"/>
              <a:gd name="T9" fmla="*/ 29 h 32"/>
              <a:gd name="T10" fmla="*/ 5 w 8"/>
              <a:gd name="T11" fmla="*/ 29 h 32"/>
              <a:gd name="T12" fmla="*/ 6 w 8"/>
              <a:gd name="T13" fmla="*/ 27 h 32"/>
              <a:gd name="T14" fmla="*/ 3 w 8"/>
              <a:gd name="T15" fmla="*/ 26 h 32"/>
              <a:gd name="T16" fmla="*/ 2 w 8"/>
              <a:gd name="T17" fmla="*/ 24 h 32"/>
              <a:gd name="T18" fmla="*/ 3 w 8"/>
              <a:gd name="T19" fmla="*/ 23 h 32"/>
              <a:gd name="T20" fmla="*/ 4 w 8"/>
              <a:gd name="T21" fmla="*/ 25 h 32"/>
              <a:gd name="T22" fmla="*/ 5 w 8"/>
              <a:gd name="T23" fmla="*/ 24 h 32"/>
              <a:gd name="T24" fmla="*/ 6 w 8"/>
              <a:gd name="T25" fmla="*/ 23 h 32"/>
              <a:gd name="T26" fmla="*/ 4 w 8"/>
              <a:gd name="T27" fmla="*/ 22 h 32"/>
              <a:gd name="T28" fmla="*/ 3 w 8"/>
              <a:gd name="T29" fmla="*/ 20 h 32"/>
              <a:gd name="T30" fmla="*/ 2 w 8"/>
              <a:gd name="T31" fmla="*/ 18 h 32"/>
              <a:gd name="T32" fmla="*/ 3 w 8"/>
              <a:gd name="T33" fmla="*/ 18 h 32"/>
              <a:gd name="T34" fmla="*/ 5 w 8"/>
              <a:gd name="T35" fmla="*/ 21 h 32"/>
              <a:gd name="T36" fmla="*/ 4 w 8"/>
              <a:gd name="T37" fmla="*/ 18 h 32"/>
              <a:gd name="T38" fmla="*/ 3 w 8"/>
              <a:gd name="T39" fmla="*/ 15 h 32"/>
              <a:gd name="T40" fmla="*/ 2 w 8"/>
              <a:gd name="T41" fmla="*/ 13 h 32"/>
              <a:gd name="T42" fmla="*/ 4 w 8"/>
              <a:gd name="T43" fmla="*/ 11 h 32"/>
              <a:gd name="T44" fmla="*/ 3 w 8"/>
              <a:gd name="T45" fmla="*/ 8 h 32"/>
              <a:gd name="T46" fmla="*/ 2 w 8"/>
              <a:gd name="T47" fmla="*/ 6 h 32"/>
              <a:gd name="T48" fmla="*/ 1 w 8"/>
              <a:gd name="T49" fmla="*/ 3 h 32"/>
              <a:gd name="T50" fmla="*/ 0 w 8"/>
              <a:gd name="T51" fmla="*/ 2 h 32"/>
              <a:gd name="T52" fmla="*/ 1 w 8"/>
              <a:gd name="T53" fmla="*/ 0 h 32"/>
              <a:gd name="T54" fmla="*/ 3 w 8"/>
              <a:gd name="T55" fmla="*/ 0 h 32"/>
              <a:gd name="T56" fmla="*/ 5 w 8"/>
              <a:gd name="T57" fmla="*/ 1 h 32"/>
              <a:gd name="T58" fmla="*/ 6 w 8"/>
              <a:gd name="T59" fmla="*/ 1 h 32"/>
              <a:gd name="T60" fmla="*/ 5 w 8"/>
              <a:gd name="T61" fmla="*/ 3 h 32"/>
              <a:gd name="T62" fmla="*/ 4 w 8"/>
              <a:gd name="T63" fmla="*/ 3 h 32"/>
              <a:gd name="T64" fmla="*/ 2 w 8"/>
              <a:gd name="T65" fmla="*/ 3 h 32"/>
              <a:gd name="T66" fmla="*/ 3 w 8"/>
              <a:gd name="T67" fmla="*/ 5 h 32"/>
              <a:gd name="T68" fmla="*/ 4 w 8"/>
              <a:gd name="T69" fmla="*/ 8 h 32"/>
              <a:gd name="T70" fmla="*/ 4 w 8"/>
              <a:gd name="T71" fmla="*/ 9 h 32"/>
              <a:gd name="T72" fmla="*/ 5 w 8"/>
              <a:gd name="T73" fmla="*/ 11 h 32"/>
              <a:gd name="T74" fmla="*/ 5 w 8"/>
              <a:gd name="T75" fmla="*/ 13 h 32"/>
              <a:gd name="T76" fmla="*/ 5 w 8"/>
              <a:gd name="T77" fmla="*/ 15 h 32"/>
              <a:gd name="T78" fmla="*/ 5 w 8"/>
              <a:gd name="T79" fmla="*/ 17 h 32"/>
              <a:gd name="T80" fmla="*/ 6 w 8"/>
              <a:gd name="T81" fmla="*/ 18 h 32"/>
              <a:gd name="T82" fmla="*/ 7 w 8"/>
              <a:gd name="T83" fmla="*/ 22 h 32"/>
              <a:gd name="T84" fmla="*/ 7 w 8"/>
              <a:gd name="T85" fmla="*/ 26 h 32"/>
              <a:gd name="T86" fmla="*/ 7 w 8"/>
              <a:gd name="T87" fmla="*/ 29 h 32"/>
              <a:gd name="T88" fmla="*/ 6 w 8"/>
              <a:gd name="T89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" h="32">
                <a:moveTo>
                  <a:pt x="6" y="30"/>
                </a:moveTo>
                <a:lnTo>
                  <a:pt x="5" y="30"/>
                </a:lnTo>
                <a:lnTo>
                  <a:pt x="4" y="30"/>
                </a:lnTo>
                <a:lnTo>
                  <a:pt x="3" y="31"/>
                </a:lnTo>
                <a:lnTo>
                  <a:pt x="3" y="30"/>
                </a:lnTo>
                <a:lnTo>
                  <a:pt x="2" y="30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2" y="28"/>
                </a:lnTo>
                <a:lnTo>
                  <a:pt x="3" y="28"/>
                </a:lnTo>
                <a:lnTo>
                  <a:pt x="3" y="29"/>
                </a:lnTo>
                <a:lnTo>
                  <a:pt x="4" y="29"/>
                </a:lnTo>
                <a:lnTo>
                  <a:pt x="4" y="29"/>
                </a:lnTo>
                <a:lnTo>
                  <a:pt x="5" y="29"/>
                </a:lnTo>
                <a:lnTo>
                  <a:pt x="5" y="29"/>
                </a:lnTo>
                <a:lnTo>
                  <a:pt x="5" y="28"/>
                </a:lnTo>
                <a:lnTo>
                  <a:pt x="5" y="28"/>
                </a:lnTo>
                <a:lnTo>
                  <a:pt x="6" y="27"/>
                </a:lnTo>
                <a:lnTo>
                  <a:pt x="5" y="27"/>
                </a:lnTo>
                <a:lnTo>
                  <a:pt x="4" y="27"/>
                </a:lnTo>
                <a:lnTo>
                  <a:pt x="3" y="26"/>
                </a:lnTo>
                <a:lnTo>
                  <a:pt x="3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3" y="23"/>
                </a:lnTo>
                <a:lnTo>
                  <a:pt x="3" y="24"/>
                </a:lnTo>
                <a:lnTo>
                  <a:pt x="3" y="25"/>
                </a:lnTo>
                <a:lnTo>
                  <a:pt x="4" y="25"/>
                </a:lnTo>
                <a:lnTo>
                  <a:pt x="4" y="25"/>
                </a:lnTo>
                <a:lnTo>
                  <a:pt x="5" y="25"/>
                </a:lnTo>
                <a:lnTo>
                  <a:pt x="5" y="24"/>
                </a:lnTo>
                <a:lnTo>
                  <a:pt x="5" y="24"/>
                </a:lnTo>
                <a:lnTo>
                  <a:pt x="5" y="23"/>
                </a:lnTo>
                <a:lnTo>
                  <a:pt x="6" y="23"/>
                </a:lnTo>
                <a:lnTo>
                  <a:pt x="5" y="23"/>
                </a:lnTo>
                <a:lnTo>
                  <a:pt x="4" y="23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3" y="18"/>
                </a:lnTo>
                <a:lnTo>
                  <a:pt x="4" y="20"/>
                </a:lnTo>
                <a:lnTo>
                  <a:pt x="4" y="21"/>
                </a:lnTo>
                <a:lnTo>
                  <a:pt x="5" y="21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2" y="13"/>
                </a:lnTo>
                <a:lnTo>
                  <a:pt x="3" y="12"/>
                </a:lnTo>
                <a:lnTo>
                  <a:pt x="3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2" y="6"/>
                </a:lnTo>
                <a:lnTo>
                  <a:pt x="2" y="5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6" y="2"/>
                </a:lnTo>
                <a:lnTo>
                  <a:pt x="5" y="3"/>
                </a:lnTo>
                <a:lnTo>
                  <a:pt x="5" y="3"/>
                </a:lnTo>
                <a:lnTo>
                  <a:pt x="4" y="3"/>
                </a:lnTo>
                <a:lnTo>
                  <a:pt x="4" y="3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3" y="4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4" y="7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5" y="11"/>
                </a:lnTo>
                <a:lnTo>
                  <a:pt x="5" y="12"/>
                </a:lnTo>
                <a:lnTo>
                  <a:pt x="5" y="12"/>
                </a:lnTo>
                <a:lnTo>
                  <a:pt x="5" y="13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17"/>
                </a:lnTo>
                <a:lnTo>
                  <a:pt x="6" y="17"/>
                </a:lnTo>
                <a:lnTo>
                  <a:pt x="6" y="17"/>
                </a:lnTo>
                <a:lnTo>
                  <a:pt x="6" y="18"/>
                </a:lnTo>
                <a:lnTo>
                  <a:pt x="6" y="18"/>
                </a:lnTo>
                <a:lnTo>
                  <a:pt x="6" y="19"/>
                </a:lnTo>
                <a:lnTo>
                  <a:pt x="7" y="22"/>
                </a:lnTo>
                <a:lnTo>
                  <a:pt x="7" y="23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7" y="28"/>
                </a:lnTo>
                <a:lnTo>
                  <a:pt x="7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1319213" y="3116263"/>
            <a:ext cx="39687" cy="39687"/>
          </a:xfrm>
          <a:custGeom>
            <a:avLst/>
            <a:gdLst>
              <a:gd name="T0" fmla="*/ 18 w 25"/>
              <a:gd name="T1" fmla="*/ 0 h 25"/>
              <a:gd name="T2" fmla="*/ 18 w 25"/>
              <a:gd name="T3" fmla="*/ 1 h 25"/>
              <a:gd name="T4" fmla="*/ 18 w 25"/>
              <a:gd name="T5" fmla="*/ 2 h 25"/>
              <a:gd name="T6" fmla="*/ 18 w 25"/>
              <a:gd name="T7" fmla="*/ 5 h 25"/>
              <a:gd name="T8" fmla="*/ 18 w 25"/>
              <a:gd name="T9" fmla="*/ 7 h 25"/>
              <a:gd name="T10" fmla="*/ 18 w 25"/>
              <a:gd name="T11" fmla="*/ 10 h 25"/>
              <a:gd name="T12" fmla="*/ 17 w 25"/>
              <a:gd name="T13" fmla="*/ 10 h 25"/>
              <a:gd name="T14" fmla="*/ 15 w 25"/>
              <a:gd name="T15" fmla="*/ 11 h 25"/>
              <a:gd name="T16" fmla="*/ 14 w 25"/>
              <a:gd name="T17" fmla="*/ 11 h 25"/>
              <a:gd name="T18" fmla="*/ 13 w 25"/>
              <a:gd name="T19" fmla="*/ 12 h 25"/>
              <a:gd name="T20" fmla="*/ 13 w 25"/>
              <a:gd name="T21" fmla="*/ 14 h 25"/>
              <a:gd name="T22" fmla="*/ 12 w 25"/>
              <a:gd name="T23" fmla="*/ 14 h 25"/>
              <a:gd name="T24" fmla="*/ 10 w 25"/>
              <a:gd name="T25" fmla="*/ 15 h 25"/>
              <a:gd name="T26" fmla="*/ 9 w 25"/>
              <a:gd name="T27" fmla="*/ 16 h 25"/>
              <a:gd name="T28" fmla="*/ 8 w 25"/>
              <a:gd name="T29" fmla="*/ 17 h 25"/>
              <a:gd name="T30" fmla="*/ 7 w 25"/>
              <a:gd name="T31" fmla="*/ 18 h 25"/>
              <a:gd name="T32" fmla="*/ 6 w 25"/>
              <a:gd name="T33" fmla="*/ 19 h 25"/>
              <a:gd name="T34" fmla="*/ 6 w 25"/>
              <a:gd name="T35" fmla="*/ 20 h 25"/>
              <a:gd name="T36" fmla="*/ 4 w 25"/>
              <a:gd name="T37" fmla="*/ 19 h 25"/>
              <a:gd name="T38" fmla="*/ 3 w 25"/>
              <a:gd name="T39" fmla="*/ 18 h 25"/>
              <a:gd name="T40" fmla="*/ 2 w 25"/>
              <a:gd name="T41" fmla="*/ 17 h 25"/>
              <a:gd name="T42" fmla="*/ 2 w 25"/>
              <a:gd name="T43" fmla="*/ 16 h 25"/>
              <a:gd name="T44" fmla="*/ 1 w 25"/>
              <a:gd name="T45" fmla="*/ 17 h 25"/>
              <a:gd name="T46" fmla="*/ 1 w 25"/>
              <a:gd name="T47" fmla="*/ 18 h 25"/>
              <a:gd name="T48" fmla="*/ 1 w 25"/>
              <a:gd name="T49" fmla="*/ 20 h 25"/>
              <a:gd name="T50" fmla="*/ 0 w 25"/>
              <a:gd name="T51" fmla="*/ 22 h 25"/>
              <a:gd name="T52" fmla="*/ 1 w 25"/>
              <a:gd name="T53" fmla="*/ 23 h 25"/>
              <a:gd name="T54" fmla="*/ 2 w 25"/>
              <a:gd name="T55" fmla="*/ 24 h 25"/>
              <a:gd name="T56" fmla="*/ 4 w 25"/>
              <a:gd name="T57" fmla="*/ 24 h 25"/>
              <a:gd name="T58" fmla="*/ 6 w 25"/>
              <a:gd name="T59" fmla="*/ 23 h 25"/>
              <a:gd name="T60" fmla="*/ 6 w 25"/>
              <a:gd name="T61" fmla="*/ 22 h 25"/>
              <a:gd name="T62" fmla="*/ 7 w 25"/>
              <a:gd name="T63" fmla="*/ 22 h 25"/>
              <a:gd name="T64" fmla="*/ 8 w 25"/>
              <a:gd name="T65" fmla="*/ 21 h 25"/>
              <a:gd name="T66" fmla="*/ 9 w 25"/>
              <a:gd name="T67" fmla="*/ 19 h 25"/>
              <a:gd name="T68" fmla="*/ 10 w 25"/>
              <a:gd name="T69" fmla="*/ 18 h 25"/>
              <a:gd name="T70" fmla="*/ 11 w 25"/>
              <a:gd name="T71" fmla="*/ 17 h 25"/>
              <a:gd name="T72" fmla="*/ 13 w 25"/>
              <a:gd name="T73" fmla="*/ 16 h 25"/>
              <a:gd name="T74" fmla="*/ 14 w 25"/>
              <a:gd name="T75" fmla="*/ 14 h 25"/>
              <a:gd name="T76" fmla="*/ 15 w 25"/>
              <a:gd name="T77" fmla="*/ 14 h 25"/>
              <a:gd name="T78" fmla="*/ 16 w 25"/>
              <a:gd name="T79" fmla="*/ 13 h 25"/>
              <a:gd name="T80" fmla="*/ 18 w 25"/>
              <a:gd name="T81" fmla="*/ 13 h 25"/>
              <a:gd name="T82" fmla="*/ 18 w 25"/>
              <a:gd name="T83" fmla="*/ 12 h 25"/>
              <a:gd name="T84" fmla="*/ 19 w 25"/>
              <a:gd name="T85" fmla="*/ 11 h 25"/>
              <a:gd name="T86" fmla="*/ 19 w 25"/>
              <a:gd name="T87" fmla="*/ 10 h 25"/>
              <a:gd name="T88" fmla="*/ 19 w 25"/>
              <a:gd name="T89" fmla="*/ 8 h 25"/>
              <a:gd name="T90" fmla="*/ 20 w 25"/>
              <a:gd name="T91" fmla="*/ 7 h 25"/>
              <a:gd name="T92" fmla="*/ 22 w 25"/>
              <a:gd name="T93" fmla="*/ 7 h 25"/>
              <a:gd name="T94" fmla="*/ 23 w 25"/>
              <a:gd name="T95" fmla="*/ 7 h 25"/>
              <a:gd name="T96" fmla="*/ 24 w 25"/>
              <a:gd name="T97" fmla="*/ 6 h 25"/>
              <a:gd name="T98" fmla="*/ 23 w 25"/>
              <a:gd name="T99" fmla="*/ 5 h 25"/>
              <a:gd name="T100" fmla="*/ 22 w 25"/>
              <a:gd name="T101" fmla="*/ 4 h 25"/>
              <a:gd name="T102" fmla="*/ 22 w 25"/>
              <a:gd name="T103" fmla="*/ 5 h 25"/>
              <a:gd name="T104" fmla="*/ 21 w 25"/>
              <a:gd name="T105" fmla="*/ 4 h 25"/>
              <a:gd name="T106" fmla="*/ 21 w 25"/>
              <a:gd name="T107" fmla="*/ 2 h 25"/>
              <a:gd name="T108" fmla="*/ 21 w 25"/>
              <a:gd name="T109" fmla="*/ 1 h 25"/>
              <a:gd name="T110" fmla="*/ 19 w 25"/>
              <a:gd name="T1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" h="25">
                <a:moveTo>
                  <a:pt x="18" y="0"/>
                </a:moveTo>
                <a:lnTo>
                  <a:pt x="18" y="0"/>
                </a:lnTo>
                <a:lnTo>
                  <a:pt x="18" y="1"/>
                </a:lnTo>
                <a:lnTo>
                  <a:pt x="18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8" y="5"/>
                </a:lnTo>
                <a:lnTo>
                  <a:pt x="18" y="6"/>
                </a:lnTo>
                <a:lnTo>
                  <a:pt x="18" y="7"/>
                </a:lnTo>
                <a:lnTo>
                  <a:pt x="18" y="9"/>
                </a:lnTo>
                <a:lnTo>
                  <a:pt x="18" y="10"/>
                </a:lnTo>
                <a:lnTo>
                  <a:pt x="17" y="10"/>
                </a:lnTo>
                <a:lnTo>
                  <a:pt x="17" y="10"/>
                </a:lnTo>
                <a:lnTo>
                  <a:pt x="16" y="11"/>
                </a:lnTo>
                <a:lnTo>
                  <a:pt x="15" y="11"/>
                </a:lnTo>
                <a:lnTo>
                  <a:pt x="14" y="11"/>
                </a:lnTo>
                <a:lnTo>
                  <a:pt x="14" y="11"/>
                </a:lnTo>
                <a:lnTo>
                  <a:pt x="14" y="12"/>
                </a:lnTo>
                <a:lnTo>
                  <a:pt x="13" y="12"/>
                </a:lnTo>
                <a:lnTo>
                  <a:pt x="13" y="13"/>
                </a:lnTo>
                <a:lnTo>
                  <a:pt x="13" y="14"/>
                </a:lnTo>
                <a:lnTo>
                  <a:pt x="12" y="14"/>
                </a:lnTo>
                <a:lnTo>
                  <a:pt x="12" y="14"/>
                </a:lnTo>
                <a:lnTo>
                  <a:pt x="11" y="15"/>
                </a:lnTo>
                <a:lnTo>
                  <a:pt x="10" y="15"/>
                </a:lnTo>
                <a:lnTo>
                  <a:pt x="10" y="15"/>
                </a:lnTo>
                <a:lnTo>
                  <a:pt x="9" y="16"/>
                </a:lnTo>
                <a:lnTo>
                  <a:pt x="8" y="16"/>
                </a:lnTo>
                <a:lnTo>
                  <a:pt x="8" y="17"/>
                </a:lnTo>
                <a:lnTo>
                  <a:pt x="7" y="17"/>
                </a:lnTo>
                <a:lnTo>
                  <a:pt x="7" y="18"/>
                </a:lnTo>
                <a:lnTo>
                  <a:pt x="6" y="18"/>
                </a:lnTo>
                <a:lnTo>
                  <a:pt x="6" y="19"/>
                </a:lnTo>
                <a:lnTo>
                  <a:pt x="6" y="19"/>
                </a:lnTo>
                <a:lnTo>
                  <a:pt x="6" y="20"/>
                </a:lnTo>
                <a:lnTo>
                  <a:pt x="5" y="20"/>
                </a:lnTo>
                <a:lnTo>
                  <a:pt x="4" y="19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6"/>
                </a:lnTo>
                <a:lnTo>
                  <a:pt x="2" y="16"/>
                </a:lnTo>
                <a:lnTo>
                  <a:pt x="2" y="17"/>
                </a:lnTo>
                <a:lnTo>
                  <a:pt x="1" y="17"/>
                </a:lnTo>
                <a:lnTo>
                  <a:pt x="1" y="18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1" y="22"/>
                </a:lnTo>
                <a:lnTo>
                  <a:pt x="1" y="23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4" y="24"/>
                </a:lnTo>
                <a:lnTo>
                  <a:pt x="5" y="24"/>
                </a:lnTo>
                <a:lnTo>
                  <a:pt x="6" y="23"/>
                </a:lnTo>
                <a:lnTo>
                  <a:pt x="6" y="23"/>
                </a:lnTo>
                <a:lnTo>
                  <a:pt x="6" y="22"/>
                </a:lnTo>
                <a:lnTo>
                  <a:pt x="7" y="22"/>
                </a:lnTo>
                <a:lnTo>
                  <a:pt x="7" y="22"/>
                </a:lnTo>
                <a:lnTo>
                  <a:pt x="8" y="22"/>
                </a:lnTo>
                <a:lnTo>
                  <a:pt x="8" y="21"/>
                </a:lnTo>
                <a:lnTo>
                  <a:pt x="9" y="20"/>
                </a:lnTo>
                <a:lnTo>
                  <a:pt x="9" y="19"/>
                </a:lnTo>
                <a:lnTo>
                  <a:pt x="10" y="19"/>
                </a:lnTo>
                <a:lnTo>
                  <a:pt x="10" y="18"/>
                </a:lnTo>
                <a:lnTo>
                  <a:pt x="10" y="18"/>
                </a:lnTo>
                <a:lnTo>
                  <a:pt x="11" y="17"/>
                </a:lnTo>
                <a:lnTo>
                  <a:pt x="12" y="16"/>
                </a:lnTo>
                <a:lnTo>
                  <a:pt x="13" y="16"/>
                </a:lnTo>
                <a:lnTo>
                  <a:pt x="13" y="15"/>
                </a:lnTo>
                <a:lnTo>
                  <a:pt x="14" y="14"/>
                </a:lnTo>
                <a:lnTo>
                  <a:pt x="14" y="14"/>
                </a:lnTo>
                <a:lnTo>
                  <a:pt x="15" y="14"/>
                </a:lnTo>
                <a:lnTo>
                  <a:pt x="16" y="14"/>
                </a:lnTo>
                <a:lnTo>
                  <a:pt x="16" y="13"/>
                </a:lnTo>
                <a:lnTo>
                  <a:pt x="17" y="13"/>
                </a:lnTo>
                <a:lnTo>
                  <a:pt x="18" y="13"/>
                </a:lnTo>
                <a:lnTo>
                  <a:pt x="18" y="13"/>
                </a:lnTo>
                <a:lnTo>
                  <a:pt x="18" y="12"/>
                </a:lnTo>
                <a:lnTo>
                  <a:pt x="19" y="12"/>
                </a:lnTo>
                <a:lnTo>
                  <a:pt x="19" y="11"/>
                </a:lnTo>
                <a:lnTo>
                  <a:pt x="19" y="10"/>
                </a:lnTo>
                <a:lnTo>
                  <a:pt x="19" y="10"/>
                </a:lnTo>
                <a:lnTo>
                  <a:pt x="19" y="9"/>
                </a:lnTo>
                <a:lnTo>
                  <a:pt x="19" y="8"/>
                </a:lnTo>
                <a:lnTo>
                  <a:pt x="20" y="8"/>
                </a:lnTo>
                <a:lnTo>
                  <a:pt x="20" y="7"/>
                </a:lnTo>
                <a:lnTo>
                  <a:pt x="21" y="7"/>
                </a:lnTo>
                <a:lnTo>
                  <a:pt x="22" y="7"/>
                </a:lnTo>
                <a:lnTo>
                  <a:pt x="22" y="7"/>
                </a:lnTo>
                <a:lnTo>
                  <a:pt x="23" y="7"/>
                </a:lnTo>
                <a:lnTo>
                  <a:pt x="24" y="7"/>
                </a:lnTo>
                <a:lnTo>
                  <a:pt x="24" y="6"/>
                </a:lnTo>
                <a:lnTo>
                  <a:pt x="24" y="6"/>
                </a:lnTo>
                <a:lnTo>
                  <a:pt x="23" y="5"/>
                </a:lnTo>
                <a:lnTo>
                  <a:pt x="22" y="5"/>
                </a:lnTo>
                <a:lnTo>
                  <a:pt x="22" y="4"/>
                </a:lnTo>
                <a:lnTo>
                  <a:pt x="22" y="4"/>
                </a:lnTo>
                <a:lnTo>
                  <a:pt x="22" y="5"/>
                </a:lnTo>
                <a:lnTo>
                  <a:pt x="21" y="5"/>
                </a:lnTo>
                <a:lnTo>
                  <a:pt x="21" y="4"/>
                </a:lnTo>
                <a:lnTo>
                  <a:pt x="21" y="3"/>
                </a:lnTo>
                <a:lnTo>
                  <a:pt x="21" y="2"/>
                </a:lnTo>
                <a:lnTo>
                  <a:pt x="21" y="2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1322388" y="3113088"/>
            <a:ext cx="7937" cy="1587"/>
          </a:xfrm>
          <a:custGeom>
            <a:avLst/>
            <a:gdLst>
              <a:gd name="T0" fmla="*/ 3 w 5"/>
              <a:gd name="T1" fmla="*/ 0 h 1"/>
              <a:gd name="T2" fmla="*/ 3 w 5"/>
              <a:gd name="T3" fmla="*/ 0 h 1"/>
              <a:gd name="T4" fmla="*/ 3 w 5"/>
              <a:gd name="T5" fmla="*/ 0 h 1"/>
              <a:gd name="T6" fmla="*/ 2 w 5"/>
              <a:gd name="T7" fmla="*/ 0 h 1"/>
              <a:gd name="T8" fmla="*/ 2 w 5"/>
              <a:gd name="T9" fmla="*/ 0 h 1"/>
              <a:gd name="T10" fmla="*/ 2 w 5"/>
              <a:gd name="T11" fmla="*/ 0 h 1"/>
              <a:gd name="T12" fmla="*/ 1 w 5"/>
              <a:gd name="T13" fmla="*/ 0 h 1"/>
              <a:gd name="T14" fmla="*/ 1 w 5"/>
              <a:gd name="T15" fmla="*/ 0 h 1"/>
              <a:gd name="T16" fmla="*/ 0 w 5"/>
              <a:gd name="T17" fmla="*/ 0 h 1"/>
              <a:gd name="T18" fmla="*/ 0 w 5"/>
              <a:gd name="T19" fmla="*/ 0 h 1"/>
              <a:gd name="T20" fmla="*/ 0 w 5"/>
              <a:gd name="T21" fmla="*/ 0 h 1"/>
              <a:gd name="T22" fmla="*/ 0 w 5"/>
              <a:gd name="T23" fmla="*/ 0 h 1"/>
              <a:gd name="T24" fmla="*/ 0 w 5"/>
              <a:gd name="T25" fmla="*/ 0 h 1"/>
              <a:gd name="T26" fmla="*/ 1 w 5"/>
              <a:gd name="T27" fmla="*/ 0 h 1"/>
              <a:gd name="T28" fmla="*/ 1 w 5"/>
              <a:gd name="T29" fmla="*/ 0 h 1"/>
              <a:gd name="T30" fmla="*/ 2 w 5"/>
              <a:gd name="T31" fmla="*/ 0 h 1"/>
              <a:gd name="T32" fmla="*/ 2 w 5"/>
              <a:gd name="T33" fmla="*/ 0 h 1"/>
              <a:gd name="T34" fmla="*/ 2 w 5"/>
              <a:gd name="T35" fmla="*/ 0 h 1"/>
              <a:gd name="T36" fmla="*/ 3 w 5"/>
              <a:gd name="T37" fmla="*/ 0 h 1"/>
              <a:gd name="T38" fmla="*/ 3 w 5"/>
              <a:gd name="T39" fmla="*/ 0 h 1"/>
              <a:gd name="T40" fmla="*/ 3 w 5"/>
              <a:gd name="T41" fmla="*/ 0 h 1"/>
              <a:gd name="T42" fmla="*/ 4 w 5"/>
              <a:gd name="T43" fmla="*/ 0 h 1"/>
              <a:gd name="T44" fmla="*/ 4 w 5"/>
              <a:gd name="T45" fmla="*/ 0 h 1"/>
              <a:gd name="T46" fmla="*/ 4 w 5"/>
              <a:gd name="T47" fmla="*/ 0 h 1"/>
              <a:gd name="T48" fmla="*/ 4 w 5"/>
              <a:gd name="T49" fmla="*/ 0 h 1"/>
              <a:gd name="T50" fmla="*/ 4 w 5"/>
              <a:gd name="T51" fmla="*/ 0 h 1"/>
              <a:gd name="T52" fmla="*/ 4 w 5"/>
              <a:gd name="T53" fmla="*/ 0 h 1"/>
              <a:gd name="T54" fmla="*/ 4 w 5"/>
              <a:gd name="T55" fmla="*/ 0 h 1"/>
              <a:gd name="T56" fmla="*/ 4 w 5"/>
              <a:gd name="T57" fmla="*/ 0 h 1"/>
              <a:gd name="T58" fmla="*/ 3 w 5"/>
              <a:gd name="T5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" h="1"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1179513" y="3443288"/>
            <a:ext cx="23812" cy="44450"/>
          </a:xfrm>
          <a:custGeom>
            <a:avLst/>
            <a:gdLst>
              <a:gd name="T0" fmla="*/ 0 w 15"/>
              <a:gd name="T1" fmla="*/ 23 h 28"/>
              <a:gd name="T2" fmla="*/ 1 w 15"/>
              <a:gd name="T3" fmla="*/ 23 h 28"/>
              <a:gd name="T4" fmla="*/ 1 w 15"/>
              <a:gd name="T5" fmla="*/ 23 h 28"/>
              <a:gd name="T6" fmla="*/ 1 w 15"/>
              <a:gd name="T7" fmla="*/ 24 h 28"/>
              <a:gd name="T8" fmla="*/ 2 w 15"/>
              <a:gd name="T9" fmla="*/ 24 h 28"/>
              <a:gd name="T10" fmla="*/ 3 w 15"/>
              <a:gd name="T11" fmla="*/ 24 h 28"/>
              <a:gd name="T12" fmla="*/ 4 w 15"/>
              <a:gd name="T13" fmla="*/ 23 h 28"/>
              <a:gd name="T14" fmla="*/ 4 w 15"/>
              <a:gd name="T15" fmla="*/ 22 h 28"/>
              <a:gd name="T16" fmla="*/ 4 w 15"/>
              <a:gd name="T17" fmla="*/ 21 h 28"/>
              <a:gd name="T18" fmla="*/ 9 w 15"/>
              <a:gd name="T19" fmla="*/ 3 h 28"/>
              <a:gd name="T20" fmla="*/ 9 w 15"/>
              <a:gd name="T21" fmla="*/ 2 h 28"/>
              <a:gd name="T22" fmla="*/ 9 w 15"/>
              <a:gd name="T23" fmla="*/ 2 h 28"/>
              <a:gd name="T24" fmla="*/ 8 w 15"/>
              <a:gd name="T25" fmla="*/ 2 h 28"/>
              <a:gd name="T26" fmla="*/ 6 w 15"/>
              <a:gd name="T27" fmla="*/ 2 h 28"/>
              <a:gd name="T28" fmla="*/ 13 w 15"/>
              <a:gd name="T29" fmla="*/ 0 h 28"/>
              <a:gd name="T30" fmla="*/ 14 w 15"/>
              <a:gd name="T31" fmla="*/ 0 h 28"/>
              <a:gd name="T32" fmla="*/ 7 w 15"/>
              <a:gd name="T33" fmla="*/ 23 h 28"/>
              <a:gd name="T34" fmla="*/ 7 w 15"/>
              <a:gd name="T35" fmla="*/ 24 h 28"/>
              <a:gd name="T36" fmla="*/ 7 w 15"/>
              <a:gd name="T37" fmla="*/ 25 h 28"/>
              <a:gd name="T38" fmla="*/ 7 w 15"/>
              <a:gd name="T39" fmla="*/ 25 h 28"/>
              <a:gd name="T40" fmla="*/ 8 w 15"/>
              <a:gd name="T41" fmla="*/ 25 h 28"/>
              <a:gd name="T42" fmla="*/ 8 w 15"/>
              <a:gd name="T43" fmla="*/ 26 h 28"/>
              <a:gd name="T44" fmla="*/ 8 w 15"/>
              <a:gd name="T45" fmla="*/ 26 h 28"/>
              <a:gd name="T46" fmla="*/ 9 w 15"/>
              <a:gd name="T47" fmla="*/ 26 h 28"/>
              <a:gd name="T48" fmla="*/ 9 w 15"/>
              <a:gd name="T49" fmla="*/ 27 h 28"/>
              <a:gd name="T50" fmla="*/ 0 w 15"/>
              <a:gd name="T51" fmla="*/ 24 h 28"/>
              <a:gd name="T52" fmla="*/ 0 w 15"/>
              <a:gd name="T53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" h="28">
                <a:moveTo>
                  <a:pt x="0" y="23"/>
                </a:move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2" y="24"/>
                </a:lnTo>
                <a:lnTo>
                  <a:pt x="3" y="24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6" y="2"/>
                </a:lnTo>
                <a:lnTo>
                  <a:pt x="13" y="0"/>
                </a:lnTo>
                <a:lnTo>
                  <a:pt x="14" y="0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5"/>
                </a:lnTo>
                <a:lnTo>
                  <a:pt x="8" y="25"/>
                </a:lnTo>
                <a:lnTo>
                  <a:pt x="8" y="26"/>
                </a:lnTo>
                <a:lnTo>
                  <a:pt x="8" y="26"/>
                </a:lnTo>
                <a:lnTo>
                  <a:pt x="9" y="26"/>
                </a:lnTo>
                <a:lnTo>
                  <a:pt x="9" y="27"/>
                </a:lnTo>
                <a:lnTo>
                  <a:pt x="0" y="24"/>
                </a:lnTo>
                <a:lnTo>
                  <a:pt x="0" y="2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1246188" y="3455988"/>
            <a:ext cx="26987" cy="44450"/>
          </a:xfrm>
          <a:custGeom>
            <a:avLst/>
            <a:gdLst>
              <a:gd name="T0" fmla="*/ 2 w 17"/>
              <a:gd name="T1" fmla="*/ 26 h 28"/>
              <a:gd name="T2" fmla="*/ 5 w 17"/>
              <a:gd name="T3" fmla="*/ 25 h 28"/>
              <a:gd name="T4" fmla="*/ 7 w 17"/>
              <a:gd name="T5" fmla="*/ 24 h 28"/>
              <a:gd name="T6" fmla="*/ 9 w 17"/>
              <a:gd name="T7" fmla="*/ 22 h 28"/>
              <a:gd name="T8" fmla="*/ 10 w 17"/>
              <a:gd name="T9" fmla="*/ 20 h 28"/>
              <a:gd name="T10" fmla="*/ 11 w 17"/>
              <a:gd name="T11" fmla="*/ 19 h 28"/>
              <a:gd name="T12" fmla="*/ 12 w 17"/>
              <a:gd name="T13" fmla="*/ 17 h 28"/>
              <a:gd name="T14" fmla="*/ 12 w 17"/>
              <a:gd name="T15" fmla="*/ 16 h 28"/>
              <a:gd name="T16" fmla="*/ 12 w 17"/>
              <a:gd name="T17" fmla="*/ 16 h 28"/>
              <a:gd name="T18" fmla="*/ 10 w 17"/>
              <a:gd name="T19" fmla="*/ 17 h 28"/>
              <a:gd name="T20" fmla="*/ 9 w 17"/>
              <a:gd name="T21" fmla="*/ 17 h 28"/>
              <a:gd name="T22" fmla="*/ 7 w 17"/>
              <a:gd name="T23" fmla="*/ 17 h 28"/>
              <a:gd name="T24" fmla="*/ 6 w 17"/>
              <a:gd name="T25" fmla="*/ 17 h 28"/>
              <a:gd name="T26" fmla="*/ 4 w 17"/>
              <a:gd name="T27" fmla="*/ 16 h 28"/>
              <a:gd name="T28" fmla="*/ 3 w 17"/>
              <a:gd name="T29" fmla="*/ 15 h 28"/>
              <a:gd name="T30" fmla="*/ 2 w 17"/>
              <a:gd name="T31" fmla="*/ 14 h 28"/>
              <a:gd name="T32" fmla="*/ 1 w 17"/>
              <a:gd name="T33" fmla="*/ 12 h 28"/>
              <a:gd name="T34" fmla="*/ 1 w 17"/>
              <a:gd name="T35" fmla="*/ 11 h 28"/>
              <a:gd name="T36" fmla="*/ 1 w 17"/>
              <a:gd name="T37" fmla="*/ 9 h 28"/>
              <a:gd name="T38" fmla="*/ 1 w 17"/>
              <a:gd name="T39" fmla="*/ 7 h 28"/>
              <a:gd name="T40" fmla="*/ 2 w 17"/>
              <a:gd name="T41" fmla="*/ 6 h 28"/>
              <a:gd name="T42" fmla="*/ 2 w 17"/>
              <a:gd name="T43" fmla="*/ 4 h 28"/>
              <a:gd name="T44" fmla="*/ 4 w 17"/>
              <a:gd name="T45" fmla="*/ 2 h 28"/>
              <a:gd name="T46" fmla="*/ 4 w 17"/>
              <a:gd name="T47" fmla="*/ 2 h 28"/>
              <a:gd name="T48" fmla="*/ 6 w 17"/>
              <a:gd name="T49" fmla="*/ 1 h 28"/>
              <a:gd name="T50" fmla="*/ 7 w 17"/>
              <a:gd name="T51" fmla="*/ 0 h 28"/>
              <a:gd name="T52" fmla="*/ 9 w 17"/>
              <a:gd name="T53" fmla="*/ 0 h 28"/>
              <a:gd name="T54" fmla="*/ 10 w 17"/>
              <a:gd name="T55" fmla="*/ 0 h 28"/>
              <a:gd name="T56" fmla="*/ 12 w 17"/>
              <a:gd name="T57" fmla="*/ 1 h 28"/>
              <a:gd name="T58" fmla="*/ 13 w 17"/>
              <a:gd name="T59" fmla="*/ 2 h 28"/>
              <a:gd name="T60" fmla="*/ 15 w 17"/>
              <a:gd name="T61" fmla="*/ 2 h 28"/>
              <a:gd name="T62" fmla="*/ 15 w 17"/>
              <a:gd name="T63" fmla="*/ 4 h 28"/>
              <a:gd name="T64" fmla="*/ 16 w 17"/>
              <a:gd name="T65" fmla="*/ 6 h 28"/>
              <a:gd name="T66" fmla="*/ 16 w 17"/>
              <a:gd name="T67" fmla="*/ 8 h 28"/>
              <a:gd name="T68" fmla="*/ 16 w 17"/>
              <a:gd name="T69" fmla="*/ 11 h 28"/>
              <a:gd name="T70" fmla="*/ 16 w 17"/>
              <a:gd name="T71" fmla="*/ 13 h 28"/>
              <a:gd name="T72" fmla="*/ 15 w 17"/>
              <a:gd name="T73" fmla="*/ 16 h 28"/>
              <a:gd name="T74" fmla="*/ 14 w 17"/>
              <a:gd name="T75" fmla="*/ 20 h 28"/>
              <a:gd name="T76" fmla="*/ 12 w 17"/>
              <a:gd name="T77" fmla="*/ 22 h 28"/>
              <a:gd name="T78" fmla="*/ 10 w 17"/>
              <a:gd name="T79" fmla="*/ 24 h 28"/>
              <a:gd name="T80" fmla="*/ 8 w 17"/>
              <a:gd name="T81" fmla="*/ 25 h 28"/>
              <a:gd name="T82" fmla="*/ 5 w 17"/>
              <a:gd name="T83" fmla="*/ 26 h 28"/>
              <a:gd name="T84" fmla="*/ 2 w 17"/>
              <a:gd name="T85" fmla="*/ 27 h 28"/>
              <a:gd name="T86" fmla="*/ 0 w 17"/>
              <a:gd name="T8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" h="28">
                <a:moveTo>
                  <a:pt x="0" y="26"/>
                </a:moveTo>
                <a:lnTo>
                  <a:pt x="2" y="26"/>
                </a:lnTo>
                <a:lnTo>
                  <a:pt x="4" y="25"/>
                </a:lnTo>
                <a:lnTo>
                  <a:pt x="5" y="25"/>
                </a:lnTo>
                <a:lnTo>
                  <a:pt x="6" y="25"/>
                </a:lnTo>
                <a:lnTo>
                  <a:pt x="7" y="24"/>
                </a:lnTo>
                <a:lnTo>
                  <a:pt x="8" y="23"/>
                </a:lnTo>
                <a:lnTo>
                  <a:pt x="9" y="22"/>
                </a:lnTo>
                <a:lnTo>
                  <a:pt x="9" y="21"/>
                </a:lnTo>
                <a:lnTo>
                  <a:pt x="10" y="20"/>
                </a:lnTo>
                <a:lnTo>
                  <a:pt x="11" y="20"/>
                </a:lnTo>
                <a:lnTo>
                  <a:pt x="11" y="19"/>
                </a:lnTo>
                <a:lnTo>
                  <a:pt x="12" y="18"/>
                </a:lnTo>
                <a:lnTo>
                  <a:pt x="12" y="17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1" y="16"/>
                </a:lnTo>
                <a:lnTo>
                  <a:pt x="10" y="17"/>
                </a:lnTo>
                <a:lnTo>
                  <a:pt x="9" y="17"/>
                </a:lnTo>
                <a:lnTo>
                  <a:pt x="9" y="17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6" y="17"/>
                </a:lnTo>
                <a:lnTo>
                  <a:pt x="5" y="16"/>
                </a:lnTo>
                <a:lnTo>
                  <a:pt x="4" y="16"/>
                </a:lnTo>
                <a:lnTo>
                  <a:pt x="4" y="16"/>
                </a:lnTo>
                <a:lnTo>
                  <a:pt x="3" y="15"/>
                </a:lnTo>
                <a:lnTo>
                  <a:pt x="3" y="14"/>
                </a:lnTo>
                <a:lnTo>
                  <a:pt x="2" y="14"/>
                </a:lnTo>
                <a:lnTo>
                  <a:pt x="2" y="13"/>
                </a:lnTo>
                <a:lnTo>
                  <a:pt x="1" y="12"/>
                </a:lnTo>
                <a:lnTo>
                  <a:pt x="1" y="11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5" y="4"/>
                </a:lnTo>
                <a:lnTo>
                  <a:pt x="15" y="5"/>
                </a:lnTo>
                <a:lnTo>
                  <a:pt x="16" y="6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6" y="11"/>
                </a:lnTo>
                <a:lnTo>
                  <a:pt x="16" y="11"/>
                </a:lnTo>
                <a:lnTo>
                  <a:pt x="16" y="13"/>
                </a:lnTo>
                <a:lnTo>
                  <a:pt x="15" y="15"/>
                </a:lnTo>
                <a:lnTo>
                  <a:pt x="15" y="16"/>
                </a:lnTo>
                <a:lnTo>
                  <a:pt x="15" y="18"/>
                </a:lnTo>
                <a:lnTo>
                  <a:pt x="14" y="20"/>
                </a:lnTo>
                <a:lnTo>
                  <a:pt x="13" y="20"/>
                </a:lnTo>
                <a:lnTo>
                  <a:pt x="12" y="22"/>
                </a:lnTo>
                <a:lnTo>
                  <a:pt x="12" y="23"/>
                </a:lnTo>
                <a:lnTo>
                  <a:pt x="10" y="24"/>
                </a:lnTo>
                <a:lnTo>
                  <a:pt x="9" y="25"/>
                </a:lnTo>
                <a:lnTo>
                  <a:pt x="8" y="25"/>
                </a:lnTo>
                <a:lnTo>
                  <a:pt x="7" y="26"/>
                </a:lnTo>
                <a:lnTo>
                  <a:pt x="5" y="26"/>
                </a:lnTo>
                <a:lnTo>
                  <a:pt x="4" y="27"/>
                </a:lnTo>
                <a:lnTo>
                  <a:pt x="2" y="27"/>
                </a:lnTo>
                <a:lnTo>
                  <a:pt x="0" y="27"/>
                </a:lnTo>
                <a:lnTo>
                  <a:pt x="0" y="2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1255713" y="3457575"/>
            <a:ext cx="11112" cy="20638"/>
          </a:xfrm>
          <a:custGeom>
            <a:avLst/>
            <a:gdLst>
              <a:gd name="T0" fmla="*/ 6 w 7"/>
              <a:gd name="T1" fmla="*/ 9 h 13"/>
              <a:gd name="T2" fmla="*/ 6 w 7"/>
              <a:gd name="T3" fmla="*/ 9 h 13"/>
              <a:gd name="T4" fmla="*/ 6 w 7"/>
              <a:gd name="T5" fmla="*/ 8 h 13"/>
              <a:gd name="T6" fmla="*/ 6 w 7"/>
              <a:gd name="T7" fmla="*/ 7 h 13"/>
              <a:gd name="T8" fmla="*/ 6 w 7"/>
              <a:gd name="T9" fmla="*/ 7 h 13"/>
              <a:gd name="T10" fmla="*/ 6 w 7"/>
              <a:gd name="T11" fmla="*/ 6 h 13"/>
              <a:gd name="T12" fmla="*/ 6 w 7"/>
              <a:gd name="T13" fmla="*/ 5 h 13"/>
              <a:gd name="T14" fmla="*/ 6 w 7"/>
              <a:gd name="T15" fmla="*/ 5 h 13"/>
              <a:gd name="T16" fmla="*/ 6 w 7"/>
              <a:gd name="T17" fmla="*/ 4 h 13"/>
              <a:gd name="T18" fmla="*/ 6 w 7"/>
              <a:gd name="T19" fmla="*/ 3 h 13"/>
              <a:gd name="T20" fmla="*/ 6 w 7"/>
              <a:gd name="T21" fmla="*/ 3 h 13"/>
              <a:gd name="T22" fmla="*/ 6 w 7"/>
              <a:gd name="T23" fmla="*/ 2 h 13"/>
              <a:gd name="T24" fmla="*/ 6 w 7"/>
              <a:gd name="T25" fmla="*/ 1 h 13"/>
              <a:gd name="T26" fmla="*/ 5 w 7"/>
              <a:gd name="T27" fmla="*/ 1 h 13"/>
              <a:gd name="T28" fmla="*/ 5 w 7"/>
              <a:gd name="T29" fmla="*/ 1 h 13"/>
              <a:gd name="T30" fmla="*/ 4 w 7"/>
              <a:gd name="T31" fmla="*/ 0 h 13"/>
              <a:gd name="T32" fmla="*/ 4 w 7"/>
              <a:gd name="T33" fmla="*/ 0 h 13"/>
              <a:gd name="T34" fmla="*/ 3 w 7"/>
              <a:gd name="T35" fmla="*/ 0 h 13"/>
              <a:gd name="T36" fmla="*/ 3 w 7"/>
              <a:gd name="T37" fmla="*/ 0 h 13"/>
              <a:gd name="T38" fmla="*/ 2 w 7"/>
              <a:gd name="T39" fmla="*/ 1 h 13"/>
              <a:gd name="T40" fmla="*/ 2 w 7"/>
              <a:gd name="T41" fmla="*/ 1 h 13"/>
              <a:gd name="T42" fmla="*/ 2 w 7"/>
              <a:gd name="T43" fmla="*/ 1 h 13"/>
              <a:gd name="T44" fmla="*/ 1 w 7"/>
              <a:gd name="T45" fmla="*/ 2 h 13"/>
              <a:gd name="T46" fmla="*/ 1 w 7"/>
              <a:gd name="T47" fmla="*/ 3 h 13"/>
              <a:gd name="T48" fmla="*/ 1 w 7"/>
              <a:gd name="T49" fmla="*/ 3 h 13"/>
              <a:gd name="T50" fmla="*/ 1 w 7"/>
              <a:gd name="T51" fmla="*/ 4 h 13"/>
              <a:gd name="T52" fmla="*/ 1 w 7"/>
              <a:gd name="T53" fmla="*/ 5 h 13"/>
              <a:gd name="T54" fmla="*/ 1 w 7"/>
              <a:gd name="T55" fmla="*/ 5 h 13"/>
              <a:gd name="T56" fmla="*/ 1 w 7"/>
              <a:gd name="T57" fmla="*/ 6 h 13"/>
              <a:gd name="T58" fmla="*/ 0 w 7"/>
              <a:gd name="T59" fmla="*/ 6 h 13"/>
              <a:gd name="T60" fmla="*/ 0 w 7"/>
              <a:gd name="T61" fmla="*/ 7 h 13"/>
              <a:gd name="T62" fmla="*/ 0 w 7"/>
              <a:gd name="T63" fmla="*/ 7 h 13"/>
              <a:gd name="T64" fmla="*/ 0 w 7"/>
              <a:gd name="T65" fmla="*/ 8 h 13"/>
              <a:gd name="T66" fmla="*/ 1 w 7"/>
              <a:gd name="T67" fmla="*/ 9 h 13"/>
              <a:gd name="T68" fmla="*/ 1 w 7"/>
              <a:gd name="T69" fmla="*/ 9 h 13"/>
              <a:gd name="T70" fmla="*/ 1 w 7"/>
              <a:gd name="T71" fmla="*/ 10 h 13"/>
              <a:gd name="T72" fmla="*/ 1 w 7"/>
              <a:gd name="T73" fmla="*/ 11 h 13"/>
              <a:gd name="T74" fmla="*/ 1 w 7"/>
              <a:gd name="T75" fmla="*/ 11 h 13"/>
              <a:gd name="T76" fmla="*/ 2 w 7"/>
              <a:gd name="T77" fmla="*/ 11 h 13"/>
              <a:gd name="T78" fmla="*/ 2 w 7"/>
              <a:gd name="T79" fmla="*/ 12 h 13"/>
              <a:gd name="T80" fmla="*/ 3 w 7"/>
              <a:gd name="T81" fmla="*/ 12 h 13"/>
              <a:gd name="T82" fmla="*/ 4 w 7"/>
              <a:gd name="T83" fmla="*/ 12 h 13"/>
              <a:gd name="T84" fmla="*/ 4 w 7"/>
              <a:gd name="T85" fmla="*/ 12 h 13"/>
              <a:gd name="T86" fmla="*/ 5 w 7"/>
              <a:gd name="T87" fmla="*/ 12 h 13"/>
              <a:gd name="T88" fmla="*/ 5 w 7"/>
              <a:gd name="T89" fmla="*/ 12 h 13"/>
              <a:gd name="T90" fmla="*/ 5 w 7"/>
              <a:gd name="T91" fmla="*/ 11 h 13"/>
              <a:gd name="T92" fmla="*/ 6 w 7"/>
              <a:gd name="T93" fmla="*/ 11 h 13"/>
              <a:gd name="T94" fmla="*/ 6 w 7"/>
              <a:gd name="T95" fmla="*/ 11 h 13"/>
              <a:gd name="T96" fmla="*/ 6 w 7"/>
              <a:gd name="T97" fmla="*/ 11 h 13"/>
              <a:gd name="T98" fmla="*/ 6 w 7"/>
              <a:gd name="T99" fmla="*/ 10 h 13"/>
              <a:gd name="T100" fmla="*/ 6 w 7"/>
              <a:gd name="T10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" h="13">
                <a:moveTo>
                  <a:pt x="6" y="9"/>
                </a:move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5"/>
                </a:lnTo>
                <a:lnTo>
                  <a:pt x="1" y="6"/>
                </a:lnTo>
                <a:lnTo>
                  <a:pt x="0" y="6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4" y="12"/>
                </a:lnTo>
                <a:lnTo>
                  <a:pt x="4" y="12"/>
                </a:lnTo>
                <a:lnTo>
                  <a:pt x="5" y="12"/>
                </a:lnTo>
                <a:lnTo>
                  <a:pt x="5" y="12"/>
                </a:lnTo>
                <a:lnTo>
                  <a:pt x="5" y="11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1331913" y="3454400"/>
            <a:ext cx="26987" cy="47625"/>
          </a:xfrm>
          <a:custGeom>
            <a:avLst/>
            <a:gdLst>
              <a:gd name="T0" fmla="*/ 5 w 17"/>
              <a:gd name="T1" fmla="*/ 28 h 30"/>
              <a:gd name="T2" fmla="*/ 7 w 17"/>
              <a:gd name="T3" fmla="*/ 27 h 30"/>
              <a:gd name="T4" fmla="*/ 9 w 17"/>
              <a:gd name="T5" fmla="*/ 25 h 30"/>
              <a:gd name="T6" fmla="*/ 11 w 17"/>
              <a:gd name="T7" fmla="*/ 22 h 30"/>
              <a:gd name="T8" fmla="*/ 12 w 17"/>
              <a:gd name="T9" fmla="*/ 20 h 30"/>
              <a:gd name="T10" fmla="*/ 12 w 17"/>
              <a:gd name="T11" fmla="*/ 18 h 30"/>
              <a:gd name="T12" fmla="*/ 12 w 17"/>
              <a:gd name="T13" fmla="*/ 17 h 30"/>
              <a:gd name="T14" fmla="*/ 12 w 17"/>
              <a:gd name="T15" fmla="*/ 15 h 30"/>
              <a:gd name="T16" fmla="*/ 12 w 17"/>
              <a:gd name="T17" fmla="*/ 16 h 30"/>
              <a:gd name="T18" fmla="*/ 10 w 17"/>
              <a:gd name="T19" fmla="*/ 17 h 30"/>
              <a:gd name="T20" fmla="*/ 9 w 17"/>
              <a:gd name="T21" fmla="*/ 17 h 30"/>
              <a:gd name="T22" fmla="*/ 8 w 17"/>
              <a:gd name="T23" fmla="*/ 18 h 30"/>
              <a:gd name="T24" fmla="*/ 7 w 17"/>
              <a:gd name="T25" fmla="*/ 18 h 30"/>
              <a:gd name="T26" fmla="*/ 5 w 17"/>
              <a:gd name="T27" fmla="*/ 18 h 30"/>
              <a:gd name="T28" fmla="*/ 4 w 17"/>
              <a:gd name="T29" fmla="*/ 17 h 30"/>
              <a:gd name="T30" fmla="*/ 3 w 17"/>
              <a:gd name="T31" fmla="*/ 17 h 30"/>
              <a:gd name="T32" fmla="*/ 1 w 17"/>
              <a:gd name="T33" fmla="*/ 16 h 30"/>
              <a:gd name="T34" fmla="*/ 1 w 17"/>
              <a:gd name="T35" fmla="*/ 14 h 30"/>
              <a:gd name="T36" fmla="*/ 0 w 17"/>
              <a:gd name="T37" fmla="*/ 12 h 30"/>
              <a:gd name="T38" fmla="*/ 0 w 17"/>
              <a:gd name="T39" fmla="*/ 10 h 30"/>
              <a:gd name="T40" fmla="*/ 0 w 17"/>
              <a:gd name="T41" fmla="*/ 8 h 30"/>
              <a:gd name="T42" fmla="*/ 0 w 17"/>
              <a:gd name="T43" fmla="*/ 7 h 30"/>
              <a:gd name="T44" fmla="*/ 1 w 17"/>
              <a:gd name="T45" fmla="*/ 5 h 30"/>
              <a:gd name="T46" fmla="*/ 1 w 17"/>
              <a:gd name="T47" fmla="*/ 3 h 30"/>
              <a:gd name="T48" fmla="*/ 3 w 17"/>
              <a:gd name="T49" fmla="*/ 2 h 30"/>
              <a:gd name="T50" fmla="*/ 4 w 17"/>
              <a:gd name="T51" fmla="*/ 1 h 30"/>
              <a:gd name="T52" fmla="*/ 6 w 17"/>
              <a:gd name="T53" fmla="*/ 0 h 30"/>
              <a:gd name="T54" fmla="*/ 7 w 17"/>
              <a:gd name="T55" fmla="*/ 0 h 30"/>
              <a:gd name="T56" fmla="*/ 9 w 17"/>
              <a:gd name="T57" fmla="*/ 0 h 30"/>
              <a:gd name="T58" fmla="*/ 10 w 17"/>
              <a:gd name="T59" fmla="*/ 1 h 30"/>
              <a:gd name="T60" fmla="*/ 12 w 17"/>
              <a:gd name="T61" fmla="*/ 2 h 30"/>
              <a:gd name="T62" fmla="*/ 13 w 17"/>
              <a:gd name="T63" fmla="*/ 3 h 30"/>
              <a:gd name="T64" fmla="*/ 14 w 17"/>
              <a:gd name="T65" fmla="*/ 5 h 30"/>
              <a:gd name="T66" fmla="*/ 15 w 17"/>
              <a:gd name="T67" fmla="*/ 7 h 30"/>
              <a:gd name="T68" fmla="*/ 15 w 17"/>
              <a:gd name="T69" fmla="*/ 9 h 30"/>
              <a:gd name="T70" fmla="*/ 16 w 17"/>
              <a:gd name="T71" fmla="*/ 12 h 30"/>
              <a:gd name="T72" fmla="*/ 16 w 17"/>
              <a:gd name="T73" fmla="*/ 15 h 30"/>
              <a:gd name="T74" fmla="*/ 15 w 17"/>
              <a:gd name="T75" fmla="*/ 18 h 30"/>
              <a:gd name="T76" fmla="*/ 14 w 17"/>
              <a:gd name="T77" fmla="*/ 21 h 30"/>
              <a:gd name="T78" fmla="*/ 12 w 17"/>
              <a:gd name="T79" fmla="*/ 23 h 30"/>
              <a:gd name="T80" fmla="*/ 10 w 17"/>
              <a:gd name="T81" fmla="*/ 26 h 30"/>
              <a:gd name="T82" fmla="*/ 8 w 17"/>
              <a:gd name="T83" fmla="*/ 27 h 30"/>
              <a:gd name="T84" fmla="*/ 5 w 17"/>
              <a:gd name="T85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" h="30">
                <a:moveTo>
                  <a:pt x="4" y="29"/>
                </a:moveTo>
                <a:lnTo>
                  <a:pt x="5" y="28"/>
                </a:lnTo>
                <a:lnTo>
                  <a:pt x="6" y="27"/>
                </a:lnTo>
                <a:lnTo>
                  <a:pt x="7" y="27"/>
                </a:lnTo>
                <a:lnTo>
                  <a:pt x="9" y="26"/>
                </a:lnTo>
                <a:lnTo>
                  <a:pt x="9" y="25"/>
                </a:lnTo>
                <a:lnTo>
                  <a:pt x="10" y="23"/>
                </a:lnTo>
                <a:lnTo>
                  <a:pt x="11" y="22"/>
                </a:lnTo>
                <a:lnTo>
                  <a:pt x="11" y="22"/>
                </a:lnTo>
                <a:lnTo>
                  <a:pt x="12" y="20"/>
                </a:lnTo>
                <a:lnTo>
                  <a:pt x="12" y="19"/>
                </a:lnTo>
                <a:lnTo>
                  <a:pt x="12" y="18"/>
                </a:lnTo>
                <a:lnTo>
                  <a:pt x="12" y="17"/>
                </a:lnTo>
                <a:lnTo>
                  <a:pt x="12" y="17"/>
                </a:lnTo>
                <a:lnTo>
                  <a:pt x="12" y="16"/>
                </a:lnTo>
                <a:lnTo>
                  <a:pt x="12" y="15"/>
                </a:lnTo>
                <a:lnTo>
                  <a:pt x="12" y="16"/>
                </a:lnTo>
                <a:lnTo>
                  <a:pt x="12" y="16"/>
                </a:lnTo>
                <a:lnTo>
                  <a:pt x="11" y="17"/>
                </a:lnTo>
                <a:lnTo>
                  <a:pt x="10" y="17"/>
                </a:lnTo>
                <a:lnTo>
                  <a:pt x="10" y="17"/>
                </a:lnTo>
                <a:lnTo>
                  <a:pt x="9" y="17"/>
                </a:lnTo>
                <a:lnTo>
                  <a:pt x="9" y="18"/>
                </a:lnTo>
                <a:lnTo>
                  <a:pt x="8" y="18"/>
                </a:lnTo>
                <a:lnTo>
                  <a:pt x="7" y="18"/>
                </a:lnTo>
                <a:lnTo>
                  <a:pt x="7" y="18"/>
                </a:lnTo>
                <a:lnTo>
                  <a:pt x="6" y="18"/>
                </a:lnTo>
                <a:lnTo>
                  <a:pt x="5" y="18"/>
                </a:lnTo>
                <a:lnTo>
                  <a:pt x="4" y="17"/>
                </a:lnTo>
                <a:lnTo>
                  <a:pt x="4" y="17"/>
                </a:lnTo>
                <a:lnTo>
                  <a:pt x="3" y="17"/>
                </a:lnTo>
                <a:lnTo>
                  <a:pt x="3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1"/>
                </a:lnTo>
                <a:lnTo>
                  <a:pt x="11" y="1"/>
                </a:lnTo>
                <a:lnTo>
                  <a:pt x="12" y="2"/>
                </a:lnTo>
                <a:lnTo>
                  <a:pt x="12" y="2"/>
                </a:lnTo>
                <a:lnTo>
                  <a:pt x="13" y="3"/>
                </a:lnTo>
                <a:lnTo>
                  <a:pt x="13" y="4"/>
                </a:lnTo>
                <a:lnTo>
                  <a:pt x="14" y="5"/>
                </a:lnTo>
                <a:lnTo>
                  <a:pt x="15" y="6"/>
                </a:lnTo>
                <a:lnTo>
                  <a:pt x="15" y="7"/>
                </a:lnTo>
                <a:lnTo>
                  <a:pt x="15" y="8"/>
                </a:lnTo>
                <a:lnTo>
                  <a:pt x="15" y="9"/>
                </a:lnTo>
                <a:lnTo>
                  <a:pt x="16" y="11"/>
                </a:lnTo>
                <a:lnTo>
                  <a:pt x="16" y="12"/>
                </a:lnTo>
                <a:lnTo>
                  <a:pt x="16" y="13"/>
                </a:lnTo>
                <a:lnTo>
                  <a:pt x="16" y="15"/>
                </a:lnTo>
                <a:lnTo>
                  <a:pt x="15" y="17"/>
                </a:lnTo>
                <a:lnTo>
                  <a:pt x="15" y="18"/>
                </a:lnTo>
                <a:lnTo>
                  <a:pt x="15" y="20"/>
                </a:lnTo>
                <a:lnTo>
                  <a:pt x="14" y="21"/>
                </a:lnTo>
                <a:lnTo>
                  <a:pt x="13" y="22"/>
                </a:lnTo>
                <a:lnTo>
                  <a:pt x="12" y="23"/>
                </a:lnTo>
                <a:lnTo>
                  <a:pt x="12" y="25"/>
                </a:lnTo>
                <a:lnTo>
                  <a:pt x="10" y="26"/>
                </a:lnTo>
                <a:lnTo>
                  <a:pt x="9" y="27"/>
                </a:lnTo>
                <a:lnTo>
                  <a:pt x="8" y="27"/>
                </a:lnTo>
                <a:lnTo>
                  <a:pt x="7" y="28"/>
                </a:lnTo>
                <a:lnTo>
                  <a:pt x="5" y="29"/>
                </a:lnTo>
                <a:lnTo>
                  <a:pt x="4" y="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1338263" y="3457575"/>
            <a:ext cx="12700" cy="19050"/>
          </a:xfrm>
          <a:custGeom>
            <a:avLst/>
            <a:gdLst>
              <a:gd name="T0" fmla="*/ 6 w 8"/>
              <a:gd name="T1" fmla="*/ 8 h 12"/>
              <a:gd name="T2" fmla="*/ 6 w 8"/>
              <a:gd name="T3" fmla="*/ 7 h 12"/>
              <a:gd name="T4" fmla="*/ 6 w 8"/>
              <a:gd name="T5" fmla="*/ 6 h 12"/>
              <a:gd name="T6" fmla="*/ 6 w 8"/>
              <a:gd name="T7" fmla="*/ 6 h 12"/>
              <a:gd name="T8" fmla="*/ 6 w 8"/>
              <a:gd name="T9" fmla="*/ 5 h 12"/>
              <a:gd name="T10" fmla="*/ 6 w 8"/>
              <a:gd name="T11" fmla="*/ 5 h 12"/>
              <a:gd name="T12" fmla="*/ 6 w 8"/>
              <a:gd name="T13" fmla="*/ 4 h 12"/>
              <a:gd name="T14" fmla="*/ 6 w 8"/>
              <a:gd name="T15" fmla="*/ 3 h 12"/>
              <a:gd name="T16" fmla="*/ 6 w 8"/>
              <a:gd name="T17" fmla="*/ 3 h 12"/>
              <a:gd name="T18" fmla="*/ 6 w 8"/>
              <a:gd name="T19" fmla="*/ 2 h 12"/>
              <a:gd name="T20" fmla="*/ 5 w 8"/>
              <a:gd name="T21" fmla="*/ 1 h 12"/>
              <a:gd name="T22" fmla="*/ 5 w 8"/>
              <a:gd name="T23" fmla="*/ 1 h 12"/>
              <a:gd name="T24" fmla="*/ 4 w 8"/>
              <a:gd name="T25" fmla="*/ 0 h 12"/>
              <a:gd name="T26" fmla="*/ 4 w 8"/>
              <a:gd name="T27" fmla="*/ 0 h 12"/>
              <a:gd name="T28" fmla="*/ 3 w 8"/>
              <a:gd name="T29" fmla="*/ 0 h 12"/>
              <a:gd name="T30" fmla="*/ 2 w 8"/>
              <a:gd name="T31" fmla="*/ 0 h 12"/>
              <a:gd name="T32" fmla="*/ 2 w 8"/>
              <a:gd name="T33" fmla="*/ 0 h 12"/>
              <a:gd name="T34" fmla="*/ 1 w 8"/>
              <a:gd name="T35" fmla="*/ 0 h 12"/>
              <a:gd name="T36" fmla="*/ 1 w 8"/>
              <a:gd name="T37" fmla="*/ 1 h 12"/>
              <a:gd name="T38" fmla="*/ 1 w 8"/>
              <a:gd name="T39" fmla="*/ 1 h 12"/>
              <a:gd name="T40" fmla="*/ 1 w 8"/>
              <a:gd name="T41" fmla="*/ 2 h 12"/>
              <a:gd name="T42" fmla="*/ 0 w 8"/>
              <a:gd name="T43" fmla="*/ 3 h 12"/>
              <a:gd name="T44" fmla="*/ 0 w 8"/>
              <a:gd name="T45" fmla="*/ 3 h 12"/>
              <a:gd name="T46" fmla="*/ 0 w 8"/>
              <a:gd name="T47" fmla="*/ 4 h 12"/>
              <a:gd name="T48" fmla="*/ 0 w 8"/>
              <a:gd name="T49" fmla="*/ 5 h 12"/>
              <a:gd name="T50" fmla="*/ 0 w 8"/>
              <a:gd name="T51" fmla="*/ 5 h 12"/>
              <a:gd name="T52" fmla="*/ 1 w 8"/>
              <a:gd name="T53" fmla="*/ 6 h 12"/>
              <a:gd name="T54" fmla="*/ 1 w 8"/>
              <a:gd name="T55" fmla="*/ 6 h 12"/>
              <a:gd name="T56" fmla="*/ 1 w 8"/>
              <a:gd name="T57" fmla="*/ 7 h 12"/>
              <a:gd name="T58" fmla="*/ 1 w 8"/>
              <a:gd name="T59" fmla="*/ 8 h 12"/>
              <a:gd name="T60" fmla="*/ 1 w 8"/>
              <a:gd name="T61" fmla="*/ 8 h 12"/>
              <a:gd name="T62" fmla="*/ 1 w 8"/>
              <a:gd name="T63" fmla="*/ 9 h 12"/>
              <a:gd name="T64" fmla="*/ 1 w 8"/>
              <a:gd name="T65" fmla="*/ 10 h 12"/>
              <a:gd name="T66" fmla="*/ 2 w 8"/>
              <a:gd name="T67" fmla="*/ 10 h 12"/>
              <a:gd name="T68" fmla="*/ 2 w 8"/>
              <a:gd name="T69" fmla="*/ 10 h 12"/>
              <a:gd name="T70" fmla="*/ 2 w 8"/>
              <a:gd name="T71" fmla="*/ 10 h 12"/>
              <a:gd name="T72" fmla="*/ 2 w 8"/>
              <a:gd name="T73" fmla="*/ 11 h 12"/>
              <a:gd name="T74" fmla="*/ 3 w 8"/>
              <a:gd name="T75" fmla="*/ 11 h 12"/>
              <a:gd name="T76" fmla="*/ 3 w 8"/>
              <a:gd name="T77" fmla="*/ 11 h 12"/>
              <a:gd name="T78" fmla="*/ 4 w 8"/>
              <a:gd name="T79" fmla="*/ 11 h 12"/>
              <a:gd name="T80" fmla="*/ 4 w 8"/>
              <a:gd name="T81" fmla="*/ 11 h 12"/>
              <a:gd name="T82" fmla="*/ 5 w 8"/>
              <a:gd name="T83" fmla="*/ 11 h 12"/>
              <a:gd name="T84" fmla="*/ 5 w 8"/>
              <a:gd name="T85" fmla="*/ 11 h 12"/>
              <a:gd name="T86" fmla="*/ 6 w 8"/>
              <a:gd name="T87" fmla="*/ 10 h 12"/>
              <a:gd name="T88" fmla="*/ 6 w 8"/>
              <a:gd name="T89" fmla="*/ 10 h 12"/>
              <a:gd name="T90" fmla="*/ 6 w 8"/>
              <a:gd name="T91" fmla="*/ 10 h 12"/>
              <a:gd name="T92" fmla="*/ 7 w 8"/>
              <a:gd name="T93" fmla="*/ 10 h 12"/>
              <a:gd name="T94" fmla="*/ 7 w 8"/>
              <a:gd name="T95" fmla="*/ 9 h 12"/>
              <a:gd name="T96" fmla="*/ 7 w 8"/>
              <a:gd name="T97" fmla="*/ 8 h 12"/>
              <a:gd name="T98" fmla="*/ 6 w 8"/>
              <a:gd name="T9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" h="12">
                <a:moveTo>
                  <a:pt x="6" y="8"/>
                </a:moveTo>
                <a:lnTo>
                  <a:pt x="6" y="7"/>
                </a:lnTo>
                <a:lnTo>
                  <a:pt x="6" y="6"/>
                </a:lnTo>
                <a:lnTo>
                  <a:pt x="6" y="6"/>
                </a:lnTo>
                <a:lnTo>
                  <a:pt x="6" y="5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2"/>
                </a:lnTo>
                <a:lnTo>
                  <a:pt x="5" y="1"/>
                </a:lnTo>
                <a:lnTo>
                  <a:pt x="5" y="1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1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1"/>
                </a:lnTo>
                <a:lnTo>
                  <a:pt x="3" y="11"/>
                </a:lnTo>
                <a:lnTo>
                  <a:pt x="3" y="11"/>
                </a:lnTo>
                <a:lnTo>
                  <a:pt x="4" y="11"/>
                </a:lnTo>
                <a:lnTo>
                  <a:pt x="4" y="11"/>
                </a:lnTo>
                <a:lnTo>
                  <a:pt x="5" y="11"/>
                </a:lnTo>
                <a:lnTo>
                  <a:pt x="5" y="11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6" y="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Freeform 37"/>
          <p:cNvSpPr>
            <a:spLocks/>
          </p:cNvSpPr>
          <p:nvPr/>
        </p:nvSpPr>
        <p:spPr bwMode="auto">
          <a:xfrm>
            <a:off x="1411288" y="3433763"/>
            <a:ext cx="31750" cy="44450"/>
          </a:xfrm>
          <a:custGeom>
            <a:avLst/>
            <a:gdLst>
              <a:gd name="T0" fmla="*/ 17 w 20"/>
              <a:gd name="T1" fmla="*/ 11 h 28"/>
              <a:gd name="T2" fmla="*/ 18 w 20"/>
              <a:gd name="T3" fmla="*/ 13 h 28"/>
              <a:gd name="T4" fmla="*/ 18 w 20"/>
              <a:gd name="T5" fmla="*/ 15 h 28"/>
              <a:gd name="T6" fmla="*/ 19 w 20"/>
              <a:gd name="T7" fmla="*/ 17 h 28"/>
              <a:gd name="T8" fmla="*/ 18 w 20"/>
              <a:gd name="T9" fmla="*/ 20 h 28"/>
              <a:gd name="T10" fmla="*/ 18 w 20"/>
              <a:gd name="T11" fmla="*/ 22 h 28"/>
              <a:gd name="T12" fmla="*/ 17 w 20"/>
              <a:gd name="T13" fmla="*/ 24 h 28"/>
              <a:gd name="T14" fmla="*/ 15 w 20"/>
              <a:gd name="T15" fmla="*/ 25 h 28"/>
              <a:gd name="T16" fmla="*/ 13 w 20"/>
              <a:gd name="T17" fmla="*/ 27 h 28"/>
              <a:gd name="T18" fmla="*/ 11 w 20"/>
              <a:gd name="T19" fmla="*/ 27 h 28"/>
              <a:gd name="T20" fmla="*/ 8 w 20"/>
              <a:gd name="T21" fmla="*/ 26 h 28"/>
              <a:gd name="T22" fmla="*/ 7 w 20"/>
              <a:gd name="T23" fmla="*/ 25 h 28"/>
              <a:gd name="T24" fmla="*/ 5 w 20"/>
              <a:gd name="T25" fmla="*/ 24 h 28"/>
              <a:gd name="T26" fmla="*/ 4 w 20"/>
              <a:gd name="T27" fmla="*/ 22 h 28"/>
              <a:gd name="T28" fmla="*/ 2 w 20"/>
              <a:gd name="T29" fmla="*/ 20 h 28"/>
              <a:gd name="T30" fmla="*/ 2 w 20"/>
              <a:gd name="T31" fmla="*/ 17 h 28"/>
              <a:gd name="T32" fmla="*/ 1 w 20"/>
              <a:gd name="T33" fmla="*/ 16 h 28"/>
              <a:gd name="T34" fmla="*/ 0 w 20"/>
              <a:gd name="T35" fmla="*/ 14 h 28"/>
              <a:gd name="T36" fmla="*/ 0 w 20"/>
              <a:gd name="T37" fmla="*/ 11 h 28"/>
              <a:gd name="T38" fmla="*/ 0 w 20"/>
              <a:gd name="T39" fmla="*/ 9 h 28"/>
              <a:gd name="T40" fmla="*/ 0 w 20"/>
              <a:gd name="T41" fmla="*/ 7 h 28"/>
              <a:gd name="T42" fmla="*/ 0 w 20"/>
              <a:gd name="T43" fmla="*/ 4 h 28"/>
              <a:gd name="T44" fmla="*/ 2 w 20"/>
              <a:gd name="T45" fmla="*/ 2 h 28"/>
              <a:gd name="T46" fmla="*/ 3 w 20"/>
              <a:gd name="T47" fmla="*/ 1 h 28"/>
              <a:gd name="T48" fmla="*/ 5 w 20"/>
              <a:gd name="T49" fmla="*/ 0 h 28"/>
              <a:gd name="T50" fmla="*/ 8 w 20"/>
              <a:gd name="T51" fmla="*/ 0 h 28"/>
              <a:gd name="T52" fmla="*/ 10 w 20"/>
              <a:gd name="T53" fmla="*/ 1 h 28"/>
              <a:gd name="T54" fmla="*/ 11 w 20"/>
              <a:gd name="T55" fmla="*/ 2 h 28"/>
              <a:gd name="T56" fmla="*/ 14 w 20"/>
              <a:gd name="T57" fmla="*/ 3 h 28"/>
              <a:gd name="T58" fmla="*/ 14 w 20"/>
              <a:gd name="T59" fmla="*/ 5 h 28"/>
              <a:gd name="T60" fmla="*/ 16 w 20"/>
              <a:gd name="T61" fmla="*/ 7 h 28"/>
              <a:gd name="T62" fmla="*/ 17 w 20"/>
              <a:gd name="T63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" h="28">
                <a:moveTo>
                  <a:pt x="17" y="10"/>
                </a:moveTo>
                <a:lnTo>
                  <a:pt x="17" y="11"/>
                </a:lnTo>
                <a:lnTo>
                  <a:pt x="17" y="11"/>
                </a:lnTo>
                <a:lnTo>
                  <a:pt x="18" y="13"/>
                </a:lnTo>
                <a:lnTo>
                  <a:pt x="18" y="14"/>
                </a:lnTo>
                <a:lnTo>
                  <a:pt x="18" y="15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18" y="20"/>
                </a:lnTo>
                <a:lnTo>
                  <a:pt x="18" y="21"/>
                </a:lnTo>
                <a:lnTo>
                  <a:pt x="18" y="22"/>
                </a:lnTo>
                <a:lnTo>
                  <a:pt x="17" y="23"/>
                </a:lnTo>
                <a:lnTo>
                  <a:pt x="17" y="24"/>
                </a:lnTo>
                <a:lnTo>
                  <a:pt x="16" y="25"/>
                </a:lnTo>
                <a:lnTo>
                  <a:pt x="15" y="25"/>
                </a:lnTo>
                <a:lnTo>
                  <a:pt x="14" y="26"/>
                </a:lnTo>
                <a:lnTo>
                  <a:pt x="13" y="27"/>
                </a:lnTo>
                <a:lnTo>
                  <a:pt x="11" y="27"/>
                </a:lnTo>
                <a:lnTo>
                  <a:pt x="11" y="27"/>
                </a:lnTo>
                <a:lnTo>
                  <a:pt x="9" y="27"/>
                </a:lnTo>
                <a:lnTo>
                  <a:pt x="8" y="26"/>
                </a:lnTo>
                <a:lnTo>
                  <a:pt x="8" y="26"/>
                </a:lnTo>
                <a:lnTo>
                  <a:pt x="7" y="25"/>
                </a:lnTo>
                <a:lnTo>
                  <a:pt x="6" y="25"/>
                </a:lnTo>
                <a:lnTo>
                  <a:pt x="5" y="24"/>
                </a:lnTo>
                <a:lnTo>
                  <a:pt x="5" y="23"/>
                </a:lnTo>
                <a:lnTo>
                  <a:pt x="4" y="22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  <a:lnTo>
                  <a:pt x="2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3" y="2"/>
                </a:lnTo>
                <a:lnTo>
                  <a:pt x="14" y="3"/>
                </a:lnTo>
                <a:lnTo>
                  <a:pt x="14" y="4"/>
                </a:lnTo>
                <a:lnTo>
                  <a:pt x="14" y="5"/>
                </a:lnTo>
                <a:lnTo>
                  <a:pt x="15" y="7"/>
                </a:lnTo>
                <a:lnTo>
                  <a:pt x="16" y="7"/>
                </a:lnTo>
                <a:lnTo>
                  <a:pt x="17" y="8"/>
                </a:lnTo>
                <a:lnTo>
                  <a:pt x="17" y="9"/>
                </a:lnTo>
                <a:lnTo>
                  <a:pt x="17" y="1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1416050" y="3436938"/>
            <a:ext cx="20638" cy="39687"/>
          </a:xfrm>
          <a:custGeom>
            <a:avLst/>
            <a:gdLst>
              <a:gd name="T0" fmla="*/ 2 w 13"/>
              <a:gd name="T1" fmla="*/ 13 h 25"/>
              <a:gd name="T2" fmla="*/ 3 w 13"/>
              <a:gd name="T3" fmla="*/ 14 h 25"/>
              <a:gd name="T4" fmla="*/ 3 w 13"/>
              <a:gd name="T5" fmla="*/ 14 h 25"/>
              <a:gd name="T6" fmla="*/ 3 w 13"/>
              <a:gd name="T7" fmla="*/ 16 h 25"/>
              <a:gd name="T8" fmla="*/ 3 w 13"/>
              <a:gd name="T9" fmla="*/ 17 h 25"/>
              <a:gd name="T10" fmla="*/ 3 w 13"/>
              <a:gd name="T11" fmla="*/ 18 h 25"/>
              <a:gd name="T12" fmla="*/ 4 w 13"/>
              <a:gd name="T13" fmla="*/ 18 h 25"/>
              <a:gd name="T14" fmla="*/ 5 w 13"/>
              <a:gd name="T15" fmla="*/ 19 h 25"/>
              <a:gd name="T16" fmla="*/ 5 w 13"/>
              <a:gd name="T17" fmla="*/ 21 h 25"/>
              <a:gd name="T18" fmla="*/ 5 w 13"/>
              <a:gd name="T19" fmla="*/ 22 h 25"/>
              <a:gd name="T20" fmla="*/ 6 w 13"/>
              <a:gd name="T21" fmla="*/ 22 h 25"/>
              <a:gd name="T22" fmla="*/ 7 w 13"/>
              <a:gd name="T23" fmla="*/ 22 h 25"/>
              <a:gd name="T24" fmla="*/ 7 w 13"/>
              <a:gd name="T25" fmla="*/ 23 h 25"/>
              <a:gd name="T26" fmla="*/ 8 w 13"/>
              <a:gd name="T27" fmla="*/ 23 h 25"/>
              <a:gd name="T28" fmla="*/ 9 w 13"/>
              <a:gd name="T29" fmla="*/ 24 h 25"/>
              <a:gd name="T30" fmla="*/ 9 w 13"/>
              <a:gd name="T31" fmla="*/ 24 h 25"/>
              <a:gd name="T32" fmla="*/ 10 w 13"/>
              <a:gd name="T33" fmla="*/ 23 h 25"/>
              <a:gd name="T34" fmla="*/ 11 w 13"/>
              <a:gd name="T35" fmla="*/ 23 h 25"/>
              <a:gd name="T36" fmla="*/ 11 w 13"/>
              <a:gd name="T37" fmla="*/ 22 h 25"/>
              <a:gd name="T38" fmla="*/ 11 w 13"/>
              <a:gd name="T39" fmla="*/ 22 h 25"/>
              <a:gd name="T40" fmla="*/ 12 w 13"/>
              <a:gd name="T41" fmla="*/ 21 h 25"/>
              <a:gd name="T42" fmla="*/ 12 w 13"/>
              <a:gd name="T43" fmla="*/ 20 h 25"/>
              <a:gd name="T44" fmla="*/ 12 w 13"/>
              <a:gd name="T45" fmla="*/ 18 h 25"/>
              <a:gd name="T46" fmla="*/ 12 w 13"/>
              <a:gd name="T47" fmla="*/ 18 h 25"/>
              <a:gd name="T48" fmla="*/ 12 w 13"/>
              <a:gd name="T49" fmla="*/ 17 h 25"/>
              <a:gd name="T50" fmla="*/ 11 w 13"/>
              <a:gd name="T51" fmla="*/ 16 h 25"/>
              <a:gd name="T52" fmla="*/ 11 w 13"/>
              <a:gd name="T53" fmla="*/ 14 h 25"/>
              <a:gd name="T54" fmla="*/ 11 w 13"/>
              <a:gd name="T55" fmla="*/ 14 h 25"/>
              <a:gd name="T56" fmla="*/ 11 w 13"/>
              <a:gd name="T57" fmla="*/ 13 h 25"/>
              <a:gd name="T58" fmla="*/ 11 w 13"/>
              <a:gd name="T59" fmla="*/ 12 h 25"/>
              <a:gd name="T60" fmla="*/ 11 w 13"/>
              <a:gd name="T61" fmla="*/ 11 h 25"/>
              <a:gd name="T62" fmla="*/ 10 w 13"/>
              <a:gd name="T63" fmla="*/ 10 h 25"/>
              <a:gd name="T64" fmla="*/ 10 w 13"/>
              <a:gd name="T65" fmla="*/ 10 h 25"/>
              <a:gd name="T66" fmla="*/ 10 w 13"/>
              <a:gd name="T67" fmla="*/ 9 h 25"/>
              <a:gd name="T68" fmla="*/ 9 w 13"/>
              <a:gd name="T69" fmla="*/ 8 h 25"/>
              <a:gd name="T70" fmla="*/ 9 w 13"/>
              <a:gd name="T71" fmla="*/ 7 h 25"/>
              <a:gd name="T72" fmla="*/ 9 w 13"/>
              <a:gd name="T73" fmla="*/ 6 h 25"/>
              <a:gd name="T74" fmla="*/ 8 w 13"/>
              <a:gd name="T75" fmla="*/ 5 h 25"/>
              <a:gd name="T76" fmla="*/ 7 w 13"/>
              <a:gd name="T77" fmla="*/ 4 h 25"/>
              <a:gd name="T78" fmla="*/ 7 w 13"/>
              <a:gd name="T79" fmla="*/ 3 h 25"/>
              <a:gd name="T80" fmla="*/ 7 w 13"/>
              <a:gd name="T81" fmla="*/ 2 h 25"/>
              <a:gd name="T82" fmla="*/ 6 w 13"/>
              <a:gd name="T83" fmla="*/ 2 h 25"/>
              <a:gd name="T84" fmla="*/ 5 w 13"/>
              <a:gd name="T85" fmla="*/ 1 h 25"/>
              <a:gd name="T86" fmla="*/ 5 w 13"/>
              <a:gd name="T87" fmla="*/ 0 h 25"/>
              <a:gd name="T88" fmla="*/ 4 w 13"/>
              <a:gd name="T89" fmla="*/ 0 h 25"/>
              <a:gd name="T90" fmla="*/ 3 w 13"/>
              <a:gd name="T91" fmla="*/ 0 h 25"/>
              <a:gd name="T92" fmla="*/ 3 w 13"/>
              <a:gd name="T93" fmla="*/ 0 h 25"/>
              <a:gd name="T94" fmla="*/ 2 w 13"/>
              <a:gd name="T95" fmla="*/ 0 h 25"/>
              <a:gd name="T96" fmla="*/ 1 w 13"/>
              <a:gd name="T97" fmla="*/ 1 h 25"/>
              <a:gd name="T98" fmla="*/ 1 w 13"/>
              <a:gd name="T99" fmla="*/ 2 h 25"/>
              <a:gd name="T100" fmla="*/ 0 w 13"/>
              <a:gd name="T101" fmla="*/ 2 h 25"/>
              <a:gd name="T102" fmla="*/ 0 w 13"/>
              <a:gd name="T103" fmla="*/ 3 h 25"/>
              <a:gd name="T104" fmla="*/ 0 w 13"/>
              <a:gd name="T105" fmla="*/ 4 h 25"/>
              <a:gd name="T106" fmla="*/ 0 w 13"/>
              <a:gd name="T107" fmla="*/ 6 h 25"/>
              <a:gd name="T108" fmla="*/ 0 w 13"/>
              <a:gd name="T109" fmla="*/ 6 h 25"/>
              <a:gd name="T110" fmla="*/ 1 w 13"/>
              <a:gd name="T111" fmla="*/ 7 h 25"/>
              <a:gd name="T112" fmla="*/ 1 w 13"/>
              <a:gd name="T113" fmla="*/ 9 h 25"/>
              <a:gd name="T114" fmla="*/ 1 w 13"/>
              <a:gd name="T115" fmla="*/ 10 h 25"/>
              <a:gd name="T116" fmla="*/ 1 w 13"/>
              <a:gd name="T117" fmla="*/ 10 h 25"/>
              <a:gd name="T118" fmla="*/ 1 w 13"/>
              <a:gd name="T119" fmla="*/ 11 h 25"/>
              <a:gd name="T120" fmla="*/ 2 w 13"/>
              <a:gd name="T121" fmla="*/ 12 h 25"/>
              <a:gd name="T122" fmla="*/ 2 w 13"/>
              <a:gd name="T123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" h="25">
                <a:moveTo>
                  <a:pt x="2" y="13"/>
                </a:moveTo>
                <a:lnTo>
                  <a:pt x="3" y="14"/>
                </a:lnTo>
                <a:lnTo>
                  <a:pt x="3" y="14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4" y="18"/>
                </a:lnTo>
                <a:lnTo>
                  <a:pt x="5" y="19"/>
                </a:lnTo>
                <a:lnTo>
                  <a:pt x="5" y="21"/>
                </a:lnTo>
                <a:lnTo>
                  <a:pt x="5" y="22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9" y="24"/>
                </a:lnTo>
                <a:lnTo>
                  <a:pt x="10" y="23"/>
                </a:lnTo>
                <a:lnTo>
                  <a:pt x="11" y="23"/>
                </a:lnTo>
                <a:lnTo>
                  <a:pt x="11" y="22"/>
                </a:lnTo>
                <a:lnTo>
                  <a:pt x="11" y="22"/>
                </a:lnTo>
                <a:lnTo>
                  <a:pt x="12" y="21"/>
                </a:lnTo>
                <a:lnTo>
                  <a:pt x="12" y="20"/>
                </a:lnTo>
                <a:lnTo>
                  <a:pt x="12" y="18"/>
                </a:lnTo>
                <a:lnTo>
                  <a:pt x="12" y="18"/>
                </a:lnTo>
                <a:lnTo>
                  <a:pt x="12" y="17"/>
                </a:lnTo>
                <a:lnTo>
                  <a:pt x="11" y="16"/>
                </a:lnTo>
                <a:lnTo>
                  <a:pt x="11" y="14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1"/>
                </a:lnTo>
                <a:lnTo>
                  <a:pt x="10" y="10"/>
                </a:lnTo>
                <a:lnTo>
                  <a:pt x="10" y="10"/>
                </a:lnTo>
                <a:lnTo>
                  <a:pt x="10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8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1" y="7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2" y="12"/>
                </a:lnTo>
                <a:lnTo>
                  <a:pt x="2" y="1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1131888" y="3176588"/>
            <a:ext cx="93662" cy="88900"/>
          </a:xfrm>
          <a:custGeom>
            <a:avLst/>
            <a:gdLst>
              <a:gd name="T0" fmla="*/ 11 w 59"/>
              <a:gd name="T1" fmla="*/ 32 h 56"/>
              <a:gd name="T2" fmla="*/ 10 w 59"/>
              <a:gd name="T3" fmla="*/ 30 h 56"/>
              <a:gd name="T4" fmla="*/ 12 w 59"/>
              <a:gd name="T5" fmla="*/ 28 h 56"/>
              <a:gd name="T6" fmla="*/ 12 w 59"/>
              <a:gd name="T7" fmla="*/ 25 h 56"/>
              <a:gd name="T8" fmla="*/ 11 w 59"/>
              <a:gd name="T9" fmla="*/ 22 h 56"/>
              <a:gd name="T10" fmla="*/ 12 w 59"/>
              <a:gd name="T11" fmla="*/ 19 h 56"/>
              <a:gd name="T12" fmla="*/ 10 w 59"/>
              <a:gd name="T13" fmla="*/ 18 h 56"/>
              <a:gd name="T14" fmla="*/ 6 w 59"/>
              <a:gd name="T15" fmla="*/ 18 h 56"/>
              <a:gd name="T16" fmla="*/ 5 w 59"/>
              <a:gd name="T17" fmla="*/ 16 h 56"/>
              <a:gd name="T18" fmla="*/ 5 w 59"/>
              <a:gd name="T19" fmla="*/ 14 h 56"/>
              <a:gd name="T20" fmla="*/ 5 w 59"/>
              <a:gd name="T21" fmla="*/ 10 h 56"/>
              <a:gd name="T22" fmla="*/ 5 w 59"/>
              <a:gd name="T23" fmla="*/ 8 h 56"/>
              <a:gd name="T24" fmla="*/ 6 w 59"/>
              <a:gd name="T25" fmla="*/ 6 h 56"/>
              <a:gd name="T26" fmla="*/ 8 w 59"/>
              <a:gd name="T27" fmla="*/ 5 h 56"/>
              <a:gd name="T28" fmla="*/ 9 w 59"/>
              <a:gd name="T29" fmla="*/ 3 h 56"/>
              <a:gd name="T30" fmla="*/ 7 w 59"/>
              <a:gd name="T31" fmla="*/ 2 h 56"/>
              <a:gd name="T32" fmla="*/ 5 w 59"/>
              <a:gd name="T33" fmla="*/ 0 h 56"/>
              <a:gd name="T34" fmla="*/ 3 w 59"/>
              <a:gd name="T35" fmla="*/ 2 h 56"/>
              <a:gd name="T36" fmla="*/ 3 w 59"/>
              <a:gd name="T37" fmla="*/ 5 h 56"/>
              <a:gd name="T38" fmla="*/ 3 w 59"/>
              <a:gd name="T39" fmla="*/ 8 h 56"/>
              <a:gd name="T40" fmla="*/ 3 w 59"/>
              <a:gd name="T41" fmla="*/ 11 h 56"/>
              <a:gd name="T42" fmla="*/ 3 w 59"/>
              <a:gd name="T43" fmla="*/ 14 h 56"/>
              <a:gd name="T44" fmla="*/ 2 w 59"/>
              <a:gd name="T45" fmla="*/ 16 h 56"/>
              <a:gd name="T46" fmla="*/ 2 w 59"/>
              <a:gd name="T47" fmla="*/ 19 h 56"/>
              <a:gd name="T48" fmla="*/ 1 w 59"/>
              <a:gd name="T49" fmla="*/ 23 h 56"/>
              <a:gd name="T50" fmla="*/ 0 w 59"/>
              <a:gd name="T51" fmla="*/ 26 h 56"/>
              <a:gd name="T52" fmla="*/ 0 w 59"/>
              <a:gd name="T53" fmla="*/ 30 h 56"/>
              <a:gd name="T54" fmla="*/ 1 w 59"/>
              <a:gd name="T55" fmla="*/ 32 h 56"/>
              <a:gd name="T56" fmla="*/ 3 w 59"/>
              <a:gd name="T57" fmla="*/ 33 h 56"/>
              <a:gd name="T58" fmla="*/ 4 w 59"/>
              <a:gd name="T59" fmla="*/ 36 h 56"/>
              <a:gd name="T60" fmla="*/ 5 w 59"/>
              <a:gd name="T61" fmla="*/ 39 h 56"/>
              <a:gd name="T62" fmla="*/ 8 w 59"/>
              <a:gd name="T63" fmla="*/ 40 h 56"/>
              <a:gd name="T64" fmla="*/ 12 w 59"/>
              <a:gd name="T65" fmla="*/ 40 h 56"/>
              <a:gd name="T66" fmla="*/ 15 w 59"/>
              <a:gd name="T67" fmla="*/ 39 h 56"/>
              <a:gd name="T68" fmla="*/ 17 w 59"/>
              <a:gd name="T69" fmla="*/ 38 h 56"/>
              <a:gd name="T70" fmla="*/ 19 w 59"/>
              <a:gd name="T71" fmla="*/ 39 h 56"/>
              <a:gd name="T72" fmla="*/ 21 w 59"/>
              <a:gd name="T73" fmla="*/ 40 h 56"/>
              <a:gd name="T74" fmla="*/ 24 w 59"/>
              <a:gd name="T75" fmla="*/ 41 h 56"/>
              <a:gd name="T76" fmla="*/ 28 w 59"/>
              <a:gd name="T77" fmla="*/ 43 h 56"/>
              <a:gd name="T78" fmla="*/ 32 w 59"/>
              <a:gd name="T79" fmla="*/ 45 h 56"/>
              <a:gd name="T80" fmla="*/ 36 w 59"/>
              <a:gd name="T81" fmla="*/ 48 h 56"/>
              <a:gd name="T82" fmla="*/ 42 w 59"/>
              <a:gd name="T83" fmla="*/ 49 h 56"/>
              <a:gd name="T84" fmla="*/ 46 w 59"/>
              <a:gd name="T85" fmla="*/ 49 h 56"/>
              <a:gd name="T86" fmla="*/ 51 w 59"/>
              <a:gd name="T87" fmla="*/ 50 h 56"/>
              <a:gd name="T88" fmla="*/ 55 w 59"/>
              <a:gd name="T89" fmla="*/ 54 h 56"/>
              <a:gd name="T90" fmla="*/ 58 w 59"/>
              <a:gd name="T91" fmla="*/ 52 h 56"/>
              <a:gd name="T92" fmla="*/ 57 w 59"/>
              <a:gd name="T93" fmla="*/ 50 h 56"/>
              <a:gd name="T94" fmla="*/ 56 w 59"/>
              <a:gd name="T95" fmla="*/ 48 h 56"/>
              <a:gd name="T96" fmla="*/ 53 w 59"/>
              <a:gd name="T97" fmla="*/ 48 h 56"/>
              <a:gd name="T98" fmla="*/ 51 w 59"/>
              <a:gd name="T99" fmla="*/ 47 h 56"/>
              <a:gd name="T100" fmla="*/ 46 w 59"/>
              <a:gd name="T101" fmla="*/ 47 h 56"/>
              <a:gd name="T102" fmla="*/ 41 w 59"/>
              <a:gd name="T103" fmla="*/ 45 h 56"/>
              <a:gd name="T104" fmla="*/ 35 w 59"/>
              <a:gd name="T105" fmla="*/ 43 h 56"/>
              <a:gd name="T106" fmla="*/ 31 w 59"/>
              <a:gd name="T107" fmla="*/ 41 h 56"/>
              <a:gd name="T108" fmla="*/ 27 w 59"/>
              <a:gd name="T109" fmla="*/ 39 h 56"/>
              <a:gd name="T110" fmla="*/ 24 w 59"/>
              <a:gd name="T111" fmla="*/ 37 h 56"/>
              <a:gd name="T112" fmla="*/ 23 w 59"/>
              <a:gd name="T113" fmla="*/ 35 h 56"/>
              <a:gd name="T114" fmla="*/ 22 w 59"/>
              <a:gd name="T115" fmla="*/ 32 h 56"/>
              <a:gd name="T116" fmla="*/ 20 w 59"/>
              <a:gd name="T117" fmla="*/ 31 h 56"/>
              <a:gd name="T118" fmla="*/ 16 w 59"/>
              <a:gd name="T119" fmla="*/ 31 h 56"/>
              <a:gd name="T120" fmla="*/ 15 w 59"/>
              <a:gd name="T121" fmla="*/ 32 h 56"/>
              <a:gd name="T122" fmla="*/ 13 w 59"/>
              <a:gd name="T123" fmla="*/ 32 h 56"/>
              <a:gd name="T124" fmla="*/ 12 w 59"/>
              <a:gd name="T125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" h="56">
                <a:moveTo>
                  <a:pt x="11" y="32"/>
                </a:moveTo>
                <a:lnTo>
                  <a:pt x="11" y="32"/>
                </a:lnTo>
                <a:lnTo>
                  <a:pt x="11" y="32"/>
                </a:lnTo>
                <a:lnTo>
                  <a:pt x="10" y="32"/>
                </a:lnTo>
                <a:lnTo>
                  <a:pt x="10" y="31"/>
                </a:lnTo>
                <a:lnTo>
                  <a:pt x="10" y="30"/>
                </a:lnTo>
                <a:lnTo>
                  <a:pt x="11" y="29"/>
                </a:lnTo>
                <a:lnTo>
                  <a:pt x="12" y="29"/>
                </a:lnTo>
                <a:lnTo>
                  <a:pt x="12" y="28"/>
                </a:lnTo>
                <a:lnTo>
                  <a:pt x="12" y="27"/>
                </a:lnTo>
                <a:lnTo>
                  <a:pt x="12" y="26"/>
                </a:lnTo>
                <a:lnTo>
                  <a:pt x="12" y="25"/>
                </a:lnTo>
                <a:lnTo>
                  <a:pt x="11" y="23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2" y="20"/>
                </a:lnTo>
                <a:lnTo>
                  <a:pt x="12" y="19"/>
                </a:lnTo>
                <a:lnTo>
                  <a:pt x="11" y="19"/>
                </a:lnTo>
                <a:lnTo>
                  <a:pt x="11" y="18"/>
                </a:lnTo>
                <a:lnTo>
                  <a:pt x="10" y="18"/>
                </a:lnTo>
                <a:lnTo>
                  <a:pt x="9" y="18"/>
                </a:lnTo>
                <a:lnTo>
                  <a:pt x="8" y="18"/>
                </a:lnTo>
                <a:lnTo>
                  <a:pt x="6" y="18"/>
                </a:lnTo>
                <a:lnTo>
                  <a:pt x="5" y="17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7" y="5"/>
                </a:lnTo>
                <a:lnTo>
                  <a:pt x="7" y="5"/>
                </a:lnTo>
                <a:lnTo>
                  <a:pt x="8" y="5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4"/>
                </a:lnTo>
                <a:lnTo>
                  <a:pt x="3" y="15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2" y="19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1" y="31"/>
                </a:lnTo>
                <a:lnTo>
                  <a:pt x="1" y="32"/>
                </a:lnTo>
                <a:lnTo>
                  <a:pt x="1" y="32"/>
                </a:lnTo>
                <a:lnTo>
                  <a:pt x="2" y="32"/>
                </a:lnTo>
                <a:lnTo>
                  <a:pt x="2" y="33"/>
                </a:lnTo>
                <a:lnTo>
                  <a:pt x="3" y="33"/>
                </a:lnTo>
                <a:lnTo>
                  <a:pt x="3" y="34"/>
                </a:lnTo>
                <a:lnTo>
                  <a:pt x="4" y="35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6" y="40"/>
                </a:lnTo>
                <a:lnTo>
                  <a:pt x="7" y="40"/>
                </a:lnTo>
                <a:lnTo>
                  <a:pt x="8" y="40"/>
                </a:lnTo>
                <a:lnTo>
                  <a:pt x="10" y="40"/>
                </a:lnTo>
                <a:lnTo>
                  <a:pt x="11" y="40"/>
                </a:lnTo>
                <a:lnTo>
                  <a:pt x="12" y="40"/>
                </a:lnTo>
                <a:lnTo>
                  <a:pt x="13" y="40"/>
                </a:lnTo>
                <a:lnTo>
                  <a:pt x="14" y="40"/>
                </a:lnTo>
                <a:lnTo>
                  <a:pt x="15" y="39"/>
                </a:lnTo>
                <a:lnTo>
                  <a:pt x="15" y="39"/>
                </a:lnTo>
                <a:lnTo>
                  <a:pt x="16" y="39"/>
                </a:lnTo>
                <a:lnTo>
                  <a:pt x="17" y="38"/>
                </a:lnTo>
                <a:lnTo>
                  <a:pt x="18" y="38"/>
                </a:lnTo>
                <a:lnTo>
                  <a:pt x="18" y="39"/>
                </a:lnTo>
                <a:lnTo>
                  <a:pt x="19" y="39"/>
                </a:lnTo>
                <a:lnTo>
                  <a:pt x="20" y="39"/>
                </a:lnTo>
                <a:lnTo>
                  <a:pt x="20" y="40"/>
                </a:lnTo>
                <a:lnTo>
                  <a:pt x="21" y="40"/>
                </a:lnTo>
                <a:lnTo>
                  <a:pt x="22" y="40"/>
                </a:lnTo>
                <a:lnTo>
                  <a:pt x="24" y="41"/>
                </a:lnTo>
                <a:lnTo>
                  <a:pt x="24" y="41"/>
                </a:lnTo>
                <a:lnTo>
                  <a:pt x="26" y="42"/>
                </a:lnTo>
                <a:lnTo>
                  <a:pt x="27" y="42"/>
                </a:lnTo>
                <a:lnTo>
                  <a:pt x="28" y="43"/>
                </a:lnTo>
                <a:lnTo>
                  <a:pt x="29" y="44"/>
                </a:lnTo>
                <a:lnTo>
                  <a:pt x="31" y="45"/>
                </a:lnTo>
                <a:lnTo>
                  <a:pt x="32" y="45"/>
                </a:lnTo>
                <a:lnTo>
                  <a:pt x="34" y="46"/>
                </a:lnTo>
                <a:lnTo>
                  <a:pt x="34" y="47"/>
                </a:lnTo>
                <a:lnTo>
                  <a:pt x="36" y="48"/>
                </a:lnTo>
                <a:lnTo>
                  <a:pt x="38" y="48"/>
                </a:lnTo>
                <a:lnTo>
                  <a:pt x="40" y="48"/>
                </a:lnTo>
                <a:lnTo>
                  <a:pt x="42" y="49"/>
                </a:lnTo>
                <a:lnTo>
                  <a:pt x="43" y="49"/>
                </a:lnTo>
                <a:lnTo>
                  <a:pt x="44" y="49"/>
                </a:lnTo>
                <a:lnTo>
                  <a:pt x="46" y="49"/>
                </a:lnTo>
                <a:lnTo>
                  <a:pt x="48" y="50"/>
                </a:lnTo>
                <a:lnTo>
                  <a:pt x="49" y="50"/>
                </a:lnTo>
                <a:lnTo>
                  <a:pt x="51" y="50"/>
                </a:lnTo>
                <a:lnTo>
                  <a:pt x="53" y="51"/>
                </a:lnTo>
                <a:lnTo>
                  <a:pt x="54" y="52"/>
                </a:lnTo>
                <a:lnTo>
                  <a:pt x="55" y="54"/>
                </a:lnTo>
                <a:lnTo>
                  <a:pt x="57" y="55"/>
                </a:lnTo>
                <a:lnTo>
                  <a:pt x="58" y="54"/>
                </a:lnTo>
                <a:lnTo>
                  <a:pt x="58" y="52"/>
                </a:lnTo>
                <a:lnTo>
                  <a:pt x="58" y="51"/>
                </a:lnTo>
                <a:lnTo>
                  <a:pt x="58" y="50"/>
                </a:lnTo>
                <a:lnTo>
                  <a:pt x="57" y="50"/>
                </a:lnTo>
                <a:lnTo>
                  <a:pt x="57" y="49"/>
                </a:lnTo>
                <a:lnTo>
                  <a:pt x="56" y="49"/>
                </a:lnTo>
                <a:lnTo>
                  <a:pt x="56" y="48"/>
                </a:lnTo>
                <a:lnTo>
                  <a:pt x="55" y="48"/>
                </a:lnTo>
                <a:lnTo>
                  <a:pt x="54" y="48"/>
                </a:lnTo>
                <a:lnTo>
                  <a:pt x="53" y="48"/>
                </a:lnTo>
                <a:lnTo>
                  <a:pt x="53" y="48"/>
                </a:lnTo>
                <a:lnTo>
                  <a:pt x="52" y="48"/>
                </a:lnTo>
                <a:lnTo>
                  <a:pt x="51" y="47"/>
                </a:lnTo>
                <a:lnTo>
                  <a:pt x="49" y="47"/>
                </a:lnTo>
                <a:lnTo>
                  <a:pt x="48" y="47"/>
                </a:lnTo>
                <a:lnTo>
                  <a:pt x="46" y="47"/>
                </a:lnTo>
                <a:lnTo>
                  <a:pt x="44" y="46"/>
                </a:lnTo>
                <a:lnTo>
                  <a:pt x="43" y="46"/>
                </a:lnTo>
                <a:lnTo>
                  <a:pt x="41" y="45"/>
                </a:lnTo>
                <a:lnTo>
                  <a:pt x="39" y="44"/>
                </a:lnTo>
                <a:lnTo>
                  <a:pt x="37" y="44"/>
                </a:lnTo>
                <a:lnTo>
                  <a:pt x="35" y="43"/>
                </a:lnTo>
                <a:lnTo>
                  <a:pt x="34" y="42"/>
                </a:lnTo>
                <a:lnTo>
                  <a:pt x="33" y="41"/>
                </a:lnTo>
                <a:lnTo>
                  <a:pt x="31" y="41"/>
                </a:lnTo>
                <a:lnTo>
                  <a:pt x="29" y="40"/>
                </a:lnTo>
                <a:lnTo>
                  <a:pt x="28" y="39"/>
                </a:lnTo>
                <a:lnTo>
                  <a:pt x="27" y="39"/>
                </a:lnTo>
                <a:lnTo>
                  <a:pt x="26" y="38"/>
                </a:lnTo>
                <a:lnTo>
                  <a:pt x="24" y="38"/>
                </a:lnTo>
                <a:lnTo>
                  <a:pt x="24" y="37"/>
                </a:lnTo>
                <a:lnTo>
                  <a:pt x="23" y="37"/>
                </a:lnTo>
                <a:lnTo>
                  <a:pt x="23" y="36"/>
                </a:lnTo>
                <a:lnTo>
                  <a:pt x="23" y="35"/>
                </a:lnTo>
                <a:lnTo>
                  <a:pt x="23" y="33"/>
                </a:lnTo>
                <a:lnTo>
                  <a:pt x="23" y="32"/>
                </a:lnTo>
                <a:lnTo>
                  <a:pt x="22" y="32"/>
                </a:lnTo>
                <a:lnTo>
                  <a:pt x="22" y="32"/>
                </a:lnTo>
                <a:lnTo>
                  <a:pt x="21" y="32"/>
                </a:lnTo>
                <a:lnTo>
                  <a:pt x="20" y="31"/>
                </a:lnTo>
                <a:lnTo>
                  <a:pt x="18" y="31"/>
                </a:lnTo>
                <a:lnTo>
                  <a:pt x="17" y="31"/>
                </a:lnTo>
                <a:lnTo>
                  <a:pt x="16" y="31"/>
                </a:lnTo>
                <a:lnTo>
                  <a:pt x="16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4" y="32"/>
                </a:lnTo>
                <a:lnTo>
                  <a:pt x="13" y="32"/>
                </a:lnTo>
                <a:lnTo>
                  <a:pt x="13" y="33"/>
                </a:lnTo>
                <a:lnTo>
                  <a:pt x="13" y="32"/>
                </a:lnTo>
                <a:lnTo>
                  <a:pt x="12" y="32"/>
                </a:lnTo>
                <a:lnTo>
                  <a:pt x="11" y="3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1136650" y="3148013"/>
            <a:ext cx="4763" cy="17462"/>
          </a:xfrm>
          <a:custGeom>
            <a:avLst/>
            <a:gdLst>
              <a:gd name="T0" fmla="*/ 1 w 3"/>
              <a:gd name="T1" fmla="*/ 0 h 11"/>
              <a:gd name="T2" fmla="*/ 1 w 3"/>
              <a:gd name="T3" fmla="*/ 1 h 11"/>
              <a:gd name="T4" fmla="*/ 1 w 3"/>
              <a:gd name="T5" fmla="*/ 3 h 11"/>
              <a:gd name="T6" fmla="*/ 1 w 3"/>
              <a:gd name="T7" fmla="*/ 4 h 11"/>
              <a:gd name="T8" fmla="*/ 1 w 3"/>
              <a:gd name="T9" fmla="*/ 4 h 11"/>
              <a:gd name="T10" fmla="*/ 1 w 3"/>
              <a:gd name="T11" fmla="*/ 6 h 11"/>
              <a:gd name="T12" fmla="*/ 0 w 3"/>
              <a:gd name="T13" fmla="*/ 6 h 11"/>
              <a:gd name="T14" fmla="*/ 0 w 3"/>
              <a:gd name="T15" fmla="*/ 7 h 11"/>
              <a:gd name="T16" fmla="*/ 0 w 3"/>
              <a:gd name="T17" fmla="*/ 8 h 11"/>
              <a:gd name="T18" fmla="*/ 0 w 3"/>
              <a:gd name="T19" fmla="*/ 8 h 11"/>
              <a:gd name="T20" fmla="*/ 0 w 3"/>
              <a:gd name="T21" fmla="*/ 9 h 11"/>
              <a:gd name="T22" fmla="*/ 0 w 3"/>
              <a:gd name="T23" fmla="*/ 9 h 11"/>
              <a:gd name="T24" fmla="*/ 0 w 3"/>
              <a:gd name="T25" fmla="*/ 9 h 11"/>
              <a:gd name="T26" fmla="*/ 0 w 3"/>
              <a:gd name="T27" fmla="*/ 10 h 11"/>
              <a:gd name="T28" fmla="*/ 1 w 3"/>
              <a:gd name="T29" fmla="*/ 10 h 11"/>
              <a:gd name="T30" fmla="*/ 1 w 3"/>
              <a:gd name="T31" fmla="*/ 10 h 11"/>
              <a:gd name="T32" fmla="*/ 1 w 3"/>
              <a:gd name="T33" fmla="*/ 10 h 11"/>
              <a:gd name="T34" fmla="*/ 1 w 3"/>
              <a:gd name="T35" fmla="*/ 10 h 11"/>
              <a:gd name="T36" fmla="*/ 2 w 3"/>
              <a:gd name="T37" fmla="*/ 10 h 11"/>
              <a:gd name="T38" fmla="*/ 2 w 3"/>
              <a:gd name="T39" fmla="*/ 9 h 11"/>
              <a:gd name="T40" fmla="*/ 2 w 3"/>
              <a:gd name="T41" fmla="*/ 9 h 11"/>
              <a:gd name="T42" fmla="*/ 2 w 3"/>
              <a:gd name="T43" fmla="*/ 9 h 11"/>
              <a:gd name="T44" fmla="*/ 2 w 3"/>
              <a:gd name="T45" fmla="*/ 9 h 11"/>
              <a:gd name="T46" fmla="*/ 2 w 3"/>
              <a:gd name="T47" fmla="*/ 8 h 11"/>
              <a:gd name="T48" fmla="*/ 2 w 3"/>
              <a:gd name="T49" fmla="*/ 8 h 11"/>
              <a:gd name="T50" fmla="*/ 2 w 3"/>
              <a:gd name="T51" fmla="*/ 8 h 11"/>
              <a:gd name="T52" fmla="*/ 2 w 3"/>
              <a:gd name="T53" fmla="*/ 7 h 11"/>
              <a:gd name="T54" fmla="*/ 2 w 3"/>
              <a:gd name="T55" fmla="*/ 7 h 11"/>
              <a:gd name="T56" fmla="*/ 2 w 3"/>
              <a:gd name="T57" fmla="*/ 6 h 11"/>
              <a:gd name="T58" fmla="*/ 1 w 3"/>
              <a:gd name="T59" fmla="*/ 6 h 11"/>
              <a:gd name="T60" fmla="*/ 1 w 3"/>
              <a:gd name="T61" fmla="*/ 6 h 11"/>
              <a:gd name="T62" fmla="*/ 1 w 3"/>
              <a:gd name="T63" fmla="*/ 5 h 11"/>
              <a:gd name="T64" fmla="*/ 1 w 3"/>
              <a:gd name="T65" fmla="*/ 4 h 11"/>
              <a:gd name="T66" fmla="*/ 1 w 3"/>
              <a:gd name="T67" fmla="*/ 4 h 11"/>
              <a:gd name="T68" fmla="*/ 1 w 3"/>
              <a:gd name="T69" fmla="*/ 3 h 11"/>
              <a:gd name="T70" fmla="*/ 1 w 3"/>
              <a:gd name="T71" fmla="*/ 3 h 11"/>
              <a:gd name="T72" fmla="*/ 1 w 3"/>
              <a:gd name="T73" fmla="*/ 2 h 11"/>
              <a:gd name="T74" fmla="*/ 1 w 3"/>
              <a:gd name="T75" fmla="*/ 1 h 11"/>
              <a:gd name="T76" fmla="*/ 1 w 3"/>
              <a:gd name="T77" fmla="*/ 1 h 11"/>
              <a:gd name="T78" fmla="*/ 1 w 3"/>
              <a:gd name="T7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" h="11">
                <a:moveTo>
                  <a:pt x="1" y="0"/>
                </a:moveTo>
                <a:lnTo>
                  <a:pt x="1" y="1"/>
                </a:lnTo>
                <a:lnTo>
                  <a:pt x="1" y="3"/>
                </a:lnTo>
                <a:lnTo>
                  <a:pt x="1" y="4"/>
                </a:lnTo>
                <a:lnTo>
                  <a:pt x="1" y="4"/>
                </a:lnTo>
                <a:lnTo>
                  <a:pt x="1" y="6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2" y="10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1209675" y="3367088"/>
            <a:ext cx="146050" cy="50800"/>
          </a:xfrm>
          <a:custGeom>
            <a:avLst/>
            <a:gdLst>
              <a:gd name="T0" fmla="*/ 15 w 92"/>
              <a:gd name="T1" fmla="*/ 21 h 32"/>
              <a:gd name="T2" fmla="*/ 14 w 92"/>
              <a:gd name="T3" fmla="*/ 18 h 32"/>
              <a:gd name="T4" fmla="*/ 15 w 92"/>
              <a:gd name="T5" fmla="*/ 16 h 32"/>
              <a:gd name="T6" fmla="*/ 15 w 92"/>
              <a:gd name="T7" fmla="*/ 13 h 32"/>
              <a:gd name="T8" fmla="*/ 14 w 92"/>
              <a:gd name="T9" fmla="*/ 8 h 32"/>
              <a:gd name="T10" fmla="*/ 11 w 92"/>
              <a:gd name="T11" fmla="*/ 12 h 32"/>
              <a:gd name="T12" fmla="*/ 9 w 92"/>
              <a:gd name="T13" fmla="*/ 17 h 32"/>
              <a:gd name="T14" fmla="*/ 7 w 92"/>
              <a:gd name="T15" fmla="*/ 20 h 32"/>
              <a:gd name="T16" fmla="*/ 4 w 92"/>
              <a:gd name="T17" fmla="*/ 23 h 32"/>
              <a:gd name="T18" fmla="*/ 2 w 92"/>
              <a:gd name="T19" fmla="*/ 25 h 32"/>
              <a:gd name="T20" fmla="*/ 0 w 92"/>
              <a:gd name="T21" fmla="*/ 28 h 32"/>
              <a:gd name="T22" fmla="*/ 3 w 92"/>
              <a:gd name="T23" fmla="*/ 28 h 32"/>
              <a:gd name="T24" fmla="*/ 7 w 92"/>
              <a:gd name="T25" fmla="*/ 28 h 32"/>
              <a:gd name="T26" fmla="*/ 9 w 92"/>
              <a:gd name="T27" fmla="*/ 28 h 32"/>
              <a:gd name="T28" fmla="*/ 13 w 92"/>
              <a:gd name="T29" fmla="*/ 29 h 32"/>
              <a:gd name="T30" fmla="*/ 17 w 92"/>
              <a:gd name="T31" fmla="*/ 31 h 32"/>
              <a:gd name="T32" fmla="*/ 22 w 92"/>
              <a:gd name="T33" fmla="*/ 31 h 32"/>
              <a:gd name="T34" fmla="*/ 26 w 92"/>
              <a:gd name="T35" fmla="*/ 31 h 32"/>
              <a:gd name="T36" fmla="*/ 31 w 92"/>
              <a:gd name="T37" fmla="*/ 29 h 32"/>
              <a:gd name="T38" fmla="*/ 35 w 92"/>
              <a:gd name="T39" fmla="*/ 27 h 32"/>
              <a:gd name="T40" fmla="*/ 40 w 92"/>
              <a:gd name="T41" fmla="*/ 23 h 32"/>
              <a:gd name="T42" fmla="*/ 45 w 92"/>
              <a:gd name="T43" fmla="*/ 21 h 32"/>
              <a:gd name="T44" fmla="*/ 51 w 92"/>
              <a:gd name="T45" fmla="*/ 19 h 32"/>
              <a:gd name="T46" fmla="*/ 56 w 92"/>
              <a:gd name="T47" fmla="*/ 18 h 32"/>
              <a:gd name="T48" fmla="*/ 63 w 92"/>
              <a:gd name="T49" fmla="*/ 13 h 32"/>
              <a:gd name="T50" fmla="*/ 69 w 92"/>
              <a:gd name="T51" fmla="*/ 9 h 32"/>
              <a:gd name="T52" fmla="*/ 76 w 92"/>
              <a:gd name="T53" fmla="*/ 6 h 32"/>
              <a:gd name="T54" fmla="*/ 82 w 92"/>
              <a:gd name="T55" fmla="*/ 5 h 32"/>
              <a:gd name="T56" fmla="*/ 87 w 92"/>
              <a:gd name="T57" fmla="*/ 4 h 32"/>
              <a:gd name="T58" fmla="*/ 91 w 92"/>
              <a:gd name="T59" fmla="*/ 3 h 32"/>
              <a:gd name="T60" fmla="*/ 88 w 92"/>
              <a:gd name="T61" fmla="*/ 3 h 32"/>
              <a:gd name="T62" fmla="*/ 83 w 92"/>
              <a:gd name="T63" fmla="*/ 3 h 32"/>
              <a:gd name="T64" fmla="*/ 76 w 92"/>
              <a:gd name="T65" fmla="*/ 3 h 32"/>
              <a:gd name="T66" fmla="*/ 69 w 92"/>
              <a:gd name="T67" fmla="*/ 3 h 32"/>
              <a:gd name="T68" fmla="*/ 65 w 92"/>
              <a:gd name="T69" fmla="*/ 3 h 32"/>
              <a:gd name="T70" fmla="*/ 61 w 92"/>
              <a:gd name="T71" fmla="*/ 4 h 32"/>
              <a:gd name="T72" fmla="*/ 55 w 92"/>
              <a:gd name="T73" fmla="*/ 7 h 32"/>
              <a:gd name="T74" fmla="*/ 49 w 92"/>
              <a:gd name="T75" fmla="*/ 10 h 32"/>
              <a:gd name="T76" fmla="*/ 41 w 92"/>
              <a:gd name="T77" fmla="*/ 13 h 32"/>
              <a:gd name="T78" fmla="*/ 35 w 92"/>
              <a:gd name="T79" fmla="*/ 17 h 32"/>
              <a:gd name="T80" fmla="*/ 31 w 92"/>
              <a:gd name="T81" fmla="*/ 18 h 32"/>
              <a:gd name="T82" fmla="*/ 28 w 92"/>
              <a:gd name="T83" fmla="*/ 19 h 32"/>
              <a:gd name="T84" fmla="*/ 27 w 92"/>
              <a:gd name="T85" fmla="*/ 18 h 32"/>
              <a:gd name="T86" fmla="*/ 28 w 92"/>
              <a:gd name="T87" fmla="*/ 13 h 32"/>
              <a:gd name="T88" fmla="*/ 29 w 92"/>
              <a:gd name="T89" fmla="*/ 8 h 32"/>
              <a:gd name="T90" fmla="*/ 28 w 92"/>
              <a:gd name="T91" fmla="*/ 4 h 32"/>
              <a:gd name="T92" fmla="*/ 28 w 92"/>
              <a:gd name="T93" fmla="*/ 2 h 32"/>
              <a:gd name="T94" fmla="*/ 27 w 92"/>
              <a:gd name="T95" fmla="*/ 3 h 32"/>
              <a:gd name="T96" fmla="*/ 25 w 92"/>
              <a:gd name="T97" fmla="*/ 9 h 32"/>
              <a:gd name="T98" fmla="*/ 23 w 92"/>
              <a:gd name="T99" fmla="*/ 14 h 32"/>
              <a:gd name="T100" fmla="*/ 22 w 92"/>
              <a:gd name="T101" fmla="*/ 18 h 32"/>
              <a:gd name="T102" fmla="*/ 21 w 92"/>
              <a:gd name="T103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32">
                <a:moveTo>
                  <a:pt x="21" y="21"/>
                </a:moveTo>
                <a:lnTo>
                  <a:pt x="16" y="21"/>
                </a:lnTo>
                <a:lnTo>
                  <a:pt x="15" y="21"/>
                </a:lnTo>
                <a:lnTo>
                  <a:pt x="14" y="20"/>
                </a:lnTo>
                <a:lnTo>
                  <a:pt x="14" y="19"/>
                </a:lnTo>
                <a:lnTo>
                  <a:pt x="14" y="18"/>
                </a:lnTo>
                <a:lnTo>
                  <a:pt x="14" y="18"/>
                </a:lnTo>
                <a:lnTo>
                  <a:pt x="15" y="17"/>
                </a:lnTo>
                <a:lnTo>
                  <a:pt x="15" y="16"/>
                </a:lnTo>
                <a:lnTo>
                  <a:pt x="15" y="15"/>
                </a:lnTo>
                <a:lnTo>
                  <a:pt x="15" y="13"/>
                </a:lnTo>
                <a:lnTo>
                  <a:pt x="15" y="13"/>
                </a:lnTo>
                <a:lnTo>
                  <a:pt x="15" y="11"/>
                </a:lnTo>
                <a:lnTo>
                  <a:pt x="15" y="10"/>
                </a:lnTo>
                <a:lnTo>
                  <a:pt x="14" y="8"/>
                </a:lnTo>
                <a:lnTo>
                  <a:pt x="13" y="8"/>
                </a:lnTo>
                <a:lnTo>
                  <a:pt x="12" y="9"/>
                </a:lnTo>
                <a:lnTo>
                  <a:pt x="11" y="12"/>
                </a:lnTo>
                <a:lnTo>
                  <a:pt x="10" y="13"/>
                </a:lnTo>
                <a:lnTo>
                  <a:pt x="10" y="15"/>
                </a:lnTo>
                <a:lnTo>
                  <a:pt x="9" y="17"/>
                </a:lnTo>
                <a:lnTo>
                  <a:pt x="8" y="18"/>
                </a:lnTo>
                <a:lnTo>
                  <a:pt x="8" y="19"/>
                </a:lnTo>
                <a:lnTo>
                  <a:pt x="7" y="20"/>
                </a:lnTo>
                <a:lnTo>
                  <a:pt x="6" y="22"/>
                </a:lnTo>
                <a:lnTo>
                  <a:pt x="5" y="23"/>
                </a:lnTo>
                <a:lnTo>
                  <a:pt x="4" y="23"/>
                </a:lnTo>
                <a:lnTo>
                  <a:pt x="3" y="23"/>
                </a:lnTo>
                <a:lnTo>
                  <a:pt x="2" y="24"/>
                </a:lnTo>
                <a:lnTo>
                  <a:pt x="2" y="25"/>
                </a:lnTo>
                <a:lnTo>
                  <a:pt x="1" y="26"/>
                </a:lnTo>
                <a:lnTo>
                  <a:pt x="0" y="27"/>
                </a:lnTo>
                <a:lnTo>
                  <a:pt x="0" y="28"/>
                </a:lnTo>
                <a:lnTo>
                  <a:pt x="1" y="28"/>
                </a:lnTo>
                <a:lnTo>
                  <a:pt x="2" y="28"/>
                </a:lnTo>
                <a:lnTo>
                  <a:pt x="3" y="28"/>
                </a:lnTo>
                <a:lnTo>
                  <a:pt x="4" y="28"/>
                </a:lnTo>
                <a:lnTo>
                  <a:pt x="6" y="28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9" y="28"/>
                </a:lnTo>
                <a:lnTo>
                  <a:pt x="10" y="28"/>
                </a:lnTo>
                <a:lnTo>
                  <a:pt x="11" y="29"/>
                </a:lnTo>
                <a:lnTo>
                  <a:pt x="13" y="29"/>
                </a:lnTo>
                <a:lnTo>
                  <a:pt x="14" y="30"/>
                </a:lnTo>
                <a:lnTo>
                  <a:pt x="15" y="30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2" y="31"/>
                </a:lnTo>
                <a:lnTo>
                  <a:pt x="23" y="31"/>
                </a:lnTo>
                <a:lnTo>
                  <a:pt x="24" y="31"/>
                </a:lnTo>
                <a:lnTo>
                  <a:pt x="26" y="31"/>
                </a:lnTo>
                <a:lnTo>
                  <a:pt x="28" y="30"/>
                </a:lnTo>
                <a:lnTo>
                  <a:pt x="29" y="30"/>
                </a:lnTo>
                <a:lnTo>
                  <a:pt x="31" y="29"/>
                </a:lnTo>
                <a:lnTo>
                  <a:pt x="32" y="28"/>
                </a:lnTo>
                <a:lnTo>
                  <a:pt x="34" y="28"/>
                </a:lnTo>
                <a:lnTo>
                  <a:pt x="35" y="27"/>
                </a:lnTo>
                <a:lnTo>
                  <a:pt x="37" y="25"/>
                </a:lnTo>
                <a:lnTo>
                  <a:pt x="38" y="24"/>
                </a:lnTo>
                <a:lnTo>
                  <a:pt x="40" y="23"/>
                </a:lnTo>
                <a:lnTo>
                  <a:pt x="42" y="22"/>
                </a:lnTo>
                <a:lnTo>
                  <a:pt x="43" y="22"/>
                </a:lnTo>
                <a:lnTo>
                  <a:pt x="45" y="21"/>
                </a:lnTo>
                <a:lnTo>
                  <a:pt x="47" y="20"/>
                </a:lnTo>
                <a:lnTo>
                  <a:pt x="49" y="20"/>
                </a:lnTo>
                <a:lnTo>
                  <a:pt x="51" y="19"/>
                </a:lnTo>
                <a:lnTo>
                  <a:pt x="53" y="19"/>
                </a:lnTo>
                <a:lnTo>
                  <a:pt x="54" y="18"/>
                </a:lnTo>
                <a:lnTo>
                  <a:pt x="56" y="18"/>
                </a:lnTo>
                <a:lnTo>
                  <a:pt x="58" y="17"/>
                </a:lnTo>
                <a:lnTo>
                  <a:pt x="61" y="15"/>
                </a:lnTo>
                <a:lnTo>
                  <a:pt x="63" y="13"/>
                </a:lnTo>
                <a:lnTo>
                  <a:pt x="66" y="12"/>
                </a:lnTo>
                <a:lnTo>
                  <a:pt x="68" y="10"/>
                </a:lnTo>
                <a:lnTo>
                  <a:pt x="69" y="9"/>
                </a:lnTo>
                <a:lnTo>
                  <a:pt x="71" y="8"/>
                </a:lnTo>
                <a:lnTo>
                  <a:pt x="73" y="7"/>
                </a:lnTo>
                <a:lnTo>
                  <a:pt x="76" y="6"/>
                </a:lnTo>
                <a:lnTo>
                  <a:pt x="78" y="6"/>
                </a:lnTo>
                <a:lnTo>
                  <a:pt x="80" y="5"/>
                </a:lnTo>
                <a:lnTo>
                  <a:pt x="82" y="5"/>
                </a:lnTo>
                <a:lnTo>
                  <a:pt x="84" y="4"/>
                </a:lnTo>
                <a:lnTo>
                  <a:pt x="85" y="4"/>
                </a:lnTo>
                <a:lnTo>
                  <a:pt x="87" y="4"/>
                </a:lnTo>
                <a:lnTo>
                  <a:pt x="89" y="4"/>
                </a:lnTo>
                <a:lnTo>
                  <a:pt x="90" y="4"/>
                </a:lnTo>
                <a:lnTo>
                  <a:pt x="91" y="3"/>
                </a:lnTo>
                <a:lnTo>
                  <a:pt x="90" y="3"/>
                </a:lnTo>
                <a:lnTo>
                  <a:pt x="89" y="3"/>
                </a:lnTo>
                <a:lnTo>
                  <a:pt x="88" y="3"/>
                </a:lnTo>
                <a:lnTo>
                  <a:pt x="86" y="3"/>
                </a:lnTo>
                <a:lnTo>
                  <a:pt x="84" y="3"/>
                </a:lnTo>
                <a:lnTo>
                  <a:pt x="83" y="3"/>
                </a:lnTo>
                <a:lnTo>
                  <a:pt x="81" y="3"/>
                </a:lnTo>
                <a:lnTo>
                  <a:pt x="78" y="3"/>
                </a:lnTo>
                <a:lnTo>
                  <a:pt x="76" y="3"/>
                </a:lnTo>
                <a:lnTo>
                  <a:pt x="73" y="3"/>
                </a:lnTo>
                <a:lnTo>
                  <a:pt x="71" y="3"/>
                </a:lnTo>
                <a:lnTo>
                  <a:pt x="69" y="3"/>
                </a:lnTo>
                <a:lnTo>
                  <a:pt x="68" y="3"/>
                </a:lnTo>
                <a:lnTo>
                  <a:pt x="66" y="3"/>
                </a:lnTo>
                <a:lnTo>
                  <a:pt x="65" y="3"/>
                </a:lnTo>
                <a:lnTo>
                  <a:pt x="64" y="3"/>
                </a:lnTo>
                <a:lnTo>
                  <a:pt x="63" y="4"/>
                </a:lnTo>
                <a:lnTo>
                  <a:pt x="61" y="4"/>
                </a:lnTo>
                <a:lnTo>
                  <a:pt x="60" y="5"/>
                </a:lnTo>
                <a:lnTo>
                  <a:pt x="58" y="6"/>
                </a:lnTo>
                <a:lnTo>
                  <a:pt x="55" y="7"/>
                </a:lnTo>
                <a:lnTo>
                  <a:pt x="53" y="8"/>
                </a:lnTo>
                <a:lnTo>
                  <a:pt x="51" y="9"/>
                </a:lnTo>
                <a:lnTo>
                  <a:pt x="49" y="10"/>
                </a:lnTo>
                <a:lnTo>
                  <a:pt x="46" y="12"/>
                </a:lnTo>
                <a:lnTo>
                  <a:pt x="43" y="13"/>
                </a:lnTo>
                <a:lnTo>
                  <a:pt x="41" y="13"/>
                </a:lnTo>
                <a:lnTo>
                  <a:pt x="38" y="15"/>
                </a:lnTo>
                <a:lnTo>
                  <a:pt x="37" y="16"/>
                </a:lnTo>
                <a:lnTo>
                  <a:pt x="35" y="17"/>
                </a:lnTo>
                <a:lnTo>
                  <a:pt x="33" y="18"/>
                </a:lnTo>
                <a:lnTo>
                  <a:pt x="31" y="18"/>
                </a:lnTo>
                <a:lnTo>
                  <a:pt x="31" y="18"/>
                </a:lnTo>
                <a:lnTo>
                  <a:pt x="30" y="18"/>
                </a:lnTo>
                <a:lnTo>
                  <a:pt x="29" y="19"/>
                </a:lnTo>
                <a:lnTo>
                  <a:pt x="28" y="19"/>
                </a:lnTo>
                <a:lnTo>
                  <a:pt x="27" y="20"/>
                </a:lnTo>
                <a:lnTo>
                  <a:pt x="27" y="19"/>
                </a:lnTo>
                <a:lnTo>
                  <a:pt x="27" y="18"/>
                </a:lnTo>
                <a:lnTo>
                  <a:pt x="28" y="17"/>
                </a:lnTo>
                <a:lnTo>
                  <a:pt x="28" y="15"/>
                </a:lnTo>
                <a:lnTo>
                  <a:pt x="28" y="13"/>
                </a:lnTo>
                <a:lnTo>
                  <a:pt x="29" y="12"/>
                </a:lnTo>
                <a:lnTo>
                  <a:pt x="29" y="10"/>
                </a:lnTo>
                <a:lnTo>
                  <a:pt x="29" y="8"/>
                </a:lnTo>
                <a:lnTo>
                  <a:pt x="29" y="7"/>
                </a:lnTo>
                <a:lnTo>
                  <a:pt x="28" y="6"/>
                </a:lnTo>
                <a:lnTo>
                  <a:pt x="28" y="4"/>
                </a:lnTo>
                <a:lnTo>
                  <a:pt x="28" y="3"/>
                </a:lnTo>
                <a:lnTo>
                  <a:pt x="28" y="3"/>
                </a:lnTo>
                <a:lnTo>
                  <a:pt x="28" y="2"/>
                </a:lnTo>
                <a:lnTo>
                  <a:pt x="28" y="1"/>
                </a:lnTo>
                <a:lnTo>
                  <a:pt x="28" y="0"/>
                </a:lnTo>
                <a:lnTo>
                  <a:pt x="27" y="3"/>
                </a:lnTo>
                <a:lnTo>
                  <a:pt x="26" y="5"/>
                </a:lnTo>
                <a:lnTo>
                  <a:pt x="26" y="7"/>
                </a:lnTo>
                <a:lnTo>
                  <a:pt x="25" y="9"/>
                </a:lnTo>
                <a:lnTo>
                  <a:pt x="24" y="11"/>
                </a:lnTo>
                <a:lnTo>
                  <a:pt x="23" y="13"/>
                </a:lnTo>
                <a:lnTo>
                  <a:pt x="23" y="14"/>
                </a:lnTo>
                <a:lnTo>
                  <a:pt x="23" y="15"/>
                </a:lnTo>
                <a:lnTo>
                  <a:pt x="23" y="17"/>
                </a:lnTo>
                <a:lnTo>
                  <a:pt x="22" y="18"/>
                </a:lnTo>
                <a:lnTo>
                  <a:pt x="22" y="18"/>
                </a:lnTo>
                <a:lnTo>
                  <a:pt x="21" y="19"/>
                </a:lnTo>
                <a:lnTo>
                  <a:pt x="21" y="20"/>
                </a:lnTo>
                <a:lnTo>
                  <a:pt x="21" y="2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Freeform 42"/>
          <p:cNvSpPr>
            <a:spLocks/>
          </p:cNvSpPr>
          <p:nvPr/>
        </p:nvSpPr>
        <p:spPr bwMode="auto">
          <a:xfrm>
            <a:off x="1214438" y="3381375"/>
            <a:ext cx="246062" cy="60325"/>
          </a:xfrm>
          <a:custGeom>
            <a:avLst/>
            <a:gdLst>
              <a:gd name="T0" fmla="*/ 4 w 155"/>
              <a:gd name="T1" fmla="*/ 27 h 38"/>
              <a:gd name="T2" fmla="*/ 9 w 155"/>
              <a:gd name="T3" fmla="*/ 29 h 38"/>
              <a:gd name="T4" fmla="*/ 13 w 155"/>
              <a:gd name="T5" fmla="*/ 31 h 38"/>
              <a:gd name="T6" fmla="*/ 17 w 155"/>
              <a:gd name="T7" fmla="*/ 32 h 38"/>
              <a:gd name="T8" fmla="*/ 22 w 155"/>
              <a:gd name="T9" fmla="*/ 33 h 38"/>
              <a:gd name="T10" fmla="*/ 28 w 155"/>
              <a:gd name="T11" fmla="*/ 34 h 38"/>
              <a:gd name="T12" fmla="*/ 36 w 155"/>
              <a:gd name="T13" fmla="*/ 34 h 38"/>
              <a:gd name="T14" fmla="*/ 46 w 155"/>
              <a:gd name="T15" fmla="*/ 36 h 38"/>
              <a:gd name="T16" fmla="*/ 56 w 155"/>
              <a:gd name="T17" fmla="*/ 36 h 38"/>
              <a:gd name="T18" fmla="*/ 64 w 155"/>
              <a:gd name="T19" fmla="*/ 37 h 38"/>
              <a:gd name="T20" fmla="*/ 69 w 155"/>
              <a:gd name="T21" fmla="*/ 36 h 38"/>
              <a:gd name="T22" fmla="*/ 73 w 155"/>
              <a:gd name="T23" fmla="*/ 36 h 38"/>
              <a:gd name="T24" fmla="*/ 77 w 155"/>
              <a:gd name="T25" fmla="*/ 34 h 38"/>
              <a:gd name="T26" fmla="*/ 81 w 155"/>
              <a:gd name="T27" fmla="*/ 34 h 38"/>
              <a:gd name="T28" fmla="*/ 85 w 155"/>
              <a:gd name="T29" fmla="*/ 33 h 38"/>
              <a:gd name="T30" fmla="*/ 89 w 155"/>
              <a:gd name="T31" fmla="*/ 33 h 38"/>
              <a:gd name="T32" fmla="*/ 93 w 155"/>
              <a:gd name="T33" fmla="*/ 32 h 38"/>
              <a:gd name="T34" fmla="*/ 98 w 155"/>
              <a:gd name="T35" fmla="*/ 30 h 38"/>
              <a:gd name="T36" fmla="*/ 102 w 155"/>
              <a:gd name="T37" fmla="*/ 29 h 38"/>
              <a:gd name="T38" fmla="*/ 105 w 155"/>
              <a:gd name="T39" fmla="*/ 28 h 38"/>
              <a:gd name="T40" fmla="*/ 109 w 155"/>
              <a:gd name="T41" fmla="*/ 28 h 38"/>
              <a:gd name="T42" fmla="*/ 114 w 155"/>
              <a:gd name="T43" fmla="*/ 27 h 38"/>
              <a:gd name="T44" fmla="*/ 119 w 155"/>
              <a:gd name="T45" fmla="*/ 25 h 38"/>
              <a:gd name="T46" fmla="*/ 126 w 155"/>
              <a:gd name="T47" fmla="*/ 22 h 38"/>
              <a:gd name="T48" fmla="*/ 134 w 155"/>
              <a:gd name="T49" fmla="*/ 19 h 38"/>
              <a:gd name="T50" fmla="*/ 141 w 155"/>
              <a:gd name="T51" fmla="*/ 14 h 38"/>
              <a:gd name="T52" fmla="*/ 147 w 155"/>
              <a:gd name="T53" fmla="*/ 10 h 38"/>
              <a:gd name="T54" fmla="*/ 151 w 155"/>
              <a:gd name="T55" fmla="*/ 9 h 38"/>
              <a:gd name="T56" fmla="*/ 153 w 155"/>
              <a:gd name="T57" fmla="*/ 6 h 38"/>
              <a:gd name="T58" fmla="*/ 154 w 155"/>
              <a:gd name="T59" fmla="*/ 4 h 38"/>
              <a:gd name="T60" fmla="*/ 154 w 155"/>
              <a:gd name="T61" fmla="*/ 2 h 38"/>
              <a:gd name="T62" fmla="*/ 153 w 155"/>
              <a:gd name="T63" fmla="*/ 0 h 38"/>
              <a:gd name="T64" fmla="*/ 151 w 155"/>
              <a:gd name="T65" fmla="*/ 1 h 38"/>
              <a:gd name="T66" fmla="*/ 150 w 155"/>
              <a:gd name="T67" fmla="*/ 3 h 38"/>
              <a:gd name="T68" fmla="*/ 147 w 155"/>
              <a:gd name="T69" fmla="*/ 5 h 38"/>
              <a:gd name="T70" fmla="*/ 144 w 155"/>
              <a:gd name="T71" fmla="*/ 6 h 38"/>
              <a:gd name="T72" fmla="*/ 142 w 155"/>
              <a:gd name="T73" fmla="*/ 7 h 38"/>
              <a:gd name="T74" fmla="*/ 138 w 155"/>
              <a:gd name="T75" fmla="*/ 8 h 38"/>
              <a:gd name="T76" fmla="*/ 135 w 155"/>
              <a:gd name="T77" fmla="*/ 9 h 38"/>
              <a:gd name="T78" fmla="*/ 132 w 155"/>
              <a:gd name="T79" fmla="*/ 11 h 38"/>
              <a:gd name="T80" fmla="*/ 129 w 155"/>
              <a:gd name="T81" fmla="*/ 12 h 38"/>
              <a:gd name="T82" fmla="*/ 127 w 155"/>
              <a:gd name="T83" fmla="*/ 14 h 38"/>
              <a:gd name="T84" fmla="*/ 124 w 155"/>
              <a:gd name="T85" fmla="*/ 14 h 38"/>
              <a:gd name="T86" fmla="*/ 119 w 155"/>
              <a:gd name="T87" fmla="*/ 15 h 38"/>
              <a:gd name="T88" fmla="*/ 113 w 155"/>
              <a:gd name="T89" fmla="*/ 17 h 38"/>
              <a:gd name="T90" fmla="*/ 107 w 155"/>
              <a:gd name="T91" fmla="*/ 20 h 38"/>
              <a:gd name="T92" fmla="*/ 101 w 155"/>
              <a:gd name="T93" fmla="*/ 22 h 38"/>
              <a:gd name="T94" fmla="*/ 96 w 155"/>
              <a:gd name="T95" fmla="*/ 22 h 38"/>
              <a:gd name="T96" fmla="*/ 92 w 155"/>
              <a:gd name="T97" fmla="*/ 22 h 38"/>
              <a:gd name="T98" fmla="*/ 88 w 155"/>
              <a:gd name="T99" fmla="*/ 23 h 38"/>
              <a:gd name="T100" fmla="*/ 81 w 155"/>
              <a:gd name="T101" fmla="*/ 24 h 38"/>
              <a:gd name="T102" fmla="*/ 75 w 155"/>
              <a:gd name="T103" fmla="*/ 26 h 38"/>
              <a:gd name="T104" fmla="*/ 69 w 155"/>
              <a:gd name="T105" fmla="*/ 27 h 38"/>
              <a:gd name="T106" fmla="*/ 65 w 155"/>
              <a:gd name="T107" fmla="*/ 27 h 38"/>
              <a:gd name="T108" fmla="*/ 61 w 155"/>
              <a:gd name="T109" fmla="*/ 28 h 38"/>
              <a:gd name="T110" fmla="*/ 55 w 155"/>
              <a:gd name="T111" fmla="*/ 28 h 38"/>
              <a:gd name="T112" fmla="*/ 46 w 155"/>
              <a:gd name="T113" fmla="*/ 28 h 38"/>
              <a:gd name="T114" fmla="*/ 39 w 155"/>
              <a:gd name="T115" fmla="*/ 28 h 38"/>
              <a:gd name="T116" fmla="*/ 35 w 155"/>
              <a:gd name="T117" fmla="*/ 28 h 38"/>
              <a:gd name="T118" fmla="*/ 28 w 155"/>
              <a:gd name="T119" fmla="*/ 28 h 38"/>
              <a:gd name="T120" fmla="*/ 17 w 155"/>
              <a:gd name="T121" fmla="*/ 26 h 38"/>
              <a:gd name="T122" fmla="*/ 10 w 155"/>
              <a:gd name="T123" fmla="*/ 25 h 38"/>
              <a:gd name="T124" fmla="*/ 3 w 155"/>
              <a:gd name="T125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5" h="38">
                <a:moveTo>
                  <a:pt x="0" y="24"/>
                </a:moveTo>
                <a:lnTo>
                  <a:pt x="2" y="26"/>
                </a:lnTo>
                <a:lnTo>
                  <a:pt x="4" y="27"/>
                </a:lnTo>
                <a:lnTo>
                  <a:pt x="6" y="28"/>
                </a:lnTo>
                <a:lnTo>
                  <a:pt x="7" y="28"/>
                </a:lnTo>
                <a:lnTo>
                  <a:pt x="9" y="29"/>
                </a:lnTo>
                <a:lnTo>
                  <a:pt x="10" y="30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6" y="32"/>
                </a:lnTo>
                <a:lnTo>
                  <a:pt x="17" y="32"/>
                </a:lnTo>
                <a:lnTo>
                  <a:pt x="19" y="33"/>
                </a:lnTo>
                <a:lnTo>
                  <a:pt x="20" y="33"/>
                </a:lnTo>
                <a:lnTo>
                  <a:pt x="22" y="33"/>
                </a:lnTo>
                <a:lnTo>
                  <a:pt x="24" y="33"/>
                </a:lnTo>
                <a:lnTo>
                  <a:pt x="26" y="34"/>
                </a:lnTo>
                <a:lnTo>
                  <a:pt x="28" y="34"/>
                </a:lnTo>
                <a:lnTo>
                  <a:pt x="30" y="34"/>
                </a:lnTo>
                <a:lnTo>
                  <a:pt x="33" y="34"/>
                </a:lnTo>
                <a:lnTo>
                  <a:pt x="36" y="34"/>
                </a:lnTo>
                <a:lnTo>
                  <a:pt x="39" y="35"/>
                </a:lnTo>
                <a:lnTo>
                  <a:pt x="42" y="35"/>
                </a:lnTo>
                <a:lnTo>
                  <a:pt x="46" y="36"/>
                </a:lnTo>
                <a:lnTo>
                  <a:pt x="49" y="36"/>
                </a:lnTo>
                <a:lnTo>
                  <a:pt x="53" y="36"/>
                </a:lnTo>
                <a:lnTo>
                  <a:pt x="56" y="36"/>
                </a:lnTo>
                <a:lnTo>
                  <a:pt x="59" y="37"/>
                </a:lnTo>
                <a:lnTo>
                  <a:pt x="62" y="37"/>
                </a:lnTo>
                <a:lnTo>
                  <a:pt x="64" y="37"/>
                </a:lnTo>
                <a:lnTo>
                  <a:pt x="66" y="37"/>
                </a:lnTo>
                <a:lnTo>
                  <a:pt x="68" y="37"/>
                </a:lnTo>
                <a:lnTo>
                  <a:pt x="69" y="36"/>
                </a:lnTo>
                <a:lnTo>
                  <a:pt x="70" y="36"/>
                </a:lnTo>
                <a:lnTo>
                  <a:pt x="72" y="36"/>
                </a:lnTo>
                <a:lnTo>
                  <a:pt x="73" y="36"/>
                </a:lnTo>
                <a:lnTo>
                  <a:pt x="74" y="35"/>
                </a:lnTo>
                <a:lnTo>
                  <a:pt x="76" y="35"/>
                </a:lnTo>
                <a:lnTo>
                  <a:pt x="77" y="34"/>
                </a:lnTo>
                <a:lnTo>
                  <a:pt x="79" y="34"/>
                </a:lnTo>
                <a:lnTo>
                  <a:pt x="80" y="34"/>
                </a:lnTo>
                <a:lnTo>
                  <a:pt x="81" y="34"/>
                </a:lnTo>
                <a:lnTo>
                  <a:pt x="82" y="34"/>
                </a:lnTo>
                <a:lnTo>
                  <a:pt x="84" y="33"/>
                </a:lnTo>
                <a:lnTo>
                  <a:pt x="85" y="33"/>
                </a:lnTo>
                <a:lnTo>
                  <a:pt x="86" y="33"/>
                </a:lnTo>
                <a:lnTo>
                  <a:pt x="87" y="33"/>
                </a:lnTo>
                <a:lnTo>
                  <a:pt x="89" y="33"/>
                </a:lnTo>
                <a:lnTo>
                  <a:pt x="90" y="32"/>
                </a:lnTo>
                <a:lnTo>
                  <a:pt x="90" y="32"/>
                </a:lnTo>
                <a:lnTo>
                  <a:pt x="93" y="32"/>
                </a:lnTo>
                <a:lnTo>
                  <a:pt x="96" y="31"/>
                </a:lnTo>
                <a:lnTo>
                  <a:pt x="97" y="31"/>
                </a:lnTo>
                <a:lnTo>
                  <a:pt x="98" y="30"/>
                </a:lnTo>
                <a:lnTo>
                  <a:pt x="99" y="30"/>
                </a:lnTo>
                <a:lnTo>
                  <a:pt x="100" y="30"/>
                </a:lnTo>
                <a:lnTo>
                  <a:pt x="102" y="29"/>
                </a:lnTo>
                <a:lnTo>
                  <a:pt x="103" y="29"/>
                </a:lnTo>
                <a:lnTo>
                  <a:pt x="104" y="29"/>
                </a:lnTo>
                <a:lnTo>
                  <a:pt x="105" y="28"/>
                </a:lnTo>
                <a:lnTo>
                  <a:pt x="106" y="28"/>
                </a:lnTo>
                <a:lnTo>
                  <a:pt x="108" y="28"/>
                </a:lnTo>
                <a:lnTo>
                  <a:pt x="109" y="28"/>
                </a:lnTo>
                <a:lnTo>
                  <a:pt x="110" y="28"/>
                </a:lnTo>
                <a:lnTo>
                  <a:pt x="112" y="28"/>
                </a:lnTo>
                <a:lnTo>
                  <a:pt x="114" y="27"/>
                </a:lnTo>
                <a:lnTo>
                  <a:pt x="116" y="27"/>
                </a:lnTo>
                <a:lnTo>
                  <a:pt x="117" y="26"/>
                </a:lnTo>
                <a:lnTo>
                  <a:pt x="119" y="25"/>
                </a:lnTo>
                <a:lnTo>
                  <a:pt x="121" y="24"/>
                </a:lnTo>
                <a:lnTo>
                  <a:pt x="123" y="23"/>
                </a:lnTo>
                <a:lnTo>
                  <a:pt x="126" y="22"/>
                </a:lnTo>
                <a:lnTo>
                  <a:pt x="128" y="22"/>
                </a:lnTo>
                <a:lnTo>
                  <a:pt x="131" y="20"/>
                </a:lnTo>
                <a:lnTo>
                  <a:pt x="134" y="19"/>
                </a:lnTo>
                <a:lnTo>
                  <a:pt x="136" y="17"/>
                </a:lnTo>
                <a:lnTo>
                  <a:pt x="139" y="15"/>
                </a:lnTo>
                <a:lnTo>
                  <a:pt x="141" y="14"/>
                </a:lnTo>
                <a:lnTo>
                  <a:pt x="143" y="13"/>
                </a:lnTo>
                <a:lnTo>
                  <a:pt x="145" y="12"/>
                </a:lnTo>
                <a:lnTo>
                  <a:pt x="147" y="10"/>
                </a:lnTo>
                <a:lnTo>
                  <a:pt x="148" y="9"/>
                </a:lnTo>
                <a:lnTo>
                  <a:pt x="149" y="9"/>
                </a:lnTo>
                <a:lnTo>
                  <a:pt x="151" y="9"/>
                </a:lnTo>
                <a:lnTo>
                  <a:pt x="152" y="8"/>
                </a:lnTo>
                <a:lnTo>
                  <a:pt x="152" y="7"/>
                </a:lnTo>
                <a:lnTo>
                  <a:pt x="153" y="6"/>
                </a:lnTo>
                <a:lnTo>
                  <a:pt x="154" y="6"/>
                </a:lnTo>
                <a:lnTo>
                  <a:pt x="154" y="5"/>
                </a:lnTo>
                <a:lnTo>
                  <a:pt x="154" y="4"/>
                </a:lnTo>
                <a:lnTo>
                  <a:pt x="154" y="3"/>
                </a:lnTo>
                <a:lnTo>
                  <a:pt x="154" y="3"/>
                </a:lnTo>
                <a:lnTo>
                  <a:pt x="154" y="2"/>
                </a:lnTo>
                <a:lnTo>
                  <a:pt x="154" y="1"/>
                </a:lnTo>
                <a:lnTo>
                  <a:pt x="154" y="0"/>
                </a:lnTo>
                <a:lnTo>
                  <a:pt x="153" y="0"/>
                </a:lnTo>
                <a:lnTo>
                  <a:pt x="152" y="0"/>
                </a:lnTo>
                <a:lnTo>
                  <a:pt x="152" y="1"/>
                </a:lnTo>
                <a:lnTo>
                  <a:pt x="151" y="1"/>
                </a:lnTo>
                <a:lnTo>
                  <a:pt x="151" y="2"/>
                </a:lnTo>
                <a:lnTo>
                  <a:pt x="150" y="2"/>
                </a:lnTo>
                <a:lnTo>
                  <a:pt x="150" y="3"/>
                </a:lnTo>
                <a:lnTo>
                  <a:pt x="149" y="3"/>
                </a:lnTo>
                <a:lnTo>
                  <a:pt x="148" y="4"/>
                </a:lnTo>
                <a:lnTo>
                  <a:pt x="147" y="5"/>
                </a:lnTo>
                <a:lnTo>
                  <a:pt x="146" y="6"/>
                </a:lnTo>
                <a:lnTo>
                  <a:pt x="145" y="6"/>
                </a:lnTo>
                <a:lnTo>
                  <a:pt x="144" y="6"/>
                </a:lnTo>
                <a:lnTo>
                  <a:pt x="144" y="7"/>
                </a:lnTo>
                <a:lnTo>
                  <a:pt x="143" y="7"/>
                </a:lnTo>
                <a:lnTo>
                  <a:pt x="142" y="7"/>
                </a:lnTo>
                <a:lnTo>
                  <a:pt x="140" y="8"/>
                </a:lnTo>
                <a:lnTo>
                  <a:pt x="139" y="8"/>
                </a:lnTo>
                <a:lnTo>
                  <a:pt x="138" y="8"/>
                </a:lnTo>
                <a:lnTo>
                  <a:pt x="137" y="9"/>
                </a:lnTo>
                <a:lnTo>
                  <a:pt x="136" y="9"/>
                </a:lnTo>
                <a:lnTo>
                  <a:pt x="135" y="9"/>
                </a:lnTo>
                <a:lnTo>
                  <a:pt x="134" y="9"/>
                </a:lnTo>
                <a:lnTo>
                  <a:pt x="133" y="10"/>
                </a:lnTo>
                <a:lnTo>
                  <a:pt x="132" y="11"/>
                </a:lnTo>
                <a:lnTo>
                  <a:pt x="131" y="11"/>
                </a:lnTo>
                <a:lnTo>
                  <a:pt x="130" y="12"/>
                </a:lnTo>
                <a:lnTo>
                  <a:pt x="129" y="12"/>
                </a:lnTo>
                <a:lnTo>
                  <a:pt x="129" y="13"/>
                </a:lnTo>
                <a:lnTo>
                  <a:pt x="128" y="13"/>
                </a:lnTo>
                <a:lnTo>
                  <a:pt x="127" y="14"/>
                </a:lnTo>
                <a:lnTo>
                  <a:pt x="126" y="14"/>
                </a:lnTo>
                <a:lnTo>
                  <a:pt x="125" y="14"/>
                </a:lnTo>
                <a:lnTo>
                  <a:pt x="124" y="14"/>
                </a:lnTo>
                <a:lnTo>
                  <a:pt x="122" y="14"/>
                </a:lnTo>
                <a:lnTo>
                  <a:pt x="120" y="15"/>
                </a:lnTo>
                <a:lnTo>
                  <a:pt x="119" y="15"/>
                </a:lnTo>
                <a:lnTo>
                  <a:pt x="117" y="15"/>
                </a:lnTo>
                <a:lnTo>
                  <a:pt x="115" y="16"/>
                </a:lnTo>
                <a:lnTo>
                  <a:pt x="113" y="17"/>
                </a:lnTo>
                <a:lnTo>
                  <a:pt x="111" y="18"/>
                </a:lnTo>
                <a:lnTo>
                  <a:pt x="109" y="19"/>
                </a:lnTo>
                <a:lnTo>
                  <a:pt x="107" y="20"/>
                </a:lnTo>
                <a:lnTo>
                  <a:pt x="105" y="20"/>
                </a:lnTo>
                <a:lnTo>
                  <a:pt x="102" y="21"/>
                </a:lnTo>
                <a:lnTo>
                  <a:pt x="101" y="22"/>
                </a:lnTo>
                <a:lnTo>
                  <a:pt x="99" y="22"/>
                </a:lnTo>
                <a:lnTo>
                  <a:pt x="97" y="22"/>
                </a:lnTo>
                <a:lnTo>
                  <a:pt x="96" y="22"/>
                </a:lnTo>
                <a:lnTo>
                  <a:pt x="95" y="22"/>
                </a:lnTo>
                <a:lnTo>
                  <a:pt x="93" y="22"/>
                </a:lnTo>
                <a:lnTo>
                  <a:pt x="92" y="22"/>
                </a:lnTo>
                <a:lnTo>
                  <a:pt x="90" y="22"/>
                </a:lnTo>
                <a:lnTo>
                  <a:pt x="90" y="22"/>
                </a:lnTo>
                <a:lnTo>
                  <a:pt x="88" y="23"/>
                </a:lnTo>
                <a:lnTo>
                  <a:pt x="86" y="23"/>
                </a:lnTo>
                <a:lnTo>
                  <a:pt x="83" y="24"/>
                </a:lnTo>
                <a:lnTo>
                  <a:pt x="81" y="24"/>
                </a:lnTo>
                <a:lnTo>
                  <a:pt x="79" y="25"/>
                </a:lnTo>
                <a:lnTo>
                  <a:pt x="77" y="25"/>
                </a:lnTo>
                <a:lnTo>
                  <a:pt x="75" y="26"/>
                </a:lnTo>
                <a:lnTo>
                  <a:pt x="73" y="26"/>
                </a:lnTo>
                <a:lnTo>
                  <a:pt x="71" y="27"/>
                </a:lnTo>
                <a:lnTo>
                  <a:pt x="69" y="27"/>
                </a:lnTo>
                <a:lnTo>
                  <a:pt x="68" y="27"/>
                </a:lnTo>
                <a:lnTo>
                  <a:pt x="66" y="27"/>
                </a:lnTo>
                <a:lnTo>
                  <a:pt x="65" y="27"/>
                </a:lnTo>
                <a:lnTo>
                  <a:pt x="64" y="27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1" y="28"/>
                </a:lnTo>
                <a:lnTo>
                  <a:pt x="39" y="28"/>
                </a:lnTo>
                <a:lnTo>
                  <a:pt x="38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8" y="28"/>
                </a:lnTo>
                <a:lnTo>
                  <a:pt x="26" y="27"/>
                </a:lnTo>
                <a:lnTo>
                  <a:pt x="23" y="27"/>
                </a:lnTo>
                <a:lnTo>
                  <a:pt x="17" y="26"/>
                </a:lnTo>
                <a:lnTo>
                  <a:pt x="14" y="26"/>
                </a:lnTo>
                <a:lnTo>
                  <a:pt x="13" y="26"/>
                </a:lnTo>
                <a:lnTo>
                  <a:pt x="10" y="25"/>
                </a:lnTo>
                <a:lnTo>
                  <a:pt x="8" y="25"/>
                </a:lnTo>
                <a:lnTo>
                  <a:pt x="5" y="25"/>
                </a:lnTo>
                <a:lnTo>
                  <a:pt x="3" y="24"/>
                </a:lnTo>
                <a:lnTo>
                  <a:pt x="2" y="24"/>
                </a:lnTo>
                <a:lnTo>
                  <a:pt x="0" y="2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Freeform 43"/>
          <p:cNvSpPr>
            <a:spLocks/>
          </p:cNvSpPr>
          <p:nvPr/>
        </p:nvSpPr>
        <p:spPr bwMode="auto">
          <a:xfrm>
            <a:off x="1366838" y="3281363"/>
            <a:ext cx="109537" cy="92075"/>
          </a:xfrm>
          <a:custGeom>
            <a:avLst/>
            <a:gdLst>
              <a:gd name="T0" fmla="*/ 6 w 69"/>
              <a:gd name="T1" fmla="*/ 41 h 58"/>
              <a:gd name="T2" fmla="*/ 15 w 69"/>
              <a:gd name="T3" fmla="*/ 41 h 58"/>
              <a:gd name="T4" fmla="*/ 21 w 69"/>
              <a:gd name="T5" fmla="*/ 41 h 58"/>
              <a:gd name="T6" fmla="*/ 25 w 69"/>
              <a:gd name="T7" fmla="*/ 41 h 58"/>
              <a:gd name="T8" fmla="*/ 27 w 69"/>
              <a:gd name="T9" fmla="*/ 39 h 58"/>
              <a:gd name="T10" fmla="*/ 27 w 69"/>
              <a:gd name="T11" fmla="*/ 35 h 58"/>
              <a:gd name="T12" fmla="*/ 27 w 69"/>
              <a:gd name="T13" fmla="*/ 30 h 58"/>
              <a:gd name="T14" fmla="*/ 29 w 69"/>
              <a:gd name="T15" fmla="*/ 26 h 58"/>
              <a:gd name="T16" fmla="*/ 32 w 69"/>
              <a:gd name="T17" fmla="*/ 24 h 58"/>
              <a:gd name="T18" fmla="*/ 35 w 69"/>
              <a:gd name="T19" fmla="*/ 21 h 58"/>
              <a:gd name="T20" fmla="*/ 38 w 69"/>
              <a:gd name="T21" fmla="*/ 20 h 58"/>
              <a:gd name="T22" fmla="*/ 39 w 69"/>
              <a:gd name="T23" fmla="*/ 17 h 58"/>
              <a:gd name="T24" fmla="*/ 38 w 69"/>
              <a:gd name="T25" fmla="*/ 14 h 58"/>
              <a:gd name="T26" fmla="*/ 38 w 69"/>
              <a:gd name="T27" fmla="*/ 8 h 58"/>
              <a:gd name="T28" fmla="*/ 37 w 69"/>
              <a:gd name="T29" fmla="*/ 4 h 58"/>
              <a:gd name="T30" fmla="*/ 37 w 69"/>
              <a:gd name="T31" fmla="*/ 1 h 58"/>
              <a:gd name="T32" fmla="*/ 40 w 69"/>
              <a:gd name="T33" fmla="*/ 3 h 58"/>
              <a:gd name="T34" fmla="*/ 46 w 69"/>
              <a:gd name="T35" fmla="*/ 11 h 58"/>
              <a:gd name="T36" fmla="*/ 54 w 69"/>
              <a:gd name="T37" fmla="*/ 22 h 58"/>
              <a:gd name="T38" fmla="*/ 62 w 69"/>
              <a:gd name="T39" fmla="*/ 33 h 58"/>
              <a:gd name="T40" fmla="*/ 66 w 69"/>
              <a:gd name="T41" fmla="*/ 40 h 58"/>
              <a:gd name="T42" fmla="*/ 68 w 69"/>
              <a:gd name="T43" fmla="*/ 45 h 58"/>
              <a:gd name="T44" fmla="*/ 68 w 69"/>
              <a:gd name="T45" fmla="*/ 49 h 58"/>
              <a:gd name="T46" fmla="*/ 67 w 69"/>
              <a:gd name="T47" fmla="*/ 52 h 58"/>
              <a:gd name="T48" fmla="*/ 64 w 69"/>
              <a:gd name="T49" fmla="*/ 52 h 58"/>
              <a:gd name="T50" fmla="*/ 62 w 69"/>
              <a:gd name="T51" fmla="*/ 52 h 58"/>
              <a:gd name="T52" fmla="*/ 58 w 69"/>
              <a:gd name="T53" fmla="*/ 52 h 58"/>
              <a:gd name="T54" fmla="*/ 53 w 69"/>
              <a:gd name="T55" fmla="*/ 52 h 58"/>
              <a:gd name="T56" fmla="*/ 51 w 69"/>
              <a:gd name="T57" fmla="*/ 53 h 58"/>
              <a:gd name="T58" fmla="*/ 47 w 69"/>
              <a:gd name="T59" fmla="*/ 54 h 58"/>
              <a:gd name="T60" fmla="*/ 44 w 69"/>
              <a:gd name="T61" fmla="*/ 55 h 58"/>
              <a:gd name="T62" fmla="*/ 40 w 69"/>
              <a:gd name="T63" fmla="*/ 56 h 58"/>
              <a:gd name="T64" fmla="*/ 38 w 69"/>
              <a:gd name="T65" fmla="*/ 57 h 58"/>
              <a:gd name="T66" fmla="*/ 35 w 69"/>
              <a:gd name="T67" fmla="*/ 57 h 58"/>
              <a:gd name="T68" fmla="*/ 33 w 69"/>
              <a:gd name="T69" fmla="*/ 55 h 58"/>
              <a:gd name="T70" fmla="*/ 31 w 69"/>
              <a:gd name="T71" fmla="*/ 53 h 58"/>
              <a:gd name="T72" fmla="*/ 31 w 69"/>
              <a:gd name="T73" fmla="*/ 51 h 58"/>
              <a:gd name="T74" fmla="*/ 31 w 69"/>
              <a:gd name="T75" fmla="*/ 48 h 58"/>
              <a:gd name="T76" fmla="*/ 29 w 69"/>
              <a:gd name="T77" fmla="*/ 46 h 58"/>
              <a:gd name="T78" fmla="*/ 28 w 69"/>
              <a:gd name="T79" fmla="*/ 45 h 58"/>
              <a:gd name="T80" fmla="*/ 25 w 69"/>
              <a:gd name="T81" fmla="*/ 44 h 58"/>
              <a:gd name="T82" fmla="*/ 22 w 69"/>
              <a:gd name="T83" fmla="*/ 43 h 58"/>
              <a:gd name="T84" fmla="*/ 19 w 69"/>
              <a:gd name="T85" fmla="*/ 43 h 58"/>
              <a:gd name="T86" fmla="*/ 16 w 69"/>
              <a:gd name="T87" fmla="*/ 43 h 58"/>
              <a:gd name="T88" fmla="*/ 8 w 69"/>
              <a:gd name="T89" fmla="*/ 44 h 58"/>
              <a:gd name="T90" fmla="*/ 4 w 69"/>
              <a:gd name="T91" fmla="*/ 43 h 58"/>
              <a:gd name="T92" fmla="*/ 1 w 69"/>
              <a:gd name="T9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" h="58">
                <a:moveTo>
                  <a:pt x="0" y="40"/>
                </a:moveTo>
                <a:lnTo>
                  <a:pt x="3" y="40"/>
                </a:lnTo>
                <a:lnTo>
                  <a:pt x="6" y="41"/>
                </a:lnTo>
                <a:lnTo>
                  <a:pt x="9" y="41"/>
                </a:lnTo>
                <a:lnTo>
                  <a:pt x="12" y="41"/>
                </a:lnTo>
                <a:lnTo>
                  <a:pt x="15" y="41"/>
                </a:lnTo>
                <a:lnTo>
                  <a:pt x="17" y="41"/>
                </a:lnTo>
                <a:lnTo>
                  <a:pt x="19" y="41"/>
                </a:lnTo>
                <a:lnTo>
                  <a:pt x="21" y="41"/>
                </a:lnTo>
                <a:lnTo>
                  <a:pt x="22" y="41"/>
                </a:lnTo>
                <a:lnTo>
                  <a:pt x="24" y="41"/>
                </a:lnTo>
                <a:lnTo>
                  <a:pt x="25" y="41"/>
                </a:lnTo>
                <a:lnTo>
                  <a:pt x="26" y="40"/>
                </a:lnTo>
                <a:lnTo>
                  <a:pt x="27" y="40"/>
                </a:lnTo>
                <a:lnTo>
                  <a:pt x="27" y="39"/>
                </a:lnTo>
                <a:lnTo>
                  <a:pt x="27" y="38"/>
                </a:lnTo>
                <a:lnTo>
                  <a:pt x="27" y="37"/>
                </a:lnTo>
                <a:lnTo>
                  <a:pt x="27" y="35"/>
                </a:lnTo>
                <a:lnTo>
                  <a:pt x="27" y="33"/>
                </a:lnTo>
                <a:lnTo>
                  <a:pt x="27" y="32"/>
                </a:lnTo>
                <a:lnTo>
                  <a:pt x="27" y="30"/>
                </a:lnTo>
                <a:lnTo>
                  <a:pt x="28" y="29"/>
                </a:lnTo>
                <a:lnTo>
                  <a:pt x="28" y="27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1"/>
                </a:lnTo>
                <a:lnTo>
                  <a:pt x="36" y="21"/>
                </a:lnTo>
                <a:lnTo>
                  <a:pt x="37" y="20"/>
                </a:lnTo>
                <a:lnTo>
                  <a:pt x="38" y="20"/>
                </a:lnTo>
                <a:lnTo>
                  <a:pt x="38" y="19"/>
                </a:lnTo>
                <a:lnTo>
                  <a:pt x="38" y="18"/>
                </a:lnTo>
                <a:lnTo>
                  <a:pt x="39" y="17"/>
                </a:lnTo>
                <a:lnTo>
                  <a:pt x="39" y="16"/>
                </a:lnTo>
                <a:lnTo>
                  <a:pt x="39" y="14"/>
                </a:lnTo>
                <a:lnTo>
                  <a:pt x="38" y="14"/>
                </a:lnTo>
                <a:lnTo>
                  <a:pt x="38" y="12"/>
                </a:lnTo>
                <a:lnTo>
                  <a:pt x="38" y="10"/>
                </a:lnTo>
                <a:lnTo>
                  <a:pt x="38" y="8"/>
                </a:lnTo>
                <a:lnTo>
                  <a:pt x="37" y="7"/>
                </a:lnTo>
                <a:lnTo>
                  <a:pt x="37" y="5"/>
                </a:lnTo>
                <a:lnTo>
                  <a:pt x="37" y="4"/>
                </a:lnTo>
                <a:lnTo>
                  <a:pt x="37" y="3"/>
                </a:lnTo>
                <a:lnTo>
                  <a:pt x="37" y="2"/>
                </a:lnTo>
                <a:lnTo>
                  <a:pt x="37" y="1"/>
                </a:lnTo>
                <a:lnTo>
                  <a:pt x="37" y="0"/>
                </a:lnTo>
                <a:lnTo>
                  <a:pt x="38" y="1"/>
                </a:lnTo>
                <a:lnTo>
                  <a:pt x="40" y="3"/>
                </a:lnTo>
                <a:lnTo>
                  <a:pt x="41" y="5"/>
                </a:lnTo>
                <a:lnTo>
                  <a:pt x="43" y="7"/>
                </a:lnTo>
                <a:lnTo>
                  <a:pt x="46" y="11"/>
                </a:lnTo>
                <a:lnTo>
                  <a:pt x="49" y="14"/>
                </a:lnTo>
                <a:lnTo>
                  <a:pt x="51" y="18"/>
                </a:lnTo>
                <a:lnTo>
                  <a:pt x="54" y="22"/>
                </a:lnTo>
                <a:lnTo>
                  <a:pt x="57" y="25"/>
                </a:lnTo>
                <a:lnTo>
                  <a:pt x="59" y="29"/>
                </a:lnTo>
                <a:lnTo>
                  <a:pt x="62" y="33"/>
                </a:lnTo>
                <a:lnTo>
                  <a:pt x="63" y="35"/>
                </a:lnTo>
                <a:lnTo>
                  <a:pt x="65" y="38"/>
                </a:lnTo>
                <a:lnTo>
                  <a:pt x="66" y="40"/>
                </a:lnTo>
                <a:lnTo>
                  <a:pt x="67" y="41"/>
                </a:lnTo>
                <a:lnTo>
                  <a:pt x="67" y="43"/>
                </a:lnTo>
                <a:lnTo>
                  <a:pt x="68" y="45"/>
                </a:lnTo>
                <a:lnTo>
                  <a:pt x="68" y="47"/>
                </a:lnTo>
                <a:lnTo>
                  <a:pt x="68" y="48"/>
                </a:lnTo>
                <a:lnTo>
                  <a:pt x="68" y="49"/>
                </a:lnTo>
                <a:lnTo>
                  <a:pt x="68" y="50"/>
                </a:lnTo>
                <a:lnTo>
                  <a:pt x="68" y="51"/>
                </a:lnTo>
                <a:lnTo>
                  <a:pt x="67" y="52"/>
                </a:lnTo>
                <a:lnTo>
                  <a:pt x="66" y="52"/>
                </a:lnTo>
                <a:lnTo>
                  <a:pt x="65" y="52"/>
                </a:lnTo>
                <a:lnTo>
                  <a:pt x="64" y="52"/>
                </a:lnTo>
                <a:lnTo>
                  <a:pt x="63" y="52"/>
                </a:lnTo>
                <a:lnTo>
                  <a:pt x="62" y="52"/>
                </a:lnTo>
                <a:lnTo>
                  <a:pt x="62" y="52"/>
                </a:lnTo>
                <a:lnTo>
                  <a:pt x="60" y="52"/>
                </a:lnTo>
                <a:lnTo>
                  <a:pt x="59" y="52"/>
                </a:lnTo>
                <a:lnTo>
                  <a:pt x="58" y="52"/>
                </a:lnTo>
                <a:lnTo>
                  <a:pt x="57" y="52"/>
                </a:lnTo>
                <a:lnTo>
                  <a:pt x="56" y="52"/>
                </a:lnTo>
                <a:lnTo>
                  <a:pt x="53" y="52"/>
                </a:lnTo>
                <a:lnTo>
                  <a:pt x="52" y="52"/>
                </a:lnTo>
                <a:lnTo>
                  <a:pt x="51" y="53"/>
                </a:lnTo>
                <a:lnTo>
                  <a:pt x="51" y="53"/>
                </a:lnTo>
                <a:lnTo>
                  <a:pt x="50" y="53"/>
                </a:lnTo>
                <a:lnTo>
                  <a:pt x="49" y="53"/>
                </a:lnTo>
                <a:lnTo>
                  <a:pt x="47" y="54"/>
                </a:lnTo>
                <a:lnTo>
                  <a:pt x="46" y="54"/>
                </a:lnTo>
                <a:lnTo>
                  <a:pt x="45" y="55"/>
                </a:lnTo>
                <a:lnTo>
                  <a:pt x="44" y="55"/>
                </a:lnTo>
                <a:lnTo>
                  <a:pt x="43" y="56"/>
                </a:lnTo>
                <a:lnTo>
                  <a:pt x="42" y="56"/>
                </a:lnTo>
                <a:lnTo>
                  <a:pt x="40" y="56"/>
                </a:lnTo>
                <a:lnTo>
                  <a:pt x="40" y="57"/>
                </a:lnTo>
                <a:lnTo>
                  <a:pt x="39" y="57"/>
                </a:lnTo>
                <a:lnTo>
                  <a:pt x="38" y="57"/>
                </a:lnTo>
                <a:lnTo>
                  <a:pt x="37" y="57"/>
                </a:lnTo>
                <a:lnTo>
                  <a:pt x="36" y="57"/>
                </a:lnTo>
                <a:lnTo>
                  <a:pt x="35" y="57"/>
                </a:lnTo>
                <a:lnTo>
                  <a:pt x="34" y="56"/>
                </a:lnTo>
                <a:lnTo>
                  <a:pt x="33" y="56"/>
                </a:lnTo>
                <a:lnTo>
                  <a:pt x="33" y="55"/>
                </a:lnTo>
                <a:lnTo>
                  <a:pt x="32" y="55"/>
                </a:lnTo>
                <a:lnTo>
                  <a:pt x="32" y="54"/>
                </a:lnTo>
                <a:lnTo>
                  <a:pt x="31" y="53"/>
                </a:lnTo>
                <a:lnTo>
                  <a:pt x="31" y="52"/>
                </a:lnTo>
                <a:lnTo>
                  <a:pt x="31" y="52"/>
                </a:lnTo>
                <a:lnTo>
                  <a:pt x="31" y="51"/>
                </a:lnTo>
                <a:lnTo>
                  <a:pt x="31" y="50"/>
                </a:lnTo>
                <a:lnTo>
                  <a:pt x="31" y="49"/>
                </a:lnTo>
                <a:lnTo>
                  <a:pt x="31" y="48"/>
                </a:lnTo>
                <a:lnTo>
                  <a:pt x="30" y="48"/>
                </a:lnTo>
                <a:lnTo>
                  <a:pt x="30" y="47"/>
                </a:lnTo>
                <a:lnTo>
                  <a:pt x="29" y="46"/>
                </a:lnTo>
                <a:lnTo>
                  <a:pt x="28" y="46"/>
                </a:lnTo>
                <a:lnTo>
                  <a:pt x="28" y="45"/>
                </a:lnTo>
                <a:lnTo>
                  <a:pt x="28" y="45"/>
                </a:lnTo>
                <a:lnTo>
                  <a:pt x="27" y="44"/>
                </a:lnTo>
                <a:lnTo>
                  <a:pt x="26" y="44"/>
                </a:lnTo>
                <a:lnTo>
                  <a:pt x="25" y="44"/>
                </a:lnTo>
                <a:lnTo>
                  <a:pt x="24" y="44"/>
                </a:lnTo>
                <a:lnTo>
                  <a:pt x="23" y="43"/>
                </a:lnTo>
                <a:lnTo>
                  <a:pt x="22" y="43"/>
                </a:lnTo>
                <a:lnTo>
                  <a:pt x="21" y="43"/>
                </a:lnTo>
                <a:lnTo>
                  <a:pt x="20" y="43"/>
                </a:lnTo>
                <a:lnTo>
                  <a:pt x="19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3" y="43"/>
                </a:lnTo>
                <a:lnTo>
                  <a:pt x="11" y="44"/>
                </a:lnTo>
                <a:lnTo>
                  <a:pt x="8" y="44"/>
                </a:lnTo>
                <a:lnTo>
                  <a:pt x="7" y="44"/>
                </a:lnTo>
                <a:lnTo>
                  <a:pt x="6" y="43"/>
                </a:lnTo>
                <a:lnTo>
                  <a:pt x="4" y="43"/>
                </a:lnTo>
                <a:lnTo>
                  <a:pt x="3" y="43"/>
                </a:lnTo>
                <a:lnTo>
                  <a:pt x="2" y="43"/>
                </a:lnTo>
                <a:lnTo>
                  <a:pt x="1" y="42"/>
                </a:lnTo>
                <a:lnTo>
                  <a:pt x="0" y="41"/>
                </a:lnTo>
                <a:lnTo>
                  <a:pt x="0" y="4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1427163" y="3151188"/>
            <a:ext cx="58737" cy="58737"/>
          </a:xfrm>
          <a:custGeom>
            <a:avLst/>
            <a:gdLst>
              <a:gd name="T0" fmla="*/ 0 w 37"/>
              <a:gd name="T1" fmla="*/ 5 h 37"/>
              <a:gd name="T2" fmla="*/ 2 w 37"/>
              <a:gd name="T3" fmla="*/ 8 h 37"/>
              <a:gd name="T4" fmla="*/ 5 w 37"/>
              <a:gd name="T5" fmla="*/ 9 h 37"/>
              <a:gd name="T6" fmla="*/ 8 w 37"/>
              <a:gd name="T7" fmla="*/ 9 h 37"/>
              <a:gd name="T8" fmla="*/ 11 w 37"/>
              <a:gd name="T9" fmla="*/ 10 h 37"/>
              <a:gd name="T10" fmla="*/ 14 w 37"/>
              <a:gd name="T11" fmla="*/ 11 h 37"/>
              <a:gd name="T12" fmla="*/ 15 w 37"/>
              <a:gd name="T13" fmla="*/ 13 h 37"/>
              <a:gd name="T14" fmla="*/ 17 w 37"/>
              <a:gd name="T15" fmla="*/ 15 h 37"/>
              <a:gd name="T16" fmla="*/ 17 w 37"/>
              <a:gd name="T17" fmla="*/ 18 h 37"/>
              <a:gd name="T18" fmla="*/ 18 w 37"/>
              <a:gd name="T19" fmla="*/ 21 h 37"/>
              <a:gd name="T20" fmla="*/ 20 w 37"/>
              <a:gd name="T21" fmla="*/ 21 h 37"/>
              <a:gd name="T22" fmla="*/ 22 w 37"/>
              <a:gd name="T23" fmla="*/ 22 h 37"/>
              <a:gd name="T24" fmla="*/ 25 w 37"/>
              <a:gd name="T25" fmla="*/ 22 h 37"/>
              <a:gd name="T26" fmla="*/ 27 w 37"/>
              <a:gd name="T27" fmla="*/ 22 h 37"/>
              <a:gd name="T28" fmla="*/ 27 w 37"/>
              <a:gd name="T29" fmla="*/ 24 h 37"/>
              <a:gd name="T30" fmla="*/ 27 w 37"/>
              <a:gd name="T31" fmla="*/ 27 h 37"/>
              <a:gd name="T32" fmla="*/ 27 w 37"/>
              <a:gd name="T33" fmla="*/ 29 h 37"/>
              <a:gd name="T34" fmla="*/ 27 w 37"/>
              <a:gd name="T35" fmla="*/ 32 h 37"/>
              <a:gd name="T36" fmla="*/ 27 w 37"/>
              <a:gd name="T37" fmla="*/ 34 h 37"/>
              <a:gd name="T38" fmla="*/ 28 w 37"/>
              <a:gd name="T39" fmla="*/ 36 h 37"/>
              <a:gd name="T40" fmla="*/ 31 w 37"/>
              <a:gd name="T41" fmla="*/ 35 h 37"/>
              <a:gd name="T42" fmla="*/ 33 w 37"/>
              <a:gd name="T43" fmla="*/ 35 h 37"/>
              <a:gd name="T44" fmla="*/ 35 w 37"/>
              <a:gd name="T45" fmla="*/ 34 h 37"/>
              <a:gd name="T46" fmla="*/ 36 w 37"/>
              <a:gd name="T47" fmla="*/ 32 h 37"/>
              <a:gd name="T48" fmla="*/ 36 w 37"/>
              <a:gd name="T49" fmla="*/ 29 h 37"/>
              <a:gd name="T50" fmla="*/ 36 w 37"/>
              <a:gd name="T51" fmla="*/ 25 h 37"/>
              <a:gd name="T52" fmla="*/ 34 w 37"/>
              <a:gd name="T53" fmla="*/ 22 h 37"/>
              <a:gd name="T54" fmla="*/ 33 w 37"/>
              <a:gd name="T55" fmla="*/ 20 h 37"/>
              <a:gd name="T56" fmla="*/ 31 w 37"/>
              <a:gd name="T57" fmla="*/ 18 h 37"/>
              <a:gd name="T58" fmla="*/ 30 w 37"/>
              <a:gd name="T59" fmla="*/ 15 h 37"/>
              <a:gd name="T60" fmla="*/ 29 w 37"/>
              <a:gd name="T61" fmla="*/ 12 h 37"/>
              <a:gd name="T62" fmla="*/ 27 w 37"/>
              <a:gd name="T63" fmla="*/ 9 h 37"/>
              <a:gd name="T64" fmla="*/ 26 w 37"/>
              <a:gd name="T65" fmla="*/ 9 h 37"/>
              <a:gd name="T66" fmla="*/ 23 w 37"/>
              <a:gd name="T67" fmla="*/ 9 h 37"/>
              <a:gd name="T68" fmla="*/ 21 w 37"/>
              <a:gd name="T69" fmla="*/ 10 h 37"/>
              <a:gd name="T70" fmla="*/ 20 w 37"/>
              <a:gd name="T71" fmla="*/ 12 h 37"/>
              <a:gd name="T72" fmla="*/ 19 w 37"/>
              <a:gd name="T73" fmla="*/ 11 h 37"/>
              <a:gd name="T74" fmla="*/ 18 w 37"/>
              <a:gd name="T75" fmla="*/ 9 h 37"/>
              <a:gd name="T76" fmla="*/ 15 w 37"/>
              <a:gd name="T77" fmla="*/ 5 h 37"/>
              <a:gd name="T78" fmla="*/ 13 w 37"/>
              <a:gd name="T79" fmla="*/ 3 h 37"/>
              <a:gd name="T80" fmla="*/ 10 w 37"/>
              <a:gd name="T81" fmla="*/ 1 h 37"/>
              <a:gd name="T82" fmla="*/ 7 w 37"/>
              <a:gd name="T83" fmla="*/ 0 h 37"/>
              <a:gd name="T84" fmla="*/ 4 w 37"/>
              <a:gd name="T85" fmla="*/ 0 h 37"/>
              <a:gd name="T86" fmla="*/ 2 w 37"/>
              <a:gd name="T87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" h="37">
                <a:moveTo>
                  <a:pt x="1" y="3"/>
                </a:move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8"/>
                </a:lnTo>
                <a:lnTo>
                  <a:pt x="3" y="8"/>
                </a:lnTo>
                <a:lnTo>
                  <a:pt x="3" y="9"/>
                </a:lnTo>
                <a:lnTo>
                  <a:pt x="5" y="9"/>
                </a:lnTo>
                <a:lnTo>
                  <a:pt x="6" y="9"/>
                </a:lnTo>
                <a:lnTo>
                  <a:pt x="7" y="9"/>
                </a:lnTo>
                <a:lnTo>
                  <a:pt x="8" y="9"/>
                </a:lnTo>
                <a:lnTo>
                  <a:pt x="9" y="10"/>
                </a:lnTo>
                <a:lnTo>
                  <a:pt x="10" y="10"/>
                </a:lnTo>
                <a:lnTo>
                  <a:pt x="11" y="10"/>
                </a:lnTo>
                <a:lnTo>
                  <a:pt x="12" y="11"/>
                </a:lnTo>
                <a:lnTo>
                  <a:pt x="13" y="11"/>
                </a:lnTo>
                <a:lnTo>
                  <a:pt x="14" y="11"/>
                </a:lnTo>
                <a:lnTo>
                  <a:pt x="14" y="12"/>
                </a:lnTo>
                <a:lnTo>
                  <a:pt x="15" y="12"/>
                </a:lnTo>
                <a:lnTo>
                  <a:pt x="15" y="13"/>
                </a:lnTo>
                <a:lnTo>
                  <a:pt x="16" y="14"/>
                </a:lnTo>
                <a:lnTo>
                  <a:pt x="16" y="15"/>
                </a:lnTo>
                <a:lnTo>
                  <a:pt x="17" y="15"/>
                </a:lnTo>
                <a:lnTo>
                  <a:pt x="17" y="16"/>
                </a:lnTo>
                <a:lnTo>
                  <a:pt x="17" y="17"/>
                </a:lnTo>
                <a:lnTo>
                  <a:pt x="17" y="18"/>
                </a:lnTo>
                <a:lnTo>
                  <a:pt x="17" y="19"/>
                </a:lnTo>
                <a:lnTo>
                  <a:pt x="17" y="20"/>
                </a:lnTo>
                <a:lnTo>
                  <a:pt x="18" y="21"/>
                </a:lnTo>
                <a:lnTo>
                  <a:pt x="19" y="21"/>
                </a:lnTo>
                <a:lnTo>
                  <a:pt x="19" y="21"/>
                </a:lnTo>
                <a:lnTo>
                  <a:pt x="20" y="21"/>
                </a:lnTo>
                <a:lnTo>
                  <a:pt x="21" y="21"/>
                </a:lnTo>
                <a:lnTo>
                  <a:pt x="21" y="22"/>
                </a:lnTo>
                <a:lnTo>
                  <a:pt x="22" y="22"/>
                </a:lnTo>
                <a:lnTo>
                  <a:pt x="23" y="22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2"/>
                </a:lnTo>
                <a:lnTo>
                  <a:pt x="27" y="22"/>
                </a:lnTo>
                <a:lnTo>
                  <a:pt x="27" y="23"/>
                </a:lnTo>
                <a:lnTo>
                  <a:pt x="27" y="24"/>
                </a:lnTo>
                <a:lnTo>
                  <a:pt x="27" y="25"/>
                </a:lnTo>
                <a:lnTo>
                  <a:pt x="27" y="26"/>
                </a:lnTo>
                <a:lnTo>
                  <a:pt x="27" y="27"/>
                </a:lnTo>
                <a:lnTo>
                  <a:pt x="27" y="27"/>
                </a:lnTo>
                <a:lnTo>
                  <a:pt x="27" y="28"/>
                </a:lnTo>
                <a:lnTo>
                  <a:pt x="27" y="29"/>
                </a:lnTo>
                <a:lnTo>
                  <a:pt x="27" y="30"/>
                </a:lnTo>
                <a:lnTo>
                  <a:pt x="27" y="31"/>
                </a:lnTo>
                <a:lnTo>
                  <a:pt x="27" y="32"/>
                </a:lnTo>
                <a:lnTo>
                  <a:pt x="27" y="33"/>
                </a:lnTo>
                <a:lnTo>
                  <a:pt x="27" y="33"/>
                </a:lnTo>
                <a:lnTo>
                  <a:pt x="27" y="34"/>
                </a:lnTo>
                <a:lnTo>
                  <a:pt x="27" y="35"/>
                </a:lnTo>
                <a:lnTo>
                  <a:pt x="28" y="35"/>
                </a:lnTo>
                <a:lnTo>
                  <a:pt x="28" y="36"/>
                </a:lnTo>
                <a:lnTo>
                  <a:pt x="29" y="36"/>
                </a:lnTo>
                <a:lnTo>
                  <a:pt x="30" y="35"/>
                </a:lnTo>
                <a:lnTo>
                  <a:pt x="31" y="35"/>
                </a:lnTo>
                <a:lnTo>
                  <a:pt x="32" y="35"/>
                </a:lnTo>
                <a:lnTo>
                  <a:pt x="33" y="35"/>
                </a:lnTo>
                <a:lnTo>
                  <a:pt x="33" y="35"/>
                </a:lnTo>
                <a:lnTo>
                  <a:pt x="34" y="35"/>
                </a:lnTo>
                <a:lnTo>
                  <a:pt x="34" y="34"/>
                </a:lnTo>
                <a:lnTo>
                  <a:pt x="35" y="34"/>
                </a:lnTo>
                <a:lnTo>
                  <a:pt x="35" y="33"/>
                </a:lnTo>
                <a:lnTo>
                  <a:pt x="35" y="33"/>
                </a:lnTo>
                <a:lnTo>
                  <a:pt x="36" y="32"/>
                </a:lnTo>
                <a:lnTo>
                  <a:pt x="36" y="31"/>
                </a:lnTo>
                <a:lnTo>
                  <a:pt x="36" y="30"/>
                </a:lnTo>
                <a:lnTo>
                  <a:pt x="36" y="29"/>
                </a:lnTo>
                <a:lnTo>
                  <a:pt x="36" y="27"/>
                </a:lnTo>
                <a:lnTo>
                  <a:pt x="36" y="27"/>
                </a:lnTo>
                <a:lnTo>
                  <a:pt x="36" y="25"/>
                </a:lnTo>
                <a:lnTo>
                  <a:pt x="35" y="24"/>
                </a:lnTo>
                <a:lnTo>
                  <a:pt x="35" y="23"/>
                </a:lnTo>
                <a:lnTo>
                  <a:pt x="34" y="22"/>
                </a:lnTo>
                <a:lnTo>
                  <a:pt x="34" y="21"/>
                </a:lnTo>
                <a:lnTo>
                  <a:pt x="33" y="21"/>
                </a:lnTo>
                <a:lnTo>
                  <a:pt x="33" y="20"/>
                </a:lnTo>
                <a:lnTo>
                  <a:pt x="33" y="19"/>
                </a:lnTo>
                <a:lnTo>
                  <a:pt x="32" y="18"/>
                </a:lnTo>
                <a:lnTo>
                  <a:pt x="31" y="18"/>
                </a:lnTo>
                <a:lnTo>
                  <a:pt x="31" y="17"/>
                </a:lnTo>
                <a:lnTo>
                  <a:pt x="31" y="16"/>
                </a:lnTo>
                <a:lnTo>
                  <a:pt x="30" y="15"/>
                </a:lnTo>
                <a:lnTo>
                  <a:pt x="30" y="15"/>
                </a:lnTo>
                <a:lnTo>
                  <a:pt x="30" y="13"/>
                </a:lnTo>
                <a:lnTo>
                  <a:pt x="29" y="12"/>
                </a:lnTo>
                <a:lnTo>
                  <a:pt x="29" y="11"/>
                </a:lnTo>
                <a:lnTo>
                  <a:pt x="28" y="10"/>
                </a:lnTo>
                <a:lnTo>
                  <a:pt x="27" y="9"/>
                </a:lnTo>
                <a:lnTo>
                  <a:pt x="27" y="9"/>
                </a:lnTo>
                <a:lnTo>
                  <a:pt x="27" y="9"/>
                </a:lnTo>
                <a:lnTo>
                  <a:pt x="26" y="9"/>
                </a:lnTo>
                <a:lnTo>
                  <a:pt x="25" y="9"/>
                </a:lnTo>
                <a:lnTo>
                  <a:pt x="24" y="9"/>
                </a:lnTo>
                <a:lnTo>
                  <a:pt x="23" y="9"/>
                </a:lnTo>
                <a:lnTo>
                  <a:pt x="22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19" y="12"/>
                </a:lnTo>
                <a:lnTo>
                  <a:pt x="19" y="11"/>
                </a:lnTo>
                <a:lnTo>
                  <a:pt x="19" y="10"/>
                </a:lnTo>
                <a:lnTo>
                  <a:pt x="18" y="9"/>
                </a:lnTo>
                <a:lnTo>
                  <a:pt x="18" y="9"/>
                </a:lnTo>
                <a:lnTo>
                  <a:pt x="17" y="8"/>
                </a:lnTo>
                <a:lnTo>
                  <a:pt x="16" y="6"/>
                </a:lnTo>
                <a:lnTo>
                  <a:pt x="15" y="5"/>
                </a:lnTo>
                <a:lnTo>
                  <a:pt x="15" y="4"/>
                </a:lnTo>
                <a:lnTo>
                  <a:pt x="14" y="3"/>
                </a:lnTo>
                <a:lnTo>
                  <a:pt x="13" y="3"/>
                </a:lnTo>
                <a:lnTo>
                  <a:pt x="12" y="2"/>
                </a:lnTo>
                <a:lnTo>
                  <a:pt x="11" y="2"/>
                </a:lnTo>
                <a:lnTo>
                  <a:pt x="10" y="1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1465263" y="3201988"/>
            <a:ext cx="69850" cy="80962"/>
          </a:xfrm>
          <a:custGeom>
            <a:avLst/>
            <a:gdLst>
              <a:gd name="T0" fmla="*/ 2 w 44"/>
              <a:gd name="T1" fmla="*/ 11 h 51"/>
              <a:gd name="T2" fmla="*/ 4 w 44"/>
              <a:gd name="T3" fmla="*/ 21 h 51"/>
              <a:gd name="T4" fmla="*/ 5 w 44"/>
              <a:gd name="T5" fmla="*/ 23 h 51"/>
              <a:gd name="T6" fmla="*/ 7 w 44"/>
              <a:gd name="T7" fmla="*/ 24 h 51"/>
              <a:gd name="T8" fmla="*/ 8 w 44"/>
              <a:gd name="T9" fmla="*/ 27 h 51"/>
              <a:gd name="T10" fmla="*/ 8 w 44"/>
              <a:gd name="T11" fmla="*/ 32 h 51"/>
              <a:gd name="T12" fmla="*/ 7 w 44"/>
              <a:gd name="T13" fmla="*/ 37 h 51"/>
              <a:gd name="T14" fmla="*/ 7 w 44"/>
              <a:gd name="T15" fmla="*/ 42 h 51"/>
              <a:gd name="T16" fmla="*/ 7 w 44"/>
              <a:gd name="T17" fmla="*/ 45 h 51"/>
              <a:gd name="T18" fmla="*/ 10 w 44"/>
              <a:gd name="T19" fmla="*/ 45 h 51"/>
              <a:gd name="T20" fmla="*/ 11 w 44"/>
              <a:gd name="T21" fmla="*/ 41 h 51"/>
              <a:gd name="T22" fmla="*/ 12 w 44"/>
              <a:gd name="T23" fmla="*/ 38 h 51"/>
              <a:gd name="T24" fmla="*/ 14 w 44"/>
              <a:gd name="T25" fmla="*/ 37 h 51"/>
              <a:gd name="T26" fmla="*/ 15 w 44"/>
              <a:gd name="T27" fmla="*/ 35 h 51"/>
              <a:gd name="T28" fmla="*/ 17 w 44"/>
              <a:gd name="T29" fmla="*/ 32 h 51"/>
              <a:gd name="T30" fmla="*/ 18 w 44"/>
              <a:gd name="T31" fmla="*/ 30 h 51"/>
              <a:gd name="T32" fmla="*/ 23 w 44"/>
              <a:gd name="T33" fmla="*/ 29 h 51"/>
              <a:gd name="T34" fmla="*/ 27 w 44"/>
              <a:gd name="T35" fmla="*/ 29 h 51"/>
              <a:gd name="T36" fmla="*/ 32 w 44"/>
              <a:gd name="T37" fmla="*/ 29 h 51"/>
              <a:gd name="T38" fmla="*/ 35 w 44"/>
              <a:gd name="T39" fmla="*/ 30 h 51"/>
              <a:gd name="T40" fmla="*/ 38 w 44"/>
              <a:gd name="T41" fmla="*/ 31 h 51"/>
              <a:gd name="T42" fmla="*/ 39 w 44"/>
              <a:gd name="T43" fmla="*/ 33 h 51"/>
              <a:gd name="T44" fmla="*/ 39 w 44"/>
              <a:gd name="T45" fmla="*/ 36 h 51"/>
              <a:gd name="T46" fmla="*/ 40 w 44"/>
              <a:gd name="T47" fmla="*/ 38 h 51"/>
              <a:gd name="T48" fmla="*/ 42 w 44"/>
              <a:gd name="T49" fmla="*/ 41 h 51"/>
              <a:gd name="T50" fmla="*/ 43 w 44"/>
              <a:gd name="T51" fmla="*/ 45 h 51"/>
              <a:gd name="T52" fmla="*/ 41 w 44"/>
              <a:gd name="T53" fmla="*/ 46 h 51"/>
              <a:gd name="T54" fmla="*/ 39 w 44"/>
              <a:gd name="T55" fmla="*/ 46 h 51"/>
              <a:gd name="T56" fmla="*/ 39 w 44"/>
              <a:gd name="T57" fmla="*/ 42 h 51"/>
              <a:gd name="T58" fmla="*/ 39 w 44"/>
              <a:gd name="T59" fmla="*/ 40 h 51"/>
              <a:gd name="T60" fmla="*/ 36 w 44"/>
              <a:gd name="T61" fmla="*/ 38 h 51"/>
              <a:gd name="T62" fmla="*/ 33 w 44"/>
              <a:gd name="T63" fmla="*/ 37 h 51"/>
              <a:gd name="T64" fmla="*/ 31 w 44"/>
              <a:gd name="T65" fmla="*/ 37 h 51"/>
              <a:gd name="T66" fmla="*/ 28 w 44"/>
              <a:gd name="T67" fmla="*/ 38 h 51"/>
              <a:gd name="T68" fmla="*/ 28 w 44"/>
              <a:gd name="T69" fmla="*/ 35 h 51"/>
              <a:gd name="T70" fmla="*/ 26 w 44"/>
              <a:gd name="T71" fmla="*/ 33 h 51"/>
              <a:gd name="T72" fmla="*/ 25 w 44"/>
              <a:gd name="T73" fmla="*/ 34 h 51"/>
              <a:gd name="T74" fmla="*/ 21 w 44"/>
              <a:gd name="T75" fmla="*/ 38 h 51"/>
              <a:gd name="T76" fmla="*/ 18 w 44"/>
              <a:gd name="T77" fmla="*/ 41 h 51"/>
              <a:gd name="T78" fmla="*/ 16 w 44"/>
              <a:gd name="T79" fmla="*/ 44 h 51"/>
              <a:gd name="T80" fmla="*/ 13 w 44"/>
              <a:gd name="T81" fmla="*/ 46 h 51"/>
              <a:gd name="T82" fmla="*/ 12 w 44"/>
              <a:gd name="T83" fmla="*/ 49 h 51"/>
              <a:gd name="T84" fmla="*/ 10 w 44"/>
              <a:gd name="T85" fmla="*/ 49 h 51"/>
              <a:gd name="T86" fmla="*/ 7 w 44"/>
              <a:gd name="T87" fmla="*/ 50 h 51"/>
              <a:gd name="T88" fmla="*/ 4 w 44"/>
              <a:gd name="T89" fmla="*/ 49 h 51"/>
              <a:gd name="T90" fmla="*/ 3 w 44"/>
              <a:gd name="T91" fmla="*/ 48 h 51"/>
              <a:gd name="T92" fmla="*/ 3 w 44"/>
              <a:gd name="T93" fmla="*/ 46 h 51"/>
              <a:gd name="T94" fmla="*/ 4 w 44"/>
              <a:gd name="T95" fmla="*/ 46 h 51"/>
              <a:gd name="T96" fmla="*/ 4 w 44"/>
              <a:gd name="T97" fmla="*/ 42 h 51"/>
              <a:gd name="T98" fmla="*/ 4 w 44"/>
              <a:gd name="T99" fmla="*/ 39 h 51"/>
              <a:gd name="T100" fmla="*/ 4 w 44"/>
              <a:gd name="T101" fmla="*/ 37 h 51"/>
              <a:gd name="T102" fmla="*/ 4 w 44"/>
              <a:gd name="T103" fmla="*/ 33 h 51"/>
              <a:gd name="T104" fmla="*/ 4 w 44"/>
              <a:gd name="T105" fmla="*/ 30 h 51"/>
              <a:gd name="T106" fmla="*/ 5 w 44"/>
              <a:gd name="T107" fmla="*/ 28 h 51"/>
              <a:gd name="T108" fmla="*/ 6 w 44"/>
              <a:gd name="T109" fmla="*/ 25 h 51"/>
              <a:gd name="T110" fmla="*/ 4 w 44"/>
              <a:gd name="T111" fmla="*/ 25 h 51"/>
              <a:gd name="T112" fmla="*/ 1 w 44"/>
              <a:gd name="T113" fmla="*/ 25 h 51"/>
              <a:gd name="T114" fmla="*/ 0 w 44"/>
              <a:gd name="T115" fmla="*/ 22 h 51"/>
              <a:gd name="T116" fmla="*/ 0 w 44"/>
              <a:gd name="T117" fmla="*/ 17 h 51"/>
              <a:gd name="T118" fmla="*/ 0 w 44"/>
              <a:gd name="T119" fmla="*/ 11 h 51"/>
              <a:gd name="T120" fmla="*/ 1 w 44"/>
              <a:gd name="T121" fmla="*/ 5 h 51"/>
              <a:gd name="T122" fmla="*/ 1 w 44"/>
              <a:gd name="T123" fmla="*/ 2 h 51"/>
              <a:gd name="T124" fmla="*/ 2 w 44"/>
              <a:gd name="T12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51">
                <a:moveTo>
                  <a:pt x="2" y="0"/>
                </a:moveTo>
                <a:lnTo>
                  <a:pt x="2" y="6"/>
                </a:lnTo>
                <a:lnTo>
                  <a:pt x="2" y="11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4" y="21"/>
                </a:lnTo>
                <a:lnTo>
                  <a:pt x="4" y="22"/>
                </a:lnTo>
                <a:lnTo>
                  <a:pt x="5" y="23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8" y="26"/>
                </a:lnTo>
                <a:lnTo>
                  <a:pt x="8" y="27"/>
                </a:lnTo>
                <a:lnTo>
                  <a:pt x="8" y="29"/>
                </a:lnTo>
                <a:lnTo>
                  <a:pt x="8" y="30"/>
                </a:lnTo>
                <a:lnTo>
                  <a:pt x="8" y="32"/>
                </a:lnTo>
                <a:lnTo>
                  <a:pt x="8" y="34"/>
                </a:lnTo>
                <a:lnTo>
                  <a:pt x="7" y="35"/>
                </a:lnTo>
                <a:lnTo>
                  <a:pt x="7" y="37"/>
                </a:lnTo>
                <a:lnTo>
                  <a:pt x="7" y="38"/>
                </a:lnTo>
                <a:lnTo>
                  <a:pt x="7" y="40"/>
                </a:lnTo>
                <a:lnTo>
                  <a:pt x="7" y="42"/>
                </a:lnTo>
                <a:lnTo>
                  <a:pt x="7" y="43"/>
                </a:lnTo>
                <a:lnTo>
                  <a:pt x="7" y="44"/>
                </a:lnTo>
                <a:lnTo>
                  <a:pt x="7" y="45"/>
                </a:lnTo>
                <a:lnTo>
                  <a:pt x="8" y="46"/>
                </a:lnTo>
                <a:lnTo>
                  <a:pt x="9" y="45"/>
                </a:lnTo>
                <a:lnTo>
                  <a:pt x="10" y="45"/>
                </a:lnTo>
                <a:lnTo>
                  <a:pt x="11" y="43"/>
                </a:lnTo>
                <a:lnTo>
                  <a:pt x="11" y="42"/>
                </a:lnTo>
                <a:lnTo>
                  <a:pt x="11" y="41"/>
                </a:lnTo>
                <a:lnTo>
                  <a:pt x="11" y="40"/>
                </a:lnTo>
                <a:lnTo>
                  <a:pt x="12" y="39"/>
                </a:lnTo>
                <a:lnTo>
                  <a:pt x="12" y="38"/>
                </a:lnTo>
                <a:lnTo>
                  <a:pt x="13" y="38"/>
                </a:lnTo>
                <a:lnTo>
                  <a:pt x="14" y="38"/>
                </a:lnTo>
                <a:lnTo>
                  <a:pt x="14" y="37"/>
                </a:lnTo>
                <a:lnTo>
                  <a:pt x="14" y="36"/>
                </a:lnTo>
                <a:lnTo>
                  <a:pt x="15" y="36"/>
                </a:lnTo>
                <a:lnTo>
                  <a:pt x="15" y="35"/>
                </a:lnTo>
                <a:lnTo>
                  <a:pt x="16" y="34"/>
                </a:lnTo>
                <a:lnTo>
                  <a:pt x="16" y="33"/>
                </a:lnTo>
                <a:lnTo>
                  <a:pt x="17" y="32"/>
                </a:lnTo>
                <a:lnTo>
                  <a:pt x="17" y="31"/>
                </a:lnTo>
                <a:lnTo>
                  <a:pt x="18" y="30"/>
                </a:lnTo>
                <a:lnTo>
                  <a:pt x="18" y="30"/>
                </a:lnTo>
                <a:lnTo>
                  <a:pt x="20" y="29"/>
                </a:lnTo>
                <a:lnTo>
                  <a:pt x="21" y="29"/>
                </a:lnTo>
                <a:lnTo>
                  <a:pt x="23" y="29"/>
                </a:lnTo>
                <a:lnTo>
                  <a:pt x="24" y="29"/>
                </a:lnTo>
                <a:lnTo>
                  <a:pt x="25" y="29"/>
                </a:lnTo>
                <a:lnTo>
                  <a:pt x="27" y="29"/>
                </a:lnTo>
                <a:lnTo>
                  <a:pt x="29" y="29"/>
                </a:lnTo>
                <a:lnTo>
                  <a:pt x="30" y="29"/>
                </a:lnTo>
                <a:lnTo>
                  <a:pt x="32" y="29"/>
                </a:lnTo>
                <a:lnTo>
                  <a:pt x="33" y="29"/>
                </a:lnTo>
                <a:lnTo>
                  <a:pt x="34" y="30"/>
                </a:lnTo>
                <a:lnTo>
                  <a:pt x="35" y="30"/>
                </a:lnTo>
                <a:lnTo>
                  <a:pt x="37" y="30"/>
                </a:lnTo>
                <a:lnTo>
                  <a:pt x="37" y="31"/>
                </a:lnTo>
                <a:lnTo>
                  <a:pt x="38" y="31"/>
                </a:lnTo>
                <a:lnTo>
                  <a:pt x="38" y="32"/>
                </a:lnTo>
                <a:lnTo>
                  <a:pt x="39" y="32"/>
                </a:lnTo>
                <a:lnTo>
                  <a:pt x="39" y="33"/>
                </a:lnTo>
                <a:lnTo>
                  <a:pt x="39" y="34"/>
                </a:lnTo>
                <a:lnTo>
                  <a:pt x="39" y="35"/>
                </a:lnTo>
                <a:lnTo>
                  <a:pt x="39" y="36"/>
                </a:lnTo>
                <a:lnTo>
                  <a:pt x="39" y="37"/>
                </a:lnTo>
                <a:lnTo>
                  <a:pt x="40" y="38"/>
                </a:lnTo>
                <a:lnTo>
                  <a:pt x="40" y="38"/>
                </a:lnTo>
                <a:lnTo>
                  <a:pt x="40" y="39"/>
                </a:lnTo>
                <a:lnTo>
                  <a:pt x="41" y="40"/>
                </a:lnTo>
                <a:lnTo>
                  <a:pt x="42" y="41"/>
                </a:lnTo>
                <a:lnTo>
                  <a:pt x="43" y="43"/>
                </a:lnTo>
                <a:lnTo>
                  <a:pt x="43" y="44"/>
                </a:lnTo>
                <a:lnTo>
                  <a:pt x="43" y="45"/>
                </a:lnTo>
                <a:lnTo>
                  <a:pt x="42" y="46"/>
                </a:lnTo>
                <a:lnTo>
                  <a:pt x="41" y="46"/>
                </a:lnTo>
                <a:lnTo>
                  <a:pt x="41" y="46"/>
                </a:lnTo>
                <a:lnTo>
                  <a:pt x="40" y="46"/>
                </a:lnTo>
                <a:lnTo>
                  <a:pt x="40" y="46"/>
                </a:lnTo>
                <a:lnTo>
                  <a:pt x="39" y="46"/>
                </a:lnTo>
                <a:lnTo>
                  <a:pt x="39" y="45"/>
                </a:lnTo>
                <a:lnTo>
                  <a:pt x="39" y="43"/>
                </a:lnTo>
                <a:lnTo>
                  <a:pt x="39" y="42"/>
                </a:lnTo>
                <a:lnTo>
                  <a:pt x="39" y="41"/>
                </a:lnTo>
                <a:lnTo>
                  <a:pt x="39" y="41"/>
                </a:lnTo>
                <a:lnTo>
                  <a:pt x="39" y="40"/>
                </a:lnTo>
                <a:lnTo>
                  <a:pt x="38" y="39"/>
                </a:lnTo>
                <a:lnTo>
                  <a:pt x="37" y="38"/>
                </a:lnTo>
                <a:lnTo>
                  <a:pt x="36" y="38"/>
                </a:lnTo>
                <a:lnTo>
                  <a:pt x="35" y="38"/>
                </a:lnTo>
                <a:lnTo>
                  <a:pt x="34" y="37"/>
                </a:lnTo>
                <a:lnTo>
                  <a:pt x="33" y="37"/>
                </a:lnTo>
                <a:lnTo>
                  <a:pt x="32" y="37"/>
                </a:lnTo>
                <a:lnTo>
                  <a:pt x="32" y="37"/>
                </a:lnTo>
                <a:lnTo>
                  <a:pt x="31" y="37"/>
                </a:lnTo>
                <a:lnTo>
                  <a:pt x="30" y="37"/>
                </a:lnTo>
                <a:lnTo>
                  <a:pt x="29" y="38"/>
                </a:lnTo>
                <a:lnTo>
                  <a:pt x="28" y="38"/>
                </a:lnTo>
                <a:lnTo>
                  <a:pt x="28" y="37"/>
                </a:lnTo>
                <a:lnTo>
                  <a:pt x="28" y="36"/>
                </a:lnTo>
                <a:lnTo>
                  <a:pt x="28" y="35"/>
                </a:lnTo>
                <a:lnTo>
                  <a:pt x="27" y="34"/>
                </a:lnTo>
                <a:lnTo>
                  <a:pt x="27" y="33"/>
                </a:lnTo>
                <a:lnTo>
                  <a:pt x="26" y="33"/>
                </a:lnTo>
                <a:lnTo>
                  <a:pt x="26" y="32"/>
                </a:lnTo>
                <a:lnTo>
                  <a:pt x="25" y="33"/>
                </a:lnTo>
                <a:lnTo>
                  <a:pt x="25" y="34"/>
                </a:lnTo>
                <a:lnTo>
                  <a:pt x="24" y="36"/>
                </a:lnTo>
                <a:lnTo>
                  <a:pt x="22" y="38"/>
                </a:lnTo>
                <a:lnTo>
                  <a:pt x="21" y="38"/>
                </a:lnTo>
                <a:lnTo>
                  <a:pt x="20" y="39"/>
                </a:lnTo>
                <a:lnTo>
                  <a:pt x="19" y="40"/>
                </a:lnTo>
                <a:lnTo>
                  <a:pt x="18" y="41"/>
                </a:lnTo>
                <a:lnTo>
                  <a:pt x="18" y="42"/>
                </a:lnTo>
                <a:lnTo>
                  <a:pt x="17" y="43"/>
                </a:lnTo>
                <a:lnTo>
                  <a:pt x="16" y="44"/>
                </a:lnTo>
                <a:lnTo>
                  <a:pt x="15" y="45"/>
                </a:lnTo>
                <a:lnTo>
                  <a:pt x="14" y="46"/>
                </a:lnTo>
                <a:lnTo>
                  <a:pt x="13" y="46"/>
                </a:lnTo>
                <a:lnTo>
                  <a:pt x="13" y="47"/>
                </a:lnTo>
                <a:lnTo>
                  <a:pt x="12" y="48"/>
                </a:lnTo>
                <a:lnTo>
                  <a:pt x="12" y="49"/>
                </a:lnTo>
                <a:lnTo>
                  <a:pt x="11" y="49"/>
                </a:lnTo>
                <a:lnTo>
                  <a:pt x="11" y="49"/>
                </a:lnTo>
                <a:lnTo>
                  <a:pt x="10" y="49"/>
                </a:lnTo>
                <a:lnTo>
                  <a:pt x="9" y="49"/>
                </a:lnTo>
                <a:lnTo>
                  <a:pt x="8" y="50"/>
                </a:lnTo>
                <a:lnTo>
                  <a:pt x="7" y="50"/>
                </a:lnTo>
                <a:lnTo>
                  <a:pt x="6" y="50"/>
                </a:lnTo>
                <a:lnTo>
                  <a:pt x="5" y="50"/>
                </a:lnTo>
                <a:lnTo>
                  <a:pt x="4" y="49"/>
                </a:lnTo>
                <a:lnTo>
                  <a:pt x="4" y="49"/>
                </a:lnTo>
                <a:lnTo>
                  <a:pt x="3" y="49"/>
                </a:lnTo>
                <a:lnTo>
                  <a:pt x="3" y="48"/>
                </a:lnTo>
                <a:lnTo>
                  <a:pt x="2" y="47"/>
                </a:lnTo>
                <a:lnTo>
                  <a:pt x="2" y="46"/>
                </a:lnTo>
                <a:lnTo>
                  <a:pt x="3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9"/>
                </a:lnTo>
                <a:lnTo>
                  <a:pt x="4" y="38"/>
                </a:lnTo>
                <a:lnTo>
                  <a:pt x="4" y="38"/>
                </a:lnTo>
                <a:lnTo>
                  <a:pt x="4" y="37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9"/>
                </a:lnTo>
                <a:lnTo>
                  <a:pt x="5" y="28"/>
                </a:lnTo>
                <a:lnTo>
                  <a:pt x="6" y="27"/>
                </a:lnTo>
                <a:lnTo>
                  <a:pt x="6" y="26"/>
                </a:lnTo>
                <a:lnTo>
                  <a:pt x="6" y="25"/>
                </a:lnTo>
                <a:lnTo>
                  <a:pt x="5" y="25"/>
                </a:lnTo>
                <a:lnTo>
                  <a:pt x="4" y="25"/>
                </a:lnTo>
                <a:lnTo>
                  <a:pt x="4" y="25"/>
                </a:lnTo>
                <a:lnTo>
                  <a:pt x="3" y="25"/>
                </a:lnTo>
                <a:lnTo>
                  <a:pt x="2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9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1511300" y="3292475"/>
            <a:ext cx="19050" cy="6350"/>
          </a:xfrm>
          <a:custGeom>
            <a:avLst/>
            <a:gdLst>
              <a:gd name="T0" fmla="*/ 1 w 12"/>
              <a:gd name="T1" fmla="*/ 1 h 4"/>
              <a:gd name="T2" fmla="*/ 1 w 12"/>
              <a:gd name="T3" fmla="*/ 1 h 4"/>
              <a:gd name="T4" fmla="*/ 1 w 12"/>
              <a:gd name="T5" fmla="*/ 1 h 4"/>
              <a:gd name="T6" fmla="*/ 2 w 12"/>
              <a:gd name="T7" fmla="*/ 1 h 4"/>
              <a:gd name="T8" fmla="*/ 3 w 12"/>
              <a:gd name="T9" fmla="*/ 1 h 4"/>
              <a:gd name="T10" fmla="*/ 3 w 12"/>
              <a:gd name="T11" fmla="*/ 1 h 4"/>
              <a:gd name="T12" fmla="*/ 5 w 12"/>
              <a:gd name="T13" fmla="*/ 1 h 4"/>
              <a:gd name="T14" fmla="*/ 6 w 12"/>
              <a:gd name="T15" fmla="*/ 1 h 4"/>
              <a:gd name="T16" fmla="*/ 7 w 12"/>
              <a:gd name="T17" fmla="*/ 1 h 4"/>
              <a:gd name="T18" fmla="*/ 8 w 12"/>
              <a:gd name="T19" fmla="*/ 1 h 4"/>
              <a:gd name="T20" fmla="*/ 8 w 12"/>
              <a:gd name="T21" fmla="*/ 2 h 4"/>
              <a:gd name="T22" fmla="*/ 9 w 12"/>
              <a:gd name="T23" fmla="*/ 2 h 4"/>
              <a:gd name="T24" fmla="*/ 10 w 12"/>
              <a:gd name="T25" fmla="*/ 2 h 4"/>
              <a:gd name="T26" fmla="*/ 10 w 12"/>
              <a:gd name="T27" fmla="*/ 2 h 4"/>
              <a:gd name="T28" fmla="*/ 10 w 12"/>
              <a:gd name="T29" fmla="*/ 1 h 4"/>
              <a:gd name="T30" fmla="*/ 10 w 12"/>
              <a:gd name="T31" fmla="*/ 1 h 4"/>
              <a:gd name="T32" fmla="*/ 10 w 12"/>
              <a:gd name="T33" fmla="*/ 1 h 4"/>
              <a:gd name="T34" fmla="*/ 10 w 12"/>
              <a:gd name="T35" fmla="*/ 0 h 4"/>
              <a:gd name="T36" fmla="*/ 10 w 12"/>
              <a:gd name="T37" fmla="*/ 0 h 4"/>
              <a:gd name="T38" fmla="*/ 10 w 12"/>
              <a:gd name="T39" fmla="*/ 0 h 4"/>
              <a:gd name="T40" fmla="*/ 11 w 12"/>
              <a:gd name="T41" fmla="*/ 1 h 4"/>
              <a:gd name="T42" fmla="*/ 11 w 12"/>
              <a:gd name="T43" fmla="*/ 1 h 4"/>
              <a:gd name="T44" fmla="*/ 11 w 12"/>
              <a:gd name="T45" fmla="*/ 2 h 4"/>
              <a:gd name="T46" fmla="*/ 11 w 12"/>
              <a:gd name="T47" fmla="*/ 2 h 4"/>
              <a:gd name="T48" fmla="*/ 10 w 12"/>
              <a:gd name="T49" fmla="*/ 2 h 4"/>
              <a:gd name="T50" fmla="*/ 10 w 12"/>
              <a:gd name="T51" fmla="*/ 3 h 4"/>
              <a:gd name="T52" fmla="*/ 9 w 12"/>
              <a:gd name="T53" fmla="*/ 3 h 4"/>
              <a:gd name="T54" fmla="*/ 8 w 12"/>
              <a:gd name="T55" fmla="*/ 3 h 4"/>
              <a:gd name="T56" fmla="*/ 8 w 12"/>
              <a:gd name="T57" fmla="*/ 3 h 4"/>
              <a:gd name="T58" fmla="*/ 7 w 12"/>
              <a:gd name="T59" fmla="*/ 3 h 4"/>
              <a:gd name="T60" fmla="*/ 6 w 12"/>
              <a:gd name="T61" fmla="*/ 3 h 4"/>
              <a:gd name="T62" fmla="*/ 5 w 12"/>
              <a:gd name="T63" fmla="*/ 3 h 4"/>
              <a:gd name="T64" fmla="*/ 5 w 12"/>
              <a:gd name="T65" fmla="*/ 3 h 4"/>
              <a:gd name="T66" fmla="*/ 3 w 12"/>
              <a:gd name="T67" fmla="*/ 3 h 4"/>
              <a:gd name="T68" fmla="*/ 3 w 12"/>
              <a:gd name="T69" fmla="*/ 3 h 4"/>
              <a:gd name="T70" fmla="*/ 2 w 12"/>
              <a:gd name="T71" fmla="*/ 3 h 4"/>
              <a:gd name="T72" fmla="*/ 1 w 12"/>
              <a:gd name="T73" fmla="*/ 3 h 4"/>
              <a:gd name="T74" fmla="*/ 1 w 12"/>
              <a:gd name="T75" fmla="*/ 2 h 4"/>
              <a:gd name="T76" fmla="*/ 1 w 12"/>
              <a:gd name="T77" fmla="*/ 2 h 4"/>
              <a:gd name="T78" fmla="*/ 0 w 12"/>
              <a:gd name="T79" fmla="*/ 2 h 4"/>
              <a:gd name="T80" fmla="*/ 0 w 12"/>
              <a:gd name="T81" fmla="*/ 2 h 4"/>
              <a:gd name="T82" fmla="*/ 0 w 12"/>
              <a:gd name="T83" fmla="*/ 1 h 4"/>
              <a:gd name="T84" fmla="*/ 1 w 12"/>
              <a:gd name="T8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4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9" y="2"/>
                </a:lnTo>
                <a:lnTo>
                  <a:pt x="10" y="2"/>
                </a:lnTo>
                <a:lnTo>
                  <a:pt x="10" y="2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1490663" y="3338513"/>
            <a:ext cx="17462" cy="12700"/>
          </a:xfrm>
          <a:custGeom>
            <a:avLst/>
            <a:gdLst>
              <a:gd name="T0" fmla="*/ 1 w 11"/>
              <a:gd name="T1" fmla="*/ 0 h 8"/>
              <a:gd name="T2" fmla="*/ 3 w 11"/>
              <a:gd name="T3" fmla="*/ 0 h 8"/>
              <a:gd name="T4" fmla="*/ 3 w 11"/>
              <a:gd name="T5" fmla="*/ 1 h 8"/>
              <a:gd name="T6" fmla="*/ 4 w 11"/>
              <a:gd name="T7" fmla="*/ 1 h 8"/>
              <a:gd name="T8" fmla="*/ 5 w 11"/>
              <a:gd name="T9" fmla="*/ 1 h 8"/>
              <a:gd name="T10" fmla="*/ 5 w 11"/>
              <a:gd name="T11" fmla="*/ 1 h 8"/>
              <a:gd name="T12" fmla="*/ 6 w 11"/>
              <a:gd name="T13" fmla="*/ 1 h 8"/>
              <a:gd name="T14" fmla="*/ 6 w 11"/>
              <a:gd name="T15" fmla="*/ 1 h 8"/>
              <a:gd name="T16" fmla="*/ 6 w 11"/>
              <a:gd name="T17" fmla="*/ 2 h 8"/>
              <a:gd name="T18" fmla="*/ 7 w 11"/>
              <a:gd name="T19" fmla="*/ 2 h 8"/>
              <a:gd name="T20" fmla="*/ 8 w 11"/>
              <a:gd name="T21" fmla="*/ 2 h 8"/>
              <a:gd name="T22" fmla="*/ 8 w 11"/>
              <a:gd name="T23" fmla="*/ 1 h 8"/>
              <a:gd name="T24" fmla="*/ 8 w 11"/>
              <a:gd name="T25" fmla="*/ 1 h 8"/>
              <a:gd name="T26" fmla="*/ 8 w 11"/>
              <a:gd name="T27" fmla="*/ 0 h 8"/>
              <a:gd name="T28" fmla="*/ 9 w 11"/>
              <a:gd name="T29" fmla="*/ 0 h 8"/>
              <a:gd name="T30" fmla="*/ 9 w 11"/>
              <a:gd name="T31" fmla="*/ 1 h 8"/>
              <a:gd name="T32" fmla="*/ 9 w 11"/>
              <a:gd name="T33" fmla="*/ 1 h 8"/>
              <a:gd name="T34" fmla="*/ 9 w 11"/>
              <a:gd name="T35" fmla="*/ 2 h 8"/>
              <a:gd name="T36" fmla="*/ 9 w 11"/>
              <a:gd name="T37" fmla="*/ 2 h 8"/>
              <a:gd name="T38" fmla="*/ 9 w 11"/>
              <a:gd name="T39" fmla="*/ 3 h 8"/>
              <a:gd name="T40" fmla="*/ 9 w 11"/>
              <a:gd name="T41" fmla="*/ 3 h 8"/>
              <a:gd name="T42" fmla="*/ 9 w 11"/>
              <a:gd name="T43" fmla="*/ 4 h 8"/>
              <a:gd name="T44" fmla="*/ 9 w 11"/>
              <a:gd name="T45" fmla="*/ 5 h 8"/>
              <a:gd name="T46" fmla="*/ 10 w 11"/>
              <a:gd name="T47" fmla="*/ 6 h 8"/>
              <a:gd name="T48" fmla="*/ 10 w 11"/>
              <a:gd name="T49" fmla="*/ 6 h 8"/>
              <a:gd name="T50" fmla="*/ 9 w 11"/>
              <a:gd name="T51" fmla="*/ 6 h 8"/>
              <a:gd name="T52" fmla="*/ 9 w 11"/>
              <a:gd name="T53" fmla="*/ 7 h 8"/>
              <a:gd name="T54" fmla="*/ 9 w 11"/>
              <a:gd name="T55" fmla="*/ 7 h 8"/>
              <a:gd name="T56" fmla="*/ 8 w 11"/>
              <a:gd name="T57" fmla="*/ 7 h 8"/>
              <a:gd name="T58" fmla="*/ 8 w 11"/>
              <a:gd name="T59" fmla="*/ 6 h 8"/>
              <a:gd name="T60" fmla="*/ 8 w 11"/>
              <a:gd name="T61" fmla="*/ 6 h 8"/>
              <a:gd name="T62" fmla="*/ 7 w 11"/>
              <a:gd name="T63" fmla="*/ 6 h 8"/>
              <a:gd name="T64" fmla="*/ 6 w 11"/>
              <a:gd name="T65" fmla="*/ 5 h 8"/>
              <a:gd name="T66" fmla="*/ 6 w 11"/>
              <a:gd name="T67" fmla="*/ 5 h 8"/>
              <a:gd name="T68" fmla="*/ 5 w 11"/>
              <a:gd name="T69" fmla="*/ 5 h 8"/>
              <a:gd name="T70" fmla="*/ 4 w 11"/>
              <a:gd name="T71" fmla="*/ 5 h 8"/>
              <a:gd name="T72" fmla="*/ 4 w 11"/>
              <a:gd name="T73" fmla="*/ 5 h 8"/>
              <a:gd name="T74" fmla="*/ 4 w 11"/>
              <a:gd name="T75" fmla="*/ 5 h 8"/>
              <a:gd name="T76" fmla="*/ 4 w 11"/>
              <a:gd name="T77" fmla="*/ 4 h 8"/>
              <a:gd name="T78" fmla="*/ 4 w 11"/>
              <a:gd name="T79" fmla="*/ 4 h 8"/>
              <a:gd name="T80" fmla="*/ 3 w 11"/>
              <a:gd name="T81" fmla="*/ 3 h 8"/>
              <a:gd name="T82" fmla="*/ 3 w 11"/>
              <a:gd name="T83" fmla="*/ 3 h 8"/>
              <a:gd name="T84" fmla="*/ 3 w 11"/>
              <a:gd name="T85" fmla="*/ 3 h 8"/>
              <a:gd name="T86" fmla="*/ 2 w 11"/>
              <a:gd name="T87" fmla="*/ 2 h 8"/>
              <a:gd name="T88" fmla="*/ 1 w 11"/>
              <a:gd name="T89" fmla="*/ 2 h 8"/>
              <a:gd name="T90" fmla="*/ 1 w 11"/>
              <a:gd name="T91" fmla="*/ 2 h 8"/>
              <a:gd name="T92" fmla="*/ 0 w 11"/>
              <a:gd name="T93" fmla="*/ 2 h 8"/>
              <a:gd name="T94" fmla="*/ 0 w 11"/>
              <a:gd name="T95" fmla="*/ 1 h 8"/>
              <a:gd name="T96" fmla="*/ 0 w 11"/>
              <a:gd name="T97" fmla="*/ 1 h 8"/>
              <a:gd name="T98" fmla="*/ 1 w 11"/>
              <a:gd name="T99" fmla="*/ 0 h 8"/>
              <a:gd name="T100" fmla="*/ 1 w 11"/>
              <a:gd name="T10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" h="8">
                <a:moveTo>
                  <a:pt x="1" y="0"/>
                </a:move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8" y="1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10" y="6"/>
                </a:lnTo>
                <a:lnTo>
                  <a:pt x="10" y="6"/>
                </a:lnTo>
                <a:lnTo>
                  <a:pt x="9" y="6"/>
                </a:lnTo>
                <a:lnTo>
                  <a:pt x="9" y="7"/>
                </a:lnTo>
                <a:lnTo>
                  <a:pt x="9" y="7"/>
                </a:lnTo>
                <a:lnTo>
                  <a:pt x="8" y="7"/>
                </a:lnTo>
                <a:lnTo>
                  <a:pt x="8" y="6"/>
                </a:lnTo>
                <a:lnTo>
                  <a:pt x="8" y="6"/>
                </a:lnTo>
                <a:lnTo>
                  <a:pt x="7" y="6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1493838" y="3286125"/>
            <a:ext cx="46037" cy="44450"/>
          </a:xfrm>
          <a:custGeom>
            <a:avLst/>
            <a:gdLst>
              <a:gd name="T0" fmla="*/ 1 w 29"/>
              <a:gd name="T1" fmla="*/ 1 h 28"/>
              <a:gd name="T2" fmla="*/ 0 w 29"/>
              <a:gd name="T3" fmla="*/ 2 h 28"/>
              <a:gd name="T4" fmla="*/ 0 w 29"/>
              <a:gd name="T5" fmla="*/ 5 h 28"/>
              <a:gd name="T6" fmla="*/ 0 w 29"/>
              <a:gd name="T7" fmla="*/ 8 h 28"/>
              <a:gd name="T8" fmla="*/ 1 w 29"/>
              <a:gd name="T9" fmla="*/ 11 h 28"/>
              <a:gd name="T10" fmla="*/ 2 w 29"/>
              <a:gd name="T11" fmla="*/ 12 h 28"/>
              <a:gd name="T12" fmla="*/ 3 w 29"/>
              <a:gd name="T13" fmla="*/ 13 h 28"/>
              <a:gd name="T14" fmla="*/ 7 w 29"/>
              <a:gd name="T15" fmla="*/ 14 h 28"/>
              <a:gd name="T16" fmla="*/ 9 w 29"/>
              <a:gd name="T17" fmla="*/ 14 h 28"/>
              <a:gd name="T18" fmla="*/ 11 w 29"/>
              <a:gd name="T19" fmla="*/ 15 h 28"/>
              <a:gd name="T20" fmla="*/ 11 w 29"/>
              <a:gd name="T21" fmla="*/ 17 h 28"/>
              <a:gd name="T22" fmla="*/ 10 w 29"/>
              <a:gd name="T23" fmla="*/ 20 h 28"/>
              <a:gd name="T24" fmla="*/ 12 w 29"/>
              <a:gd name="T25" fmla="*/ 18 h 28"/>
              <a:gd name="T26" fmla="*/ 13 w 29"/>
              <a:gd name="T27" fmla="*/ 16 h 28"/>
              <a:gd name="T28" fmla="*/ 16 w 29"/>
              <a:gd name="T29" fmla="*/ 16 h 28"/>
              <a:gd name="T30" fmla="*/ 18 w 29"/>
              <a:gd name="T31" fmla="*/ 15 h 28"/>
              <a:gd name="T32" fmla="*/ 21 w 29"/>
              <a:gd name="T33" fmla="*/ 15 h 28"/>
              <a:gd name="T34" fmla="*/ 21 w 29"/>
              <a:gd name="T35" fmla="*/ 17 h 28"/>
              <a:gd name="T36" fmla="*/ 21 w 29"/>
              <a:gd name="T37" fmla="*/ 20 h 28"/>
              <a:gd name="T38" fmla="*/ 21 w 29"/>
              <a:gd name="T39" fmla="*/ 23 h 28"/>
              <a:gd name="T40" fmla="*/ 21 w 29"/>
              <a:gd name="T41" fmla="*/ 25 h 28"/>
              <a:gd name="T42" fmla="*/ 21 w 29"/>
              <a:gd name="T43" fmla="*/ 27 h 28"/>
              <a:gd name="T44" fmla="*/ 22 w 29"/>
              <a:gd name="T45" fmla="*/ 26 h 28"/>
              <a:gd name="T46" fmla="*/ 21 w 29"/>
              <a:gd name="T47" fmla="*/ 25 h 28"/>
              <a:gd name="T48" fmla="*/ 21 w 29"/>
              <a:gd name="T49" fmla="*/ 22 h 28"/>
              <a:gd name="T50" fmla="*/ 23 w 29"/>
              <a:gd name="T51" fmla="*/ 20 h 28"/>
              <a:gd name="T52" fmla="*/ 26 w 29"/>
              <a:gd name="T53" fmla="*/ 20 h 28"/>
              <a:gd name="T54" fmla="*/ 28 w 29"/>
              <a:gd name="T55" fmla="*/ 20 h 28"/>
              <a:gd name="T56" fmla="*/ 27 w 29"/>
              <a:gd name="T57" fmla="*/ 19 h 28"/>
              <a:gd name="T58" fmla="*/ 26 w 29"/>
              <a:gd name="T59" fmla="*/ 19 h 28"/>
              <a:gd name="T60" fmla="*/ 25 w 29"/>
              <a:gd name="T61" fmla="*/ 20 h 28"/>
              <a:gd name="T62" fmla="*/ 23 w 29"/>
              <a:gd name="T63" fmla="*/ 20 h 28"/>
              <a:gd name="T64" fmla="*/ 21 w 29"/>
              <a:gd name="T65" fmla="*/ 16 h 28"/>
              <a:gd name="T66" fmla="*/ 21 w 29"/>
              <a:gd name="T67" fmla="*/ 15 h 28"/>
              <a:gd name="T68" fmla="*/ 18 w 29"/>
              <a:gd name="T69" fmla="*/ 13 h 28"/>
              <a:gd name="T70" fmla="*/ 15 w 29"/>
              <a:gd name="T71" fmla="*/ 12 h 28"/>
              <a:gd name="T72" fmla="*/ 12 w 29"/>
              <a:gd name="T73" fmla="*/ 12 h 28"/>
              <a:gd name="T74" fmla="*/ 10 w 29"/>
              <a:gd name="T75" fmla="*/ 12 h 28"/>
              <a:gd name="T76" fmla="*/ 7 w 29"/>
              <a:gd name="T77" fmla="*/ 13 h 28"/>
              <a:gd name="T78" fmla="*/ 4 w 29"/>
              <a:gd name="T79" fmla="*/ 12 h 28"/>
              <a:gd name="T80" fmla="*/ 2 w 29"/>
              <a:gd name="T81" fmla="*/ 11 h 28"/>
              <a:gd name="T82" fmla="*/ 1 w 29"/>
              <a:gd name="T83" fmla="*/ 9 h 28"/>
              <a:gd name="T84" fmla="*/ 2 w 29"/>
              <a:gd name="T85" fmla="*/ 7 h 28"/>
              <a:gd name="T86" fmla="*/ 2 w 29"/>
              <a:gd name="T87" fmla="*/ 4 h 28"/>
              <a:gd name="T88" fmla="*/ 2 w 29"/>
              <a:gd name="T89" fmla="*/ 2 h 28"/>
              <a:gd name="T90" fmla="*/ 2 w 29"/>
              <a:gd name="T9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" h="28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2" y="12"/>
                </a:lnTo>
                <a:lnTo>
                  <a:pt x="2" y="13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9" y="14"/>
                </a:lnTo>
                <a:lnTo>
                  <a:pt x="9" y="15"/>
                </a:lnTo>
                <a:lnTo>
                  <a:pt x="10" y="15"/>
                </a:lnTo>
                <a:lnTo>
                  <a:pt x="11" y="15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11" y="18"/>
                </a:lnTo>
                <a:lnTo>
                  <a:pt x="10" y="19"/>
                </a:lnTo>
                <a:lnTo>
                  <a:pt x="10" y="20"/>
                </a:lnTo>
                <a:lnTo>
                  <a:pt x="11" y="19"/>
                </a:lnTo>
                <a:lnTo>
                  <a:pt x="11" y="18"/>
                </a:lnTo>
                <a:lnTo>
                  <a:pt x="12" y="18"/>
                </a:lnTo>
                <a:lnTo>
                  <a:pt x="12" y="17"/>
                </a:lnTo>
                <a:lnTo>
                  <a:pt x="12" y="16"/>
                </a:lnTo>
                <a:lnTo>
                  <a:pt x="13" y="16"/>
                </a:lnTo>
                <a:lnTo>
                  <a:pt x="14" y="16"/>
                </a:lnTo>
                <a:lnTo>
                  <a:pt x="15" y="16"/>
                </a:lnTo>
                <a:lnTo>
                  <a:pt x="16" y="16"/>
                </a:lnTo>
                <a:lnTo>
                  <a:pt x="16" y="15"/>
                </a:lnTo>
                <a:lnTo>
                  <a:pt x="17" y="15"/>
                </a:lnTo>
                <a:lnTo>
                  <a:pt x="18" y="15"/>
                </a:lnTo>
                <a:lnTo>
                  <a:pt x="19" y="15"/>
                </a:lnTo>
                <a:lnTo>
                  <a:pt x="20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1" y="20"/>
                </a:lnTo>
                <a:lnTo>
                  <a:pt x="21" y="21"/>
                </a:lnTo>
                <a:lnTo>
                  <a:pt x="21" y="22"/>
                </a:lnTo>
                <a:lnTo>
                  <a:pt x="21" y="23"/>
                </a:lnTo>
                <a:lnTo>
                  <a:pt x="21" y="24"/>
                </a:lnTo>
                <a:lnTo>
                  <a:pt x="21" y="25"/>
                </a:lnTo>
                <a:lnTo>
                  <a:pt x="21" y="25"/>
                </a:lnTo>
                <a:lnTo>
                  <a:pt x="20" y="26"/>
                </a:lnTo>
                <a:lnTo>
                  <a:pt x="21" y="26"/>
                </a:lnTo>
                <a:lnTo>
                  <a:pt x="21" y="27"/>
                </a:lnTo>
                <a:lnTo>
                  <a:pt x="21" y="27"/>
                </a:lnTo>
                <a:lnTo>
                  <a:pt x="22" y="27"/>
                </a:lnTo>
                <a:lnTo>
                  <a:pt x="22" y="26"/>
                </a:lnTo>
                <a:lnTo>
                  <a:pt x="22" y="25"/>
                </a:lnTo>
                <a:lnTo>
                  <a:pt x="21" y="25"/>
                </a:lnTo>
                <a:lnTo>
                  <a:pt x="21" y="25"/>
                </a:lnTo>
                <a:lnTo>
                  <a:pt x="21" y="24"/>
                </a:lnTo>
                <a:lnTo>
                  <a:pt x="21" y="23"/>
                </a:lnTo>
                <a:lnTo>
                  <a:pt x="21" y="22"/>
                </a:lnTo>
                <a:lnTo>
                  <a:pt x="21" y="21"/>
                </a:lnTo>
                <a:lnTo>
                  <a:pt x="22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6" y="20"/>
                </a:lnTo>
                <a:lnTo>
                  <a:pt x="26" y="20"/>
                </a:lnTo>
                <a:lnTo>
                  <a:pt x="27" y="20"/>
                </a:lnTo>
                <a:lnTo>
                  <a:pt x="28" y="20"/>
                </a:lnTo>
                <a:lnTo>
                  <a:pt x="28" y="20"/>
                </a:lnTo>
                <a:lnTo>
                  <a:pt x="28" y="19"/>
                </a:lnTo>
                <a:lnTo>
                  <a:pt x="27" y="19"/>
                </a:lnTo>
                <a:lnTo>
                  <a:pt x="27" y="18"/>
                </a:lnTo>
                <a:lnTo>
                  <a:pt x="27" y="19"/>
                </a:lnTo>
                <a:lnTo>
                  <a:pt x="26" y="19"/>
                </a:lnTo>
                <a:lnTo>
                  <a:pt x="26" y="20"/>
                </a:lnTo>
                <a:lnTo>
                  <a:pt x="25" y="20"/>
                </a:lnTo>
                <a:lnTo>
                  <a:pt x="25" y="20"/>
                </a:lnTo>
                <a:lnTo>
                  <a:pt x="24" y="20"/>
                </a:lnTo>
                <a:lnTo>
                  <a:pt x="24" y="20"/>
                </a:lnTo>
                <a:lnTo>
                  <a:pt x="23" y="20"/>
                </a:lnTo>
                <a:lnTo>
                  <a:pt x="23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5"/>
                </a:lnTo>
                <a:lnTo>
                  <a:pt x="21" y="15"/>
                </a:lnTo>
                <a:lnTo>
                  <a:pt x="20" y="14"/>
                </a:lnTo>
                <a:lnTo>
                  <a:pt x="19" y="14"/>
                </a:lnTo>
                <a:lnTo>
                  <a:pt x="18" y="13"/>
                </a:lnTo>
                <a:lnTo>
                  <a:pt x="17" y="13"/>
                </a:lnTo>
                <a:lnTo>
                  <a:pt x="16" y="13"/>
                </a:lnTo>
                <a:lnTo>
                  <a:pt x="15" y="12"/>
                </a:lnTo>
                <a:lnTo>
                  <a:pt x="14" y="12"/>
                </a:lnTo>
                <a:lnTo>
                  <a:pt x="13" y="12"/>
                </a:lnTo>
                <a:lnTo>
                  <a:pt x="12" y="12"/>
                </a:lnTo>
                <a:lnTo>
                  <a:pt x="12" y="12"/>
                </a:lnTo>
                <a:lnTo>
                  <a:pt x="11" y="12"/>
                </a:lnTo>
                <a:lnTo>
                  <a:pt x="10" y="12"/>
                </a:lnTo>
                <a:lnTo>
                  <a:pt x="8" y="12"/>
                </a:lnTo>
                <a:lnTo>
                  <a:pt x="7" y="12"/>
                </a:lnTo>
                <a:lnTo>
                  <a:pt x="7" y="13"/>
                </a:lnTo>
                <a:lnTo>
                  <a:pt x="6" y="13"/>
                </a:lnTo>
                <a:lnTo>
                  <a:pt x="5" y="12"/>
                </a:lnTo>
                <a:lnTo>
                  <a:pt x="4" y="12"/>
                </a:lnTo>
                <a:lnTo>
                  <a:pt x="3" y="12"/>
                </a:lnTo>
                <a:lnTo>
                  <a:pt x="2" y="12"/>
                </a:lnTo>
                <a:lnTo>
                  <a:pt x="2" y="11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2"/>
                </a:lnTo>
                <a:lnTo>
                  <a:pt x="2" y="1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Freeform 49"/>
          <p:cNvSpPr>
            <a:spLocks/>
          </p:cNvSpPr>
          <p:nvPr/>
        </p:nvSpPr>
        <p:spPr bwMode="auto">
          <a:xfrm>
            <a:off x="1008063" y="3300413"/>
            <a:ext cx="4762" cy="15875"/>
          </a:xfrm>
          <a:custGeom>
            <a:avLst/>
            <a:gdLst>
              <a:gd name="T0" fmla="*/ 0 w 3"/>
              <a:gd name="T1" fmla="*/ 9 h 10"/>
              <a:gd name="T2" fmla="*/ 0 w 3"/>
              <a:gd name="T3" fmla="*/ 9 h 10"/>
              <a:gd name="T4" fmla="*/ 1 w 3"/>
              <a:gd name="T5" fmla="*/ 9 h 10"/>
              <a:gd name="T6" fmla="*/ 1 w 3"/>
              <a:gd name="T7" fmla="*/ 8 h 10"/>
              <a:gd name="T8" fmla="*/ 1 w 3"/>
              <a:gd name="T9" fmla="*/ 8 h 10"/>
              <a:gd name="T10" fmla="*/ 1 w 3"/>
              <a:gd name="T11" fmla="*/ 7 h 10"/>
              <a:gd name="T12" fmla="*/ 1 w 3"/>
              <a:gd name="T13" fmla="*/ 1 h 10"/>
              <a:gd name="T14" fmla="*/ 1 w 3"/>
              <a:gd name="T15" fmla="*/ 1 h 10"/>
              <a:gd name="T16" fmla="*/ 1 w 3"/>
              <a:gd name="T17" fmla="*/ 0 h 10"/>
              <a:gd name="T18" fmla="*/ 0 w 3"/>
              <a:gd name="T19" fmla="*/ 0 h 10"/>
              <a:gd name="T20" fmla="*/ 0 w 3"/>
              <a:gd name="T21" fmla="*/ 0 h 10"/>
              <a:gd name="T22" fmla="*/ 2 w 3"/>
              <a:gd name="T23" fmla="*/ 0 h 10"/>
              <a:gd name="T24" fmla="*/ 2 w 3"/>
              <a:gd name="T25" fmla="*/ 0 h 10"/>
              <a:gd name="T26" fmla="*/ 2 w 3"/>
              <a:gd name="T27" fmla="*/ 0 h 10"/>
              <a:gd name="T28" fmla="*/ 1 w 3"/>
              <a:gd name="T29" fmla="*/ 0 h 10"/>
              <a:gd name="T30" fmla="*/ 1 w 3"/>
              <a:gd name="T31" fmla="*/ 1 h 10"/>
              <a:gd name="T32" fmla="*/ 1 w 3"/>
              <a:gd name="T33" fmla="*/ 1 h 10"/>
              <a:gd name="T34" fmla="*/ 1 w 3"/>
              <a:gd name="T35" fmla="*/ 8 h 10"/>
              <a:gd name="T36" fmla="*/ 1 w 3"/>
              <a:gd name="T37" fmla="*/ 8 h 10"/>
              <a:gd name="T38" fmla="*/ 2 w 3"/>
              <a:gd name="T39" fmla="*/ 9 h 10"/>
              <a:gd name="T40" fmla="*/ 2 w 3"/>
              <a:gd name="T41" fmla="*/ 9 h 10"/>
              <a:gd name="T42" fmla="*/ 0 w 3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" h="10">
                <a:moveTo>
                  <a:pt x="0" y="9"/>
                </a:moveTo>
                <a:lnTo>
                  <a:pt x="0" y="9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1" y="8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0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Freeform 50"/>
          <p:cNvSpPr>
            <a:spLocks/>
          </p:cNvSpPr>
          <p:nvPr/>
        </p:nvSpPr>
        <p:spPr bwMode="auto">
          <a:xfrm>
            <a:off x="1020763" y="3300413"/>
            <a:ext cx="19050" cy="17462"/>
          </a:xfrm>
          <a:custGeom>
            <a:avLst/>
            <a:gdLst>
              <a:gd name="T0" fmla="*/ 11 w 12"/>
              <a:gd name="T1" fmla="*/ 0 h 11"/>
              <a:gd name="T2" fmla="*/ 10 w 12"/>
              <a:gd name="T3" fmla="*/ 0 h 11"/>
              <a:gd name="T4" fmla="*/ 10 w 12"/>
              <a:gd name="T5" fmla="*/ 0 h 11"/>
              <a:gd name="T6" fmla="*/ 10 w 12"/>
              <a:gd name="T7" fmla="*/ 1 h 11"/>
              <a:gd name="T8" fmla="*/ 9 w 12"/>
              <a:gd name="T9" fmla="*/ 1 h 11"/>
              <a:gd name="T10" fmla="*/ 9 w 12"/>
              <a:gd name="T11" fmla="*/ 1 h 11"/>
              <a:gd name="T12" fmla="*/ 9 w 12"/>
              <a:gd name="T13" fmla="*/ 2 h 11"/>
              <a:gd name="T14" fmla="*/ 9 w 12"/>
              <a:gd name="T15" fmla="*/ 10 h 11"/>
              <a:gd name="T16" fmla="*/ 2 w 12"/>
              <a:gd name="T17" fmla="*/ 1 h 11"/>
              <a:gd name="T18" fmla="*/ 2 w 12"/>
              <a:gd name="T19" fmla="*/ 8 h 11"/>
              <a:gd name="T20" fmla="*/ 2 w 12"/>
              <a:gd name="T21" fmla="*/ 8 h 11"/>
              <a:gd name="T22" fmla="*/ 3 w 12"/>
              <a:gd name="T23" fmla="*/ 9 h 11"/>
              <a:gd name="T24" fmla="*/ 3 w 12"/>
              <a:gd name="T25" fmla="*/ 9 h 11"/>
              <a:gd name="T26" fmla="*/ 3 w 12"/>
              <a:gd name="T27" fmla="*/ 9 h 11"/>
              <a:gd name="T28" fmla="*/ 4 w 12"/>
              <a:gd name="T29" fmla="*/ 9 h 11"/>
              <a:gd name="T30" fmla="*/ 0 w 12"/>
              <a:gd name="T31" fmla="*/ 9 h 11"/>
              <a:gd name="T32" fmla="*/ 1 w 12"/>
              <a:gd name="T33" fmla="*/ 9 h 11"/>
              <a:gd name="T34" fmla="*/ 1 w 12"/>
              <a:gd name="T35" fmla="*/ 9 h 11"/>
              <a:gd name="T36" fmla="*/ 1 w 12"/>
              <a:gd name="T37" fmla="*/ 8 h 11"/>
              <a:gd name="T38" fmla="*/ 1 w 12"/>
              <a:gd name="T39" fmla="*/ 8 h 11"/>
              <a:gd name="T40" fmla="*/ 1 w 12"/>
              <a:gd name="T41" fmla="*/ 7 h 11"/>
              <a:gd name="T42" fmla="*/ 1 w 12"/>
              <a:gd name="T43" fmla="*/ 1 h 11"/>
              <a:gd name="T44" fmla="*/ 1 w 12"/>
              <a:gd name="T45" fmla="*/ 0 h 11"/>
              <a:gd name="T46" fmla="*/ 1 w 12"/>
              <a:gd name="T47" fmla="*/ 0 h 11"/>
              <a:gd name="T48" fmla="*/ 0 w 12"/>
              <a:gd name="T49" fmla="*/ 0 h 11"/>
              <a:gd name="T50" fmla="*/ 3 w 12"/>
              <a:gd name="T51" fmla="*/ 0 h 11"/>
              <a:gd name="T52" fmla="*/ 8 w 12"/>
              <a:gd name="T53" fmla="*/ 7 h 11"/>
              <a:gd name="T54" fmla="*/ 8 w 12"/>
              <a:gd name="T55" fmla="*/ 2 h 11"/>
              <a:gd name="T56" fmla="*/ 8 w 12"/>
              <a:gd name="T57" fmla="*/ 1 h 11"/>
              <a:gd name="T58" fmla="*/ 8 w 12"/>
              <a:gd name="T59" fmla="*/ 1 h 11"/>
              <a:gd name="T60" fmla="*/ 8 w 12"/>
              <a:gd name="T61" fmla="*/ 0 h 11"/>
              <a:gd name="T62" fmla="*/ 8 w 12"/>
              <a:gd name="T63" fmla="*/ 0 h 11"/>
              <a:gd name="T64" fmla="*/ 7 w 12"/>
              <a:gd name="T65" fmla="*/ 0 h 11"/>
              <a:gd name="T66" fmla="*/ 11 w 12"/>
              <a:gd name="T6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11">
                <a:moveTo>
                  <a:pt x="11" y="0"/>
                </a:moveTo>
                <a:lnTo>
                  <a:pt x="10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10"/>
                </a:lnTo>
                <a:lnTo>
                  <a:pt x="2" y="1"/>
                </a:lnTo>
                <a:lnTo>
                  <a:pt x="2" y="8"/>
                </a:lnTo>
                <a:lnTo>
                  <a:pt x="2" y="8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4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3" y="0"/>
                </a:lnTo>
                <a:lnTo>
                  <a:pt x="8" y="7"/>
                </a:lnTo>
                <a:lnTo>
                  <a:pt x="8" y="2"/>
                </a:lnTo>
                <a:lnTo>
                  <a:pt x="8" y="1"/>
                </a:lnTo>
                <a:lnTo>
                  <a:pt x="8" y="1"/>
                </a:lnTo>
                <a:lnTo>
                  <a:pt x="8" y="0"/>
                </a:lnTo>
                <a:lnTo>
                  <a:pt x="8" y="0"/>
                </a:lnTo>
                <a:lnTo>
                  <a:pt x="7" y="0"/>
                </a:lnTo>
                <a:lnTo>
                  <a:pt x="1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Freeform 51"/>
          <p:cNvSpPr>
            <a:spLocks/>
          </p:cNvSpPr>
          <p:nvPr/>
        </p:nvSpPr>
        <p:spPr bwMode="auto">
          <a:xfrm>
            <a:off x="1058863" y="3298825"/>
            <a:ext cx="17462" cy="19050"/>
          </a:xfrm>
          <a:custGeom>
            <a:avLst/>
            <a:gdLst>
              <a:gd name="T0" fmla="*/ 9 w 11"/>
              <a:gd name="T1" fmla="*/ 5 h 12"/>
              <a:gd name="T2" fmla="*/ 9 w 11"/>
              <a:gd name="T3" fmla="*/ 10 h 12"/>
              <a:gd name="T4" fmla="*/ 9 w 11"/>
              <a:gd name="T5" fmla="*/ 10 h 12"/>
              <a:gd name="T6" fmla="*/ 8 w 11"/>
              <a:gd name="T7" fmla="*/ 10 h 12"/>
              <a:gd name="T8" fmla="*/ 7 w 11"/>
              <a:gd name="T9" fmla="*/ 11 h 12"/>
              <a:gd name="T10" fmla="*/ 6 w 11"/>
              <a:gd name="T11" fmla="*/ 11 h 12"/>
              <a:gd name="T12" fmla="*/ 4 w 11"/>
              <a:gd name="T13" fmla="*/ 11 h 12"/>
              <a:gd name="T14" fmla="*/ 3 w 11"/>
              <a:gd name="T15" fmla="*/ 10 h 12"/>
              <a:gd name="T16" fmla="*/ 2 w 11"/>
              <a:gd name="T17" fmla="*/ 10 h 12"/>
              <a:gd name="T18" fmla="*/ 1 w 11"/>
              <a:gd name="T19" fmla="*/ 9 h 12"/>
              <a:gd name="T20" fmla="*/ 1 w 11"/>
              <a:gd name="T21" fmla="*/ 8 h 12"/>
              <a:gd name="T22" fmla="*/ 0 w 11"/>
              <a:gd name="T23" fmla="*/ 8 h 12"/>
              <a:gd name="T24" fmla="*/ 0 w 11"/>
              <a:gd name="T25" fmla="*/ 6 h 12"/>
              <a:gd name="T26" fmla="*/ 0 w 11"/>
              <a:gd name="T27" fmla="*/ 5 h 12"/>
              <a:gd name="T28" fmla="*/ 1 w 11"/>
              <a:gd name="T29" fmla="*/ 3 h 12"/>
              <a:gd name="T30" fmla="*/ 1 w 11"/>
              <a:gd name="T31" fmla="*/ 2 h 12"/>
              <a:gd name="T32" fmla="*/ 2 w 11"/>
              <a:gd name="T33" fmla="*/ 1 h 12"/>
              <a:gd name="T34" fmla="*/ 3 w 11"/>
              <a:gd name="T35" fmla="*/ 1 h 12"/>
              <a:gd name="T36" fmla="*/ 4 w 11"/>
              <a:gd name="T37" fmla="*/ 0 h 12"/>
              <a:gd name="T38" fmla="*/ 5 w 11"/>
              <a:gd name="T39" fmla="*/ 0 h 12"/>
              <a:gd name="T40" fmla="*/ 6 w 11"/>
              <a:gd name="T41" fmla="*/ 0 h 12"/>
              <a:gd name="T42" fmla="*/ 7 w 11"/>
              <a:gd name="T43" fmla="*/ 1 h 12"/>
              <a:gd name="T44" fmla="*/ 8 w 11"/>
              <a:gd name="T45" fmla="*/ 1 h 12"/>
              <a:gd name="T46" fmla="*/ 9 w 11"/>
              <a:gd name="T47" fmla="*/ 0 h 12"/>
              <a:gd name="T48" fmla="*/ 8 w 11"/>
              <a:gd name="T49" fmla="*/ 3 h 12"/>
              <a:gd name="T50" fmla="*/ 8 w 11"/>
              <a:gd name="T51" fmla="*/ 2 h 12"/>
              <a:gd name="T52" fmla="*/ 7 w 11"/>
              <a:gd name="T53" fmla="*/ 1 h 12"/>
              <a:gd name="T54" fmla="*/ 6 w 11"/>
              <a:gd name="T55" fmla="*/ 1 h 12"/>
              <a:gd name="T56" fmla="*/ 4 w 11"/>
              <a:gd name="T57" fmla="*/ 1 h 12"/>
              <a:gd name="T58" fmla="*/ 3 w 11"/>
              <a:gd name="T59" fmla="*/ 1 h 12"/>
              <a:gd name="T60" fmla="*/ 3 w 11"/>
              <a:gd name="T61" fmla="*/ 3 h 12"/>
              <a:gd name="T62" fmla="*/ 2 w 11"/>
              <a:gd name="T63" fmla="*/ 3 h 12"/>
              <a:gd name="T64" fmla="*/ 2 w 11"/>
              <a:gd name="T65" fmla="*/ 5 h 12"/>
              <a:gd name="T66" fmla="*/ 2 w 11"/>
              <a:gd name="T67" fmla="*/ 6 h 12"/>
              <a:gd name="T68" fmla="*/ 2 w 11"/>
              <a:gd name="T69" fmla="*/ 7 h 12"/>
              <a:gd name="T70" fmla="*/ 2 w 11"/>
              <a:gd name="T71" fmla="*/ 8 h 12"/>
              <a:gd name="T72" fmla="*/ 3 w 11"/>
              <a:gd name="T73" fmla="*/ 9 h 12"/>
              <a:gd name="T74" fmla="*/ 3 w 11"/>
              <a:gd name="T75" fmla="*/ 10 h 12"/>
              <a:gd name="T76" fmla="*/ 4 w 11"/>
              <a:gd name="T77" fmla="*/ 10 h 12"/>
              <a:gd name="T78" fmla="*/ 6 w 11"/>
              <a:gd name="T79" fmla="*/ 10 h 12"/>
              <a:gd name="T80" fmla="*/ 7 w 11"/>
              <a:gd name="T81" fmla="*/ 10 h 12"/>
              <a:gd name="T82" fmla="*/ 8 w 11"/>
              <a:gd name="T83" fmla="*/ 10 h 12"/>
              <a:gd name="T84" fmla="*/ 8 w 11"/>
              <a:gd name="T85" fmla="*/ 7 h 12"/>
              <a:gd name="T86" fmla="*/ 8 w 11"/>
              <a:gd name="T87" fmla="*/ 6 h 12"/>
              <a:gd name="T88" fmla="*/ 7 w 11"/>
              <a:gd name="T89" fmla="*/ 5 h 12"/>
              <a:gd name="T90" fmla="*/ 10 w 11"/>
              <a:gd name="T9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" h="12">
                <a:moveTo>
                  <a:pt x="10" y="5"/>
                </a:moveTo>
                <a:lnTo>
                  <a:pt x="9" y="5"/>
                </a:lnTo>
                <a:lnTo>
                  <a:pt x="9" y="6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8" y="10"/>
                </a:lnTo>
                <a:lnTo>
                  <a:pt x="8" y="10"/>
                </a:lnTo>
                <a:lnTo>
                  <a:pt x="7" y="10"/>
                </a:lnTo>
                <a:lnTo>
                  <a:pt x="7" y="11"/>
                </a:lnTo>
                <a:lnTo>
                  <a:pt x="6" y="11"/>
                </a:lnTo>
                <a:lnTo>
                  <a:pt x="6" y="11"/>
                </a:lnTo>
                <a:lnTo>
                  <a:pt x="5" y="11"/>
                </a:lnTo>
                <a:lnTo>
                  <a:pt x="4" y="11"/>
                </a:lnTo>
                <a:lnTo>
                  <a:pt x="4" y="11"/>
                </a:lnTo>
                <a:lnTo>
                  <a:pt x="3" y="10"/>
                </a:lnTo>
                <a:lnTo>
                  <a:pt x="3" y="10"/>
                </a:lnTo>
                <a:lnTo>
                  <a:pt x="2" y="10"/>
                </a:lnTo>
                <a:lnTo>
                  <a:pt x="1" y="10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3"/>
                </a:lnTo>
                <a:lnTo>
                  <a:pt x="8" y="3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0"/>
                </a:lnTo>
                <a:lnTo>
                  <a:pt x="4" y="10"/>
                </a:lnTo>
                <a:lnTo>
                  <a:pt x="4" y="10"/>
                </a:lnTo>
                <a:lnTo>
                  <a:pt x="5" y="10"/>
                </a:lnTo>
                <a:lnTo>
                  <a:pt x="6" y="10"/>
                </a:lnTo>
                <a:lnTo>
                  <a:pt x="6" y="10"/>
                </a:lnTo>
                <a:lnTo>
                  <a:pt x="7" y="10"/>
                </a:lnTo>
                <a:lnTo>
                  <a:pt x="7" y="10"/>
                </a:lnTo>
                <a:lnTo>
                  <a:pt x="8" y="10"/>
                </a:lnTo>
                <a:lnTo>
                  <a:pt x="8" y="9"/>
                </a:lnTo>
                <a:lnTo>
                  <a:pt x="8" y="7"/>
                </a:lnTo>
                <a:lnTo>
                  <a:pt x="8" y="6"/>
                </a:lnTo>
                <a:lnTo>
                  <a:pt x="8" y="6"/>
                </a:lnTo>
                <a:lnTo>
                  <a:pt x="7" y="6"/>
                </a:lnTo>
                <a:lnTo>
                  <a:pt x="7" y="5"/>
                </a:lnTo>
                <a:lnTo>
                  <a:pt x="6" y="5"/>
                </a:lnTo>
                <a:lnTo>
                  <a:pt x="1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Freeform 52"/>
          <p:cNvSpPr>
            <a:spLocks/>
          </p:cNvSpPr>
          <p:nvPr/>
        </p:nvSpPr>
        <p:spPr bwMode="auto">
          <a:xfrm>
            <a:off x="1085850" y="3298825"/>
            <a:ext cx="17463" cy="19050"/>
          </a:xfrm>
          <a:custGeom>
            <a:avLst/>
            <a:gdLst>
              <a:gd name="T0" fmla="*/ 0 w 11"/>
              <a:gd name="T1" fmla="*/ 6 h 12"/>
              <a:gd name="T2" fmla="*/ 0 w 11"/>
              <a:gd name="T3" fmla="*/ 5 h 12"/>
              <a:gd name="T4" fmla="*/ 0 w 11"/>
              <a:gd name="T5" fmla="*/ 5 h 12"/>
              <a:gd name="T6" fmla="*/ 1 w 11"/>
              <a:gd name="T7" fmla="*/ 4 h 12"/>
              <a:gd name="T8" fmla="*/ 1 w 11"/>
              <a:gd name="T9" fmla="*/ 3 h 12"/>
              <a:gd name="T10" fmla="*/ 1 w 11"/>
              <a:gd name="T11" fmla="*/ 3 h 12"/>
              <a:gd name="T12" fmla="*/ 1 w 11"/>
              <a:gd name="T13" fmla="*/ 3 h 12"/>
              <a:gd name="T14" fmla="*/ 1 w 11"/>
              <a:gd name="T15" fmla="*/ 2 h 12"/>
              <a:gd name="T16" fmla="*/ 2 w 11"/>
              <a:gd name="T17" fmla="*/ 1 h 12"/>
              <a:gd name="T18" fmla="*/ 3 w 11"/>
              <a:gd name="T19" fmla="*/ 1 h 12"/>
              <a:gd name="T20" fmla="*/ 3 w 11"/>
              <a:gd name="T21" fmla="*/ 0 h 12"/>
              <a:gd name="T22" fmla="*/ 4 w 11"/>
              <a:gd name="T23" fmla="*/ 0 h 12"/>
              <a:gd name="T24" fmla="*/ 4 w 11"/>
              <a:gd name="T25" fmla="*/ 0 h 12"/>
              <a:gd name="T26" fmla="*/ 5 w 11"/>
              <a:gd name="T27" fmla="*/ 0 h 12"/>
              <a:gd name="T28" fmla="*/ 6 w 11"/>
              <a:gd name="T29" fmla="*/ 0 h 12"/>
              <a:gd name="T30" fmla="*/ 6 w 11"/>
              <a:gd name="T31" fmla="*/ 0 h 12"/>
              <a:gd name="T32" fmla="*/ 7 w 11"/>
              <a:gd name="T33" fmla="*/ 0 h 12"/>
              <a:gd name="T34" fmla="*/ 8 w 11"/>
              <a:gd name="T35" fmla="*/ 1 h 12"/>
              <a:gd name="T36" fmla="*/ 8 w 11"/>
              <a:gd name="T37" fmla="*/ 1 h 12"/>
              <a:gd name="T38" fmla="*/ 9 w 11"/>
              <a:gd name="T39" fmla="*/ 2 h 12"/>
              <a:gd name="T40" fmla="*/ 9 w 11"/>
              <a:gd name="T41" fmla="*/ 3 h 12"/>
              <a:gd name="T42" fmla="*/ 9 w 11"/>
              <a:gd name="T43" fmla="*/ 3 h 12"/>
              <a:gd name="T44" fmla="*/ 9 w 11"/>
              <a:gd name="T45" fmla="*/ 3 h 12"/>
              <a:gd name="T46" fmla="*/ 9 w 11"/>
              <a:gd name="T47" fmla="*/ 4 h 12"/>
              <a:gd name="T48" fmla="*/ 10 w 11"/>
              <a:gd name="T49" fmla="*/ 5 h 12"/>
              <a:gd name="T50" fmla="*/ 10 w 11"/>
              <a:gd name="T51" fmla="*/ 5 h 12"/>
              <a:gd name="T52" fmla="*/ 10 w 11"/>
              <a:gd name="T53" fmla="*/ 6 h 12"/>
              <a:gd name="T54" fmla="*/ 10 w 11"/>
              <a:gd name="T55" fmla="*/ 6 h 12"/>
              <a:gd name="T56" fmla="*/ 10 w 11"/>
              <a:gd name="T57" fmla="*/ 7 h 12"/>
              <a:gd name="T58" fmla="*/ 9 w 11"/>
              <a:gd name="T59" fmla="*/ 7 h 12"/>
              <a:gd name="T60" fmla="*/ 9 w 11"/>
              <a:gd name="T61" fmla="*/ 8 h 12"/>
              <a:gd name="T62" fmla="*/ 9 w 11"/>
              <a:gd name="T63" fmla="*/ 8 h 12"/>
              <a:gd name="T64" fmla="*/ 9 w 11"/>
              <a:gd name="T65" fmla="*/ 8 h 12"/>
              <a:gd name="T66" fmla="*/ 9 w 11"/>
              <a:gd name="T67" fmla="*/ 9 h 12"/>
              <a:gd name="T68" fmla="*/ 8 w 11"/>
              <a:gd name="T69" fmla="*/ 10 h 12"/>
              <a:gd name="T70" fmla="*/ 8 w 11"/>
              <a:gd name="T71" fmla="*/ 10 h 12"/>
              <a:gd name="T72" fmla="*/ 7 w 11"/>
              <a:gd name="T73" fmla="*/ 10 h 12"/>
              <a:gd name="T74" fmla="*/ 6 w 11"/>
              <a:gd name="T75" fmla="*/ 11 h 12"/>
              <a:gd name="T76" fmla="*/ 6 w 11"/>
              <a:gd name="T77" fmla="*/ 11 h 12"/>
              <a:gd name="T78" fmla="*/ 5 w 11"/>
              <a:gd name="T79" fmla="*/ 11 h 12"/>
              <a:gd name="T80" fmla="*/ 4 w 11"/>
              <a:gd name="T81" fmla="*/ 11 h 12"/>
              <a:gd name="T82" fmla="*/ 4 w 11"/>
              <a:gd name="T83" fmla="*/ 11 h 12"/>
              <a:gd name="T84" fmla="*/ 3 w 11"/>
              <a:gd name="T85" fmla="*/ 10 h 12"/>
              <a:gd name="T86" fmla="*/ 3 w 11"/>
              <a:gd name="T87" fmla="*/ 10 h 12"/>
              <a:gd name="T88" fmla="*/ 2 w 11"/>
              <a:gd name="T89" fmla="*/ 10 h 12"/>
              <a:gd name="T90" fmla="*/ 1 w 11"/>
              <a:gd name="T91" fmla="*/ 9 h 12"/>
              <a:gd name="T92" fmla="*/ 1 w 11"/>
              <a:gd name="T93" fmla="*/ 8 h 12"/>
              <a:gd name="T94" fmla="*/ 1 w 11"/>
              <a:gd name="T95" fmla="*/ 8 h 12"/>
              <a:gd name="T96" fmla="*/ 1 w 11"/>
              <a:gd name="T97" fmla="*/ 8 h 12"/>
              <a:gd name="T98" fmla="*/ 1 w 11"/>
              <a:gd name="T99" fmla="*/ 7 h 12"/>
              <a:gd name="T100" fmla="*/ 0 w 11"/>
              <a:gd name="T101" fmla="*/ 7 h 12"/>
              <a:gd name="T102" fmla="*/ 0 w 11"/>
              <a:gd name="T103" fmla="*/ 6 h 12"/>
              <a:gd name="T104" fmla="*/ 0 w 11"/>
              <a:gd name="T10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" h="12">
                <a:moveTo>
                  <a:pt x="0" y="6"/>
                </a:move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8" y="1"/>
                </a:lnTo>
                <a:lnTo>
                  <a:pt x="9" y="2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10" y="5"/>
                </a:lnTo>
                <a:lnTo>
                  <a:pt x="10" y="5"/>
                </a:lnTo>
                <a:lnTo>
                  <a:pt x="10" y="6"/>
                </a:lnTo>
                <a:lnTo>
                  <a:pt x="10" y="6"/>
                </a:lnTo>
                <a:lnTo>
                  <a:pt x="10" y="7"/>
                </a:lnTo>
                <a:lnTo>
                  <a:pt x="9" y="7"/>
                </a:lnTo>
                <a:lnTo>
                  <a:pt x="9" y="8"/>
                </a:lnTo>
                <a:lnTo>
                  <a:pt x="9" y="8"/>
                </a:lnTo>
                <a:lnTo>
                  <a:pt x="9" y="8"/>
                </a:lnTo>
                <a:lnTo>
                  <a:pt x="9" y="9"/>
                </a:lnTo>
                <a:lnTo>
                  <a:pt x="8" y="10"/>
                </a:lnTo>
                <a:lnTo>
                  <a:pt x="8" y="10"/>
                </a:lnTo>
                <a:lnTo>
                  <a:pt x="7" y="10"/>
                </a:lnTo>
                <a:lnTo>
                  <a:pt x="6" y="11"/>
                </a:lnTo>
                <a:lnTo>
                  <a:pt x="6" y="11"/>
                </a:lnTo>
                <a:lnTo>
                  <a:pt x="5" y="11"/>
                </a:lnTo>
                <a:lnTo>
                  <a:pt x="4" y="11"/>
                </a:lnTo>
                <a:lnTo>
                  <a:pt x="4" y="11"/>
                </a:lnTo>
                <a:lnTo>
                  <a:pt x="3" y="10"/>
                </a:lnTo>
                <a:lnTo>
                  <a:pt x="3" y="10"/>
                </a:lnTo>
                <a:lnTo>
                  <a:pt x="2" y="10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Freeform 53"/>
          <p:cNvSpPr>
            <a:spLocks/>
          </p:cNvSpPr>
          <p:nvPr/>
        </p:nvSpPr>
        <p:spPr bwMode="auto">
          <a:xfrm>
            <a:off x="1090613" y="3300413"/>
            <a:ext cx="7937" cy="15875"/>
          </a:xfrm>
          <a:custGeom>
            <a:avLst/>
            <a:gdLst>
              <a:gd name="T0" fmla="*/ 4 w 5"/>
              <a:gd name="T1" fmla="*/ 5 h 10"/>
              <a:gd name="T2" fmla="*/ 4 w 5"/>
              <a:gd name="T3" fmla="*/ 4 h 10"/>
              <a:gd name="T4" fmla="*/ 4 w 5"/>
              <a:gd name="T5" fmla="*/ 4 h 10"/>
              <a:gd name="T6" fmla="*/ 4 w 5"/>
              <a:gd name="T7" fmla="*/ 3 h 10"/>
              <a:gd name="T8" fmla="*/ 4 w 5"/>
              <a:gd name="T9" fmla="*/ 2 h 10"/>
              <a:gd name="T10" fmla="*/ 4 w 5"/>
              <a:gd name="T11" fmla="*/ 2 h 10"/>
              <a:gd name="T12" fmla="*/ 4 w 5"/>
              <a:gd name="T13" fmla="*/ 1 h 10"/>
              <a:gd name="T14" fmla="*/ 3 w 5"/>
              <a:gd name="T15" fmla="*/ 1 h 10"/>
              <a:gd name="T16" fmla="*/ 3 w 5"/>
              <a:gd name="T17" fmla="*/ 1 h 10"/>
              <a:gd name="T18" fmla="*/ 3 w 5"/>
              <a:gd name="T19" fmla="*/ 0 h 10"/>
              <a:gd name="T20" fmla="*/ 2 w 5"/>
              <a:gd name="T21" fmla="*/ 0 h 10"/>
              <a:gd name="T22" fmla="*/ 2 w 5"/>
              <a:gd name="T23" fmla="*/ 0 h 10"/>
              <a:gd name="T24" fmla="*/ 2 w 5"/>
              <a:gd name="T25" fmla="*/ 0 h 10"/>
              <a:gd name="T26" fmla="*/ 1 w 5"/>
              <a:gd name="T27" fmla="*/ 0 h 10"/>
              <a:gd name="T28" fmla="*/ 1 w 5"/>
              <a:gd name="T29" fmla="*/ 1 h 10"/>
              <a:gd name="T30" fmla="*/ 1 w 5"/>
              <a:gd name="T31" fmla="*/ 1 h 10"/>
              <a:gd name="T32" fmla="*/ 0 w 5"/>
              <a:gd name="T33" fmla="*/ 1 h 10"/>
              <a:gd name="T34" fmla="*/ 0 w 5"/>
              <a:gd name="T35" fmla="*/ 2 h 10"/>
              <a:gd name="T36" fmla="*/ 0 w 5"/>
              <a:gd name="T37" fmla="*/ 2 h 10"/>
              <a:gd name="T38" fmla="*/ 0 w 5"/>
              <a:gd name="T39" fmla="*/ 3 h 10"/>
              <a:gd name="T40" fmla="*/ 0 w 5"/>
              <a:gd name="T41" fmla="*/ 4 h 10"/>
              <a:gd name="T42" fmla="*/ 0 w 5"/>
              <a:gd name="T43" fmla="*/ 4 h 10"/>
              <a:gd name="T44" fmla="*/ 0 w 5"/>
              <a:gd name="T45" fmla="*/ 5 h 10"/>
              <a:gd name="T46" fmla="*/ 0 w 5"/>
              <a:gd name="T47" fmla="*/ 5 h 10"/>
              <a:gd name="T48" fmla="*/ 0 w 5"/>
              <a:gd name="T49" fmla="*/ 6 h 10"/>
              <a:gd name="T50" fmla="*/ 0 w 5"/>
              <a:gd name="T51" fmla="*/ 7 h 10"/>
              <a:gd name="T52" fmla="*/ 0 w 5"/>
              <a:gd name="T53" fmla="*/ 7 h 10"/>
              <a:gd name="T54" fmla="*/ 0 w 5"/>
              <a:gd name="T55" fmla="*/ 8 h 10"/>
              <a:gd name="T56" fmla="*/ 1 w 5"/>
              <a:gd name="T57" fmla="*/ 8 h 10"/>
              <a:gd name="T58" fmla="*/ 1 w 5"/>
              <a:gd name="T59" fmla="*/ 9 h 10"/>
              <a:gd name="T60" fmla="*/ 2 w 5"/>
              <a:gd name="T61" fmla="*/ 9 h 10"/>
              <a:gd name="T62" fmla="*/ 2 w 5"/>
              <a:gd name="T63" fmla="*/ 9 h 10"/>
              <a:gd name="T64" fmla="*/ 2 w 5"/>
              <a:gd name="T65" fmla="*/ 9 h 10"/>
              <a:gd name="T66" fmla="*/ 3 w 5"/>
              <a:gd name="T67" fmla="*/ 9 h 10"/>
              <a:gd name="T68" fmla="*/ 3 w 5"/>
              <a:gd name="T69" fmla="*/ 8 h 10"/>
              <a:gd name="T70" fmla="*/ 3 w 5"/>
              <a:gd name="T71" fmla="*/ 8 h 10"/>
              <a:gd name="T72" fmla="*/ 3 w 5"/>
              <a:gd name="T73" fmla="*/ 8 h 10"/>
              <a:gd name="T74" fmla="*/ 4 w 5"/>
              <a:gd name="T75" fmla="*/ 8 h 10"/>
              <a:gd name="T76" fmla="*/ 4 w 5"/>
              <a:gd name="T77" fmla="*/ 7 h 10"/>
              <a:gd name="T78" fmla="*/ 4 w 5"/>
              <a:gd name="T79" fmla="*/ 7 h 10"/>
              <a:gd name="T80" fmla="*/ 4 w 5"/>
              <a:gd name="T81" fmla="*/ 6 h 10"/>
              <a:gd name="T82" fmla="*/ 4 w 5"/>
              <a:gd name="T83" fmla="*/ 5 h 10"/>
              <a:gd name="T84" fmla="*/ 4 w 5"/>
              <a:gd name="T8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" h="10">
                <a:moveTo>
                  <a:pt x="4" y="5"/>
                </a:move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3" y="9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4" y="8"/>
                </a:lnTo>
                <a:lnTo>
                  <a:pt x="4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Freeform 54"/>
          <p:cNvSpPr>
            <a:spLocks/>
          </p:cNvSpPr>
          <p:nvPr/>
        </p:nvSpPr>
        <p:spPr bwMode="auto">
          <a:xfrm>
            <a:off x="1112838" y="3300413"/>
            <a:ext cx="17462" cy="15875"/>
          </a:xfrm>
          <a:custGeom>
            <a:avLst/>
            <a:gdLst>
              <a:gd name="T0" fmla="*/ 0 w 11"/>
              <a:gd name="T1" fmla="*/ 9 h 10"/>
              <a:gd name="T2" fmla="*/ 0 w 11"/>
              <a:gd name="T3" fmla="*/ 9 h 10"/>
              <a:gd name="T4" fmla="*/ 1 w 11"/>
              <a:gd name="T5" fmla="*/ 9 h 10"/>
              <a:gd name="T6" fmla="*/ 1 w 11"/>
              <a:gd name="T7" fmla="*/ 9 h 10"/>
              <a:gd name="T8" fmla="*/ 1 w 11"/>
              <a:gd name="T9" fmla="*/ 8 h 10"/>
              <a:gd name="T10" fmla="*/ 1 w 11"/>
              <a:gd name="T11" fmla="*/ 8 h 10"/>
              <a:gd name="T12" fmla="*/ 1 w 11"/>
              <a:gd name="T13" fmla="*/ 7 h 10"/>
              <a:gd name="T14" fmla="*/ 1 w 11"/>
              <a:gd name="T15" fmla="*/ 1 h 10"/>
              <a:gd name="T16" fmla="*/ 1 w 11"/>
              <a:gd name="T17" fmla="*/ 1 h 10"/>
              <a:gd name="T18" fmla="*/ 1 w 11"/>
              <a:gd name="T19" fmla="*/ 0 h 10"/>
              <a:gd name="T20" fmla="*/ 0 w 11"/>
              <a:gd name="T21" fmla="*/ 0 h 10"/>
              <a:gd name="T22" fmla="*/ 4 w 11"/>
              <a:gd name="T23" fmla="*/ 0 h 10"/>
              <a:gd name="T24" fmla="*/ 4 w 11"/>
              <a:gd name="T25" fmla="*/ 0 h 10"/>
              <a:gd name="T26" fmla="*/ 5 w 11"/>
              <a:gd name="T27" fmla="*/ 0 h 10"/>
              <a:gd name="T28" fmla="*/ 6 w 11"/>
              <a:gd name="T29" fmla="*/ 0 h 10"/>
              <a:gd name="T30" fmla="*/ 6 w 11"/>
              <a:gd name="T31" fmla="*/ 0 h 10"/>
              <a:gd name="T32" fmla="*/ 7 w 11"/>
              <a:gd name="T33" fmla="*/ 0 h 10"/>
              <a:gd name="T34" fmla="*/ 8 w 11"/>
              <a:gd name="T35" fmla="*/ 1 h 10"/>
              <a:gd name="T36" fmla="*/ 8 w 11"/>
              <a:gd name="T37" fmla="*/ 1 h 10"/>
              <a:gd name="T38" fmla="*/ 8 w 11"/>
              <a:gd name="T39" fmla="*/ 1 h 10"/>
              <a:gd name="T40" fmla="*/ 9 w 11"/>
              <a:gd name="T41" fmla="*/ 1 h 10"/>
              <a:gd name="T42" fmla="*/ 9 w 11"/>
              <a:gd name="T43" fmla="*/ 2 h 10"/>
              <a:gd name="T44" fmla="*/ 9 w 11"/>
              <a:gd name="T45" fmla="*/ 2 h 10"/>
              <a:gd name="T46" fmla="*/ 10 w 11"/>
              <a:gd name="T47" fmla="*/ 3 h 10"/>
              <a:gd name="T48" fmla="*/ 10 w 11"/>
              <a:gd name="T49" fmla="*/ 4 h 10"/>
              <a:gd name="T50" fmla="*/ 10 w 11"/>
              <a:gd name="T51" fmla="*/ 4 h 10"/>
              <a:gd name="T52" fmla="*/ 10 w 11"/>
              <a:gd name="T53" fmla="*/ 5 h 10"/>
              <a:gd name="T54" fmla="*/ 10 w 11"/>
              <a:gd name="T55" fmla="*/ 5 h 10"/>
              <a:gd name="T56" fmla="*/ 10 w 11"/>
              <a:gd name="T57" fmla="*/ 6 h 10"/>
              <a:gd name="T58" fmla="*/ 9 w 11"/>
              <a:gd name="T59" fmla="*/ 7 h 10"/>
              <a:gd name="T60" fmla="*/ 9 w 11"/>
              <a:gd name="T61" fmla="*/ 7 h 10"/>
              <a:gd name="T62" fmla="*/ 9 w 11"/>
              <a:gd name="T63" fmla="*/ 7 h 10"/>
              <a:gd name="T64" fmla="*/ 9 w 11"/>
              <a:gd name="T65" fmla="*/ 8 h 10"/>
              <a:gd name="T66" fmla="*/ 8 w 11"/>
              <a:gd name="T67" fmla="*/ 8 h 10"/>
              <a:gd name="T68" fmla="*/ 8 w 11"/>
              <a:gd name="T69" fmla="*/ 8 h 10"/>
              <a:gd name="T70" fmla="*/ 7 w 11"/>
              <a:gd name="T71" fmla="*/ 8 h 10"/>
              <a:gd name="T72" fmla="*/ 7 w 11"/>
              <a:gd name="T73" fmla="*/ 9 h 10"/>
              <a:gd name="T74" fmla="*/ 6 w 11"/>
              <a:gd name="T75" fmla="*/ 9 h 10"/>
              <a:gd name="T76" fmla="*/ 5 w 11"/>
              <a:gd name="T77" fmla="*/ 9 h 10"/>
              <a:gd name="T78" fmla="*/ 4 w 11"/>
              <a:gd name="T79" fmla="*/ 9 h 10"/>
              <a:gd name="T80" fmla="*/ 0 w 11"/>
              <a:gd name="T8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" h="10">
                <a:moveTo>
                  <a:pt x="0" y="9"/>
                </a:move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10" y="3"/>
                </a:lnTo>
                <a:lnTo>
                  <a:pt x="10" y="4"/>
                </a:lnTo>
                <a:lnTo>
                  <a:pt x="10" y="4"/>
                </a:lnTo>
                <a:lnTo>
                  <a:pt x="10" y="5"/>
                </a:lnTo>
                <a:lnTo>
                  <a:pt x="10" y="5"/>
                </a:lnTo>
                <a:lnTo>
                  <a:pt x="10" y="6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8"/>
                </a:lnTo>
                <a:lnTo>
                  <a:pt x="8" y="8"/>
                </a:lnTo>
                <a:lnTo>
                  <a:pt x="8" y="8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5" y="9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Freeform 55"/>
          <p:cNvSpPr>
            <a:spLocks/>
          </p:cNvSpPr>
          <p:nvPr/>
        </p:nvSpPr>
        <p:spPr bwMode="auto">
          <a:xfrm>
            <a:off x="1119188" y="3302000"/>
            <a:ext cx="6350" cy="12700"/>
          </a:xfrm>
          <a:custGeom>
            <a:avLst/>
            <a:gdLst>
              <a:gd name="T0" fmla="*/ 0 w 4"/>
              <a:gd name="T1" fmla="*/ 6 h 8"/>
              <a:gd name="T2" fmla="*/ 0 w 4"/>
              <a:gd name="T3" fmla="*/ 6 h 8"/>
              <a:gd name="T4" fmla="*/ 0 w 4"/>
              <a:gd name="T5" fmla="*/ 7 h 8"/>
              <a:gd name="T6" fmla="*/ 0 w 4"/>
              <a:gd name="T7" fmla="*/ 7 h 8"/>
              <a:gd name="T8" fmla="*/ 1 w 4"/>
              <a:gd name="T9" fmla="*/ 7 h 8"/>
              <a:gd name="T10" fmla="*/ 1 w 4"/>
              <a:gd name="T11" fmla="*/ 7 h 8"/>
              <a:gd name="T12" fmla="*/ 2 w 4"/>
              <a:gd name="T13" fmla="*/ 7 h 8"/>
              <a:gd name="T14" fmla="*/ 2 w 4"/>
              <a:gd name="T15" fmla="*/ 7 h 8"/>
              <a:gd name="T16" fmla="*/ 2 w 4"/>
              <a:gd name="T17" fmla="*/ 6 h 8"/>
              <a:gd name="T18" fmla="*/ 2 w 4"/>
              <a:gd name="T19" fmla="*/ 6 h 8"/>
              <a:gd name="T20" fmla="*/ 3 w 4"/>
              <a:gd name="T21" fmla="*/ 6 h 8"/>
              <a:gd name="T22" fmla="*/ 3 w 4"/>
              <a:gd name="T23" fmla="*/ 6 h 8"/>
              <a:gd name="T24" fmla="*/ 3 w 4"/>
              <a:gd name="T25" fmla="*/ 5 h 8"/>
              <a:gd name="T26" fmla="*/ 3 w 4"/>
              <a:gd name="T27" fmla="*/ 5 h 8"/>
              <a:gd name="T28" fmla="*/ 3 w 4"/>
              <a:gd name="T29" fmla="*/ 4 h 8"/>
              <a:gd name="T30" fmla="*/ 3 w 4"/>
              <a:gd name="T31" fmla="*/ 4 h 8"/>
              <a:gd name="T32" fmla="*/ 3 w 4"/>
              <a:gd name="T33" fmla="*/ 3 h 8"/>
              <a:gd name="T34" fmla="*/ 3 w 4"/>
              <a:gd name="T35" fmla="*/ 3 h 8"/>
              <a:gd name="T36" fmla="*/ 3 w 4"/>
              <a:gd name="T37" fmla="*/ 2 h 8"/>
              <a:gd name="T38" fmla="*/ 3 w 4"/>
              <a:gd name="T39" fmla="*/ 2 h 8"/>
              <a:gd name="T40" fmla="*/ 3 w 4"/>
              <a:gd name="T41" fmla="*/ 1 h 8"/>
              <a:gd name="T42" fmla="*/ 3 w 4"/>
              <a:gd name="T43" fmla="*/ 1 h 8"/>
              <a:gd name="T44" fmla="*/ 2 w 4"/>
              <a:gd name="T45" fmla="*/ 1 h 8"/>
              <a:gd name="T46" fmla="*/ 2 w 4"/>
              <a:gd name="T47" fmla="*/ 1 h 8"/>
              <a:gd name="T48" fmla="*/ 2 w 4"/>
              <a:gd name="T49" fmla="*/ 0 h 8"/>
              <a:gd name="T50" fmla="*/ 2 w 4"/>
              <a:gd name="T51" fmla="*/ 0 h 8"/>
              <a:gd name="T52" fmla="*/ 1 w 4"/>
              <a:gd name="T53" fmla="*/ 0 h 8"/>
              <a:gd name="T54" fmla="*/ 1 w 4"/>
              <a:gd name="T55" fmla="*/ 0 h 8"/>
              <a:gd name="T56" fmla="*/ 1 w 4"/>
              <a:gd name="T57" fmla="*/ 0 h 8"/>
              <a:gd name="T58" fmla="*/ 0 w 4"/>
              <a:gd name="T59" fmla="*/ 0 h 8"/>
              <a:gd name="T60" fmla="*/ 0 w 4"/>
              <a:gd name="T61" fmla="*/ 0 h 8"/>
              <a:gd name="T62" fmla="*/ 0 w 4"/>
              <a:gd name="T63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" h="8">
                <a:moveTo>
                  <a:pt x="0" y="6"/>
                </a:moveTo>
                <a:lnTo>
                  <a:pt x="0" y="6"/>
                </a:lnTo>
                <a:lnTo>
                  <a:pt x="0" y="7"/>
                </a:lnTo>
                <a:lnTo>
                  <a:pt x="0" y="7"/>
                </a:lnTo>
                <a:lnTo>
                  <a:pt x="1" y="7"/>
                </a:lnTo>
                <a:lnTo>
                  <a:pt x="1" y="7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3" y="5"/>
                </a:lnTo>
                <a:lnTo>
                  <a:pt x="3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3" y="1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1149350" y="3300413"/>
            <a:ext cx="26988" cy="17462"/>
          </a:xfrm>
          <a:custGeom>
            <a:avLst/>
            <a:gdLst>
              <a:gd name="T0" fmla="*/ 16 w 17"/>
              <a:gd name="T1" fmla="*/ 0 h 11"/>
              <a:gd name="T2" fmla="*/ 15 w 17"/>
              <a:gd name="T3" fmla="*/ 1 h 11"/>
              <a:gd name="T4" fmla="*/ 15 w 17"/>
              <a:gd name="T5" fmla="*/ 1 h 11"/>
              <a:gd name="T6" fmla="*/ 13 w 17"/>
              <a:gd name="T7" fmla="*/ 4 h 11"/>
              <a:gd name="T8" fmla="*/ 12 w 17"/>
              <a:gd name="T9" fmla="*/ 6 h 11"/>
              <a:gd name="T10" fmla="*/ 12 w 17"/>
              <a:gd name="T11" fmla="*/ 8 h 11"/>
              <a:gd name="T12" fmla="*/ 12 w 17"/>
              <a:gd name="T13" fmla="*/ 9 h 11"/>
              <a:gd name="T14" fmla="*/ 11 w 17"/>
              <a:gd name="T15" fmla="*/ 9 h 11"/>
              <a:gd name="T16" fmla="*/ 10 w 17"/>
              <a:gd name="T17" fmla="*/ 8 h 11"/>
              <a:gd name="T18" fmla="*/ 9 w 17"/>
              <a:gd name="T19" fmla="*/ 7 h 11"/>
              <a:gd name="T20" fmla="*/ 9 w 17"/>
              <a:gd name="T21" fmla="*/ 5 h 11"/>
              <a:gd name="T22" fmla="*/ 9 w 17"/>
              <a:gd name="T23" fmla="*/ 4 h 11"/>
              <a:gd name="T24" fmla="*/ 8 w 17"/>
              <a:gd name="T25" fmla="*/ 3 h 11"/>
              <a:gd name="T26" fmla="*/ 5 w 17"/>
              <a:gd name="T27" fmla="*/ 10 h 11"/>
              <a:gd name="T28" fmla="*/ 4 w 17"/>
              <a:gd name="T29" fmla="*/ 9 h 11"/>
              <a:gd name="T30" fmla="*/ 4 w 17"/>
              <a:gd name="T31" fmla="*/ 8 h 11"/>
              <a:gd name="T32" fmla="*/ 4 w 17"/>
              <a:gd name="T33" fmla="*/ 6 h 11"/>
              <a:gd name="T34" fmla="*/ 3 w 17"/>
              <a:gd name="T35" fmla="*/ 4 h 11"/>
              <a:gd name="T36" fmla="*/ 2 w 17"/>
              <a:gd name="T37" fmla="*/ 3 h 11"/>
              <a:gd name="T38" fmla="*/ 1 w 17"/>
              <a:gd name="T39" fmla="*/ 2 h 11"/>
              <a:gd name="T40" fmla="*/ 1 w 17"/>
              <a:gd name="T41" fmla="*/ 1 h 11"/>
              <a:gd name="T42" fmla="*/ 1 w 17"/>
              <a:gd name="T43" fmla="*/ 0 h 11"/>
              <a:gd name="T44" fmla="*/ 4 w 17"/>
              <a:gd name="T45" fmla="*/ 0 h 11"/>
              <a:gd name="T46" fmla="*/ 3 w 17"/>
              <a:gd name="T47" fmla="*/ 0 h 11"/>
              <a:gd name="T48" fmla="*/ 4 w 17"/>
              <a:gd name="T49" fmla="*/ 1 h 11"/>
              <a:gd name="T50" fmla="*/ 7 w 17"/>
              <a:gd name="T51" fmla="*/ 3 h 11"/>
              <a:gd name="T52" fmla="*/ 7 w 17"/>
              <a:gd name="T53" fmla="*/ 1 h 11"/>
              <a:gd name="T54" fmla="*/ 6 w 17"/>
              <a:gd name="T55" fmla="*/ 0 h 11"/>
              <a:gd name="T56" fmla="*/ 9 w 17"/>
              <a:gd name="T57" fmla="*/ 0 h 11"/>
              <a:gd name="T58" fmla="*/ 9 w 17"/>
              <a:gd name="T59" fmla="*/ 1 h 11"/>
              <a:gd name="T60" fmla="*/ 14 w 17"/>
              <a:gd name="T61" fmla="*/ 1 h 11"/>
              <a:gd name="T62" fmla="*/ 14 w 17"/>
              <a:gd name="T63" fmla="*/ 0 h 11"/>
              <a:gd name="T64" fmla="*/ 16 w 17"/>
              <a:gd name="T6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" h="11">
                <a:moveTo>
                  <a:pt x="16" y="0"/>
                </a:moveTo>
                <a:lnTo>
                  <a:pt x="16" y="0"/>
                </a:lnTo>
                <a:lnTo>
                  <a:pt x="15" y="0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4" y="3"/>
                </a:lnTo>
                <a:lnTo>
                  <a:pt x="13" y="4"/>
                </a:lnTo>
                <a:lnTo>
                  <a:pt x="13" y="6"/>
                </a:lnTo>
                <a:lnTo>
                  <a:pt x="12" y="6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1" y="9"/>
                </a:lnTo>
                <a:lnTo>
                  <a:pt x="10" y="9"/>
                </a:lnTo>
                <a:lnTo>
                  <a:pt x="10" y="8"/>
                </a:lnTo>
                <a:lnTo>
                  <a:pt x="10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4"/>
                </a:lnTo>
                <a:lnTo>
                  <a:pt x="8" y="4"/>
                </a:lnTo>
                <a:lnTo>
                  <a:pt x="8" y="3"/>
                </a:lnTo>
                <a:lnTo>
                  <a:pt x="6" y="10"/>
                </a:lnTo>
                <a:lnTo>
                  <a:pt x="5" y="10"/>
                </a:lnTo>
                <a:lnTo>
                  <a:pt x="5" y="9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lnTo>
                  <a:pt x="1" y="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6" y="7"/>
                </a:lnTo>
                <a:lnTo>
                  <a:pt x="7" y="3"/>
                </a:lnTo>
                <a:lnTo>
                  <a:pt x="7" y="1"/>
                </a:lnTo>
                <a:lnTo>
                  <a:pt x="7" y="1"/>
                </a:lnTo>
                <a:lnTo>
                  <a:pt x="7" y="0"/>
                </a:lnTo>
                <a:lnTo>
                  <a:pt x="6" y="0"/>
                </a:lnTo>
                <a:lnTo>
                  <a:pt x="10" y="0"/>
                </a:lnTo>
                <a:lnTo>
                  <a:pt x="9" y="0"/>
                </a:lnTo>
                <a:lnTo>
                  <a:pt x="9" y="0"/>
                </a:lnTo>
                <a:lnTo>
                  <a:pt x="9" y="1"/>
                </a:lnTo>
                <a:lnTo>
                  <a:pt x="12" y="7"/>
                </a:lnTo>
                <a:lnTo>
                  <a:pt x="14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6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3" name="Freeform 57"/>
          <p:cNvSpPr>
            <a:spLocks/>
          </p:cNvSpPr>
          <p:nvPr/>
        </p:nvSpPr>
        <p:spPr bwMode="auto">
          <a:xfrm>
            <a:off x="1185863" y="3300413"/>
            <a:ext cx="14287" cy="15875"/>
          </a:xfrm>
          <a:custGeom>
            <a:avLst/>
            <a:gdLst>
              <a:gd name="T0" fmla="*/ 7 w 9"/>
              <a:gd name="T1" fmla="*/ 9 h 10"/>
              <a:gd name="T2" fmla="*/ 0 w 9"/>
              <a:gd name="T3" fmla="*/ 9 h 10"/>
              <a:gd name="T4" fmla="*/ 1 w 9"/>
              <a:gd name="T5" fmla="*/ 9 h 10"/>
              <a:gd name="T6" fmla="*/ 1 w 9"/>
              <a:gd name="T7" fmla="*/ 8 h 10"/>
              <a:gd name="T8" fmla="*/ 1 w 9"/>
              <a:gd name="T9" fmla="*/ 8 h 10"/>
              <a:gd name="T10" fmla="*/ 1 w 9"/>
              <a:gd name="T11" fmla="*/ 8 h 10"/>
              <a:gd name="T12" fmla="*/ 1 w 9"/>
              <a:gd name="T13" fmla="*/ 7 h 10"/>
              <a:gd name="T14" fmla="*/ 1 w 9"/>
              <a:gd name="T15" fmla="*/ 1 h 10"/>
              <a:gd name="T16" fmla="*/ 1 w 9"/>
              <a:gd name="T17" fmla="*/ 1 h 10"/>
              <a:gd name="T18" fmla="*/ 1 w 9"/>
              <a:gd name="T19" fmla="*/ 1 h 10"/>
              <a:gd name="T20" fmla="*/ 1 w 9"/>
              <a:gd name="T21" fmla="*/ 0 h 10"/>
              <a:gd name="T22" fmla="*/ 0 w 9"/>
              <a:gd name="T23" fmla="*/ 0 h 10"/>
              <a:gd name="T24" fmla="*/ 7 w 9"/>
              <a:gd name="T25" fmla="*/ 0 h 10"/>
              <a:gd name="T26" fmla="*/ 7 w 9"/>
              <a:gd name="T27" fmla="*/ 2 h 10"/>
              <a:gd name="T28" fmla="*/ 7 w 9"/>
              <a:gd name="T29" fmla="*/ 2 h 10"/>
              <a:gd name="T30" fmla="*/ 7 w 9"/>
              <a:gd name="T31" fmla="*/ 1 h 10"/>
              <a:gd name="T32" fmla="*/ 7 w 9"/>
              <a:gd name="T33" fmla="*/ 1 h 10"/>
              <a:gd name="T34" fmla="*/ 6 w 9"/>
              <a:gd name="T35" fmla="*/ 1 h 10"/>
              <a:gd name="T36" fmla="*/ 6 w 9"/>
              <a:gd name="T37" fmla="*/ 1 h 10"/>
              <a:gd name="T38" fmla="*/ 5 w 9"/>
              <a:gd name="T39" fmla="*/ 1 h 10"/>
              <a:gd name="T40" fmla="*/ 5 w 9"/>
              <a:gd name="T41" fmla="*/ 1 h 10"/>
              <a:gd name="T42" fmla="*/ 3 w 9"/>
              <a:gd name="T43" fmla="*/ 1 h 10"/>
              <a:gd name="T44" fmla="*/ 3 w 9"/>
              <a:gd name="T45" fmla="*/ 1 h 10"/>
              <a:gd name="T46" fmla="*/ 3 w 9"/>
              <a:gd name="T47" fmla="*/ 4 h 10"/>
              <a:gd name="T48" fmla="*/ 5 w 9"/>
              <a:gd name="T49" fmla="*/ 4 h 10"/>
              <a:gd name="T50" fmla="*/ 6 w 9"/>
              <a:gd name="T51" fmla="*/ 4 h 10"/>
              <a:gd name="T52" fmla="*/ 6 w 9"/>
              <a:gd name="T53" fmla="*/ 4 h 10"/>
              <a:gd name="T54" fmla="*/ 6 w 9"/>
              <a:gd name="T55" fmla="*/ 3 h 10"/>
              <a:gd name="T56" fmla="*/ 6 w 9"/>
              <a:gd name="T57" fmla="*/ 3 h 10"/>
              <a:gd name="T58" fmla="*/ 6 w 9"/>
              <a:gd name="T59" fmla="*/ 2 h 10"/>
              <a:gd name="T60" fmla="*/ 6 w 9"/>
              <a:gd name="T61" fmla="*/ 6 h 10"/>
              <a:gd name="T62" fmla="*/ 6 w 9"/>
              <a:gd name="T63" fmla="*/ 5 h 10"/>
              <a:gd name="T64" fmla="*/ 6 w 9"/>
              <a:gd name="T65" fmla="*/ 5 h 10"/>
              <a:gd name="T66" fmla="*/ 6 w 9"/>
              <a:gd name="T67" fmla="*/ 5 h 10"/>
              <a:gd name="T68" fmla="*/ 5 w 9"/>
              <a:gd name="T69" fmla="*/ 5 h 10"/>
              <a:gd name="T70" fmla="*/ 5 w 9"/>
              <a:gd name="T71" fmla="*/ 5 h 10"/>
              <a:gd name="T72" fmla="*/ 3 w 9"/>
              <a:gd name="T73" fmla="*/ 5 h 10"/>
              <a:gd name="T74" fmla="*/ 3 w 9"/>
              <a:gd name="T75" fmla="*/ 8 h 10"/>
              <a:gd name="T76" fmla="*/ 3 w 9"/>
              <a:gd name="T77" fmla="*/ 8 h 10"/>
              <a:gd name="T78" fmla="*/ 6 w 9"/>
              <a:gd name="T79" fmla="*/ 8 h 10"/>
              <a:gd name="T80" fmla="*/ 6 w 9"/>
              <a:gd name="T81" fmla="*/ 8 h 10"/>
              <a:gd name="T82" fmla="*/ 7 w 9"/>
              <a:gd name="T83" fmla="*/ 8 h 10"/>
              <a:gd name="T84" fmla="*/ 7 w 9"/>
              <a:gd name="T85" fmla="*/ 8 h 10"/>
              <a:gd name="T86" fmla="*/ 7 w 9"/>
              <a:gd name="T87" fmla="*/ 7 h 10"/>
              <a:gd name="T88" fmla="*/ 7 w 9"/>
              <a:gd name="T89" fmla="*/ 7 h 10"/>
              <a:gd name="T90" fmla="*/ 7 w 9"/>
              <a:gd name="T91" fmla="*/ 7 h 10"/>
              <a:gd name="T92" fmla="*/ 8 w 9"/>
              <a:gd name="T93" fmla="*/ 7 h 10"/>
              <a:gd name="T94" fmla="*/ 7 w 9"/>
              <a:gd name="T9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" h="10">
                <a:moveTo>
                  <a:pt x="7" y="9"/>
                </a:moveTo>
                <a:lnTo>
                  <a:pt x="0" y="9"/>
                </a:lnTo>
                <a:lnTo>
                  <a:pt x="1" y="9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7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3" y="1"/>
                </a:lnTo>
                <a:lnTo>
                  <a:pt x="3" y="4"/>
                </a:lnTo>
                <a:lnTo>
                  <a:pt x="5" y="4"/>
                </a:lnTo>
                <a:lnTo>
                  <a:pt x="6" y="4"/>
                </a:ln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2"/>
                </a:lnTo>
                <a:lnTo>
                  <a:pt x="6" y="6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lnTo>
                  <a:pt x="3" y="8"/>
                </a:lnTo>
                <a:lnTo>
                  <a:pt x="3" y="8"/>
                </a:lnTo>
                <a:lnTo>
                  <a:pt x="6" y="8"/>
                </a:lnTo>
                <a:lnTo>
                  <a:pt x="6" y="8"/>
                </a:lnTo>
                <a:lnTo>
                  <a:pt x="7" y="8"/>
                </a:lnTo>
                <a:lnTo>
                  <a:pt x="7" y="8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8" y="7"/>
                </a:lnTo>
                <a:lnTo>
                  <a:pt x="7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1049338" y="3332163"/>
            <a:ext cx="12700" cy="17462"/>
          </a:xfrm>
          <a:custGeom>
            <a:avLst/>
            <a:gdLst>
              <a:gd name="T0" fmla="*/ 5 w 8"/>
              <a:gd name="T1" fmla="*/ 10 h 11"/>
              <a:gd name="T2" fmla="*/ 1 w 8"/>
              <a:gd name="T3" fmla="*/ 10 h 11"/>
              <a:gd name="T4" fmla="*/ 1 w 8"/>
              <a:gd name="T5" fmla="*/ 9 h 11"/>
              <a:gd name="T6" fmla="*/ 2 w 8"/>
              <a:gd name="T7" fmla="*/ 9 h 11"/>
              <a:gd name="T8" fmla="*/ 3 w 8"/>
              <a:gd name="T9" fmla="*/ 9 h 11"/>
              <a:gd name="T10" fmla="*/ 3 w 8"/>
              <a:gd name="T11" fmla="*/ 9 h 11"/>
              <a:gd name="T12" fmla="*/ 3 w 8"/>
              <a:gd name="T13" fmla="*/ 8 h 11"/>
              <a:gd name="T14" fmla="*/ 3 w 8"/>
              <a:gd name="T15" fmla="*/ 1 h 11"/>
              <a:gd name="T16" fmla="*/ 2 w 8"/>
              <a:gd name="T17" fmla="*/ 1 h 11"/>
              <a:gd name="T18" fmla="*/ 1 w 8"/>
              <a:gd name="T19" fmla="*/ 1 h 11"/>
              <a:gd name="T20" fmla="*/ 1 w 8"/>
              <a:gd name="T21" fmla="*/ 1 h 11"/>
              <a:gd name="T22" fmla="*/ 1 w 8"/>
              <a:gd name="T23" fmla="*/ 1 h 11"/>
              <a:gd name="T24" fmla="*/ 0 w 8"/>
              <a:gd name="T25" fmla="*/ 1 h 11"/>
              <a:gd name="T26" fmla="*/ 0 w 8"/>
              <a:gd name="T27" fmla="*/ 2 h 11"/>
              <a:gd name="T28" fmla="*/ 0 w 8"/>
              <a:gd name="T29" fmla="*/ 3 h 11"/>
              <a:gd name="T30" fmla="*/ 0 w 8"/>
              <a:gd name="T31" fmla="*/ 0 h 11"/>
              <a:gd name="T32" fmla="*/ 7 w 8"/>
              <a:gd name="T33" fmla="*/ 0 h 11"/>
              <a:gd name="T34" fmla="*/ 7 w 8"/>
              <a:gd name="T35" fmla="*/ 3 h 11"/>
              <a:gd name="T36" fmla="*/ 6 w 8"/>
              <a:gd name="T37" fmla="*/ 3 h 11"/>
              <a:gd name="T38" fmla="*/ 6 w 8"/>
              <a:gd name="T39" fmla="*/ 2 h 11"/>
              <a:gd name="T40" fmla="*/ 6 w 8"/>
              <a:gd name="T41" fmla="*/ 1 h 11"/>
              <a:gd name="T42" fmla="*/ 6 w 8"/>
              <a:gd name="T43" fmla="*/ 1 h 11"/>
              <a:gd name="T44" fmla="*/ 5 w 8"/>
              <a:gd name="T45" fmla="*/ 1 h 11"/>
              <a:gd name="T46" fmla="*/ 5 w 8"/>
              <a:gd name="T47" fmla="*/ 1 h 11"/>
              <a:gd name="T48" fmla="*/ 5 w 8"/>
              <a:gd name="T49" fmla="*/ 1 h 11"/>
              <a:gd name="T50" fmla="*/ 4 w 8"/>
              <a:gd name="T51" fmla="*/ 1 h 11"/>
              <a:gd name="T52" fmla="*/ 4 w 8"/>
              <a:gd name="T53" fmla="*/ 9 h 11"/>
              <a:gd name="T54" fmla="*/ 4 w 8"/>
              <a:gd name="T55" fmla="*/ 9 h 11"/>
              <a:gd name="T56" fmla="*/ 4 w 8"/>
              <a:gd name="T57" fmla="*/ 9 h 11"/>
              <a:gd name="T58" fmla="*/ 5 w 8"/>
              <a:gd name="T59" fmla="*/ 9 h 11"/>
              <a:gd name="T60" fmla="*/ 5 w 8"/>
              <a:gd name="T61" fmla="*/ 9 h 11"/>
              <a:gd name="T62" fmla="*/ 5 w 8"/>
              <a:gd name="T6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" h="11">
                <a:moveTo>
                  <a:pt x="5" y="10"/>
                </a:move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3" y="9"/>
                </a:lnTo>
                <a:lnTo>
                  <a:pt x="3" y="9"/>
                </a:lnTo>
                <a:lnTo>
                  <a:pt x="3" y="8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7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5" y="9"/>
                </a:lnTo>
                <a:lnTo>
                  <a:pt x="5" y="1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1071563" y="3332163"/>
            <a:ext cx="17462" cy="17462"/>
          </a:xfrm>
          <a:custGeom>
            <a:avLst/>
            <a:gdLst>
              <a:gd name="T0" fmla="*/ 10 w 11"/>
              <a:gd name="T1" fmla="*/ 10 h 11"/>
              <a:gd name="T2" fmla="*/ 7 w 11"/>
              <a:gd name="T3" fmla="*/ 10 h 11"/>
              <a:gd name="T4" fmla="*/ 4 w 11"/>
              <a:gd name="T5" fmla="*/ 6 h 11"/>
              <a:gd name="T6" fmla="*/ 3 w 11"/>
              <a:gd name="T7" fmla="*/ 6 h 11"/>
              <a:gd name="T8" fmla="*/ 3 w 11"/>
              <a:gd name="T9" fmla="*/ 9 h 11"/>
              <a:gd name="T10" fmla="*/ 3 w 11"/>
              <a:gd name="T11" fmla="*/ 9 h 11"/>
              <a:gd name="T12" fmla="*/ 4 w 11"/>
              <a:gd name="T13" fmla="*/ 9 h 11"/>
              <a:gd name="T14" fmla="*/ 4 w 11"/>
              <a:gd name="T15" fmla="*/ 9 h 11"/>
              <a:gd name="T16" fmla="*/ 4 w 11"/>
              <a:gd name="T17" fmla="*/ 10 h 11"/>
              <a:gd name="T18" fmla="*/ 0 w 11"/>
              <a:gd name="T19" fmla="*/ 10 h 11"/>
              <a:gd name="T20" fmla="*/ 0 w 11"/>
              <a:gd name="T21" fmla="*/ 9 h 11"/>
              <a:gd name="T22" fmla="*/ 1 w 11"/>
              <a:gd name="T23" fmla="*/ 9 h 11"/>
              <a:gd name="T24" fmla="*/ 1 w 11"/>
              <a:gd name="T25" fmla="*/ 9 h 11"/>
              <a:gd name="T26" fmla="*/ 1 w 11"/>
              <a:gd name="T27" fmla="*/ 9 h 11"/>
              <a:gd name="T28" fmla="*/ 1 w 11"/>
              <a:gd name="T29" fmla="*/ 8 h 11"/>
              <a:gd name="T30" fmla="*/ 1 w 11"/>
              <a:gd name="T31" fmla="*/ 1 h 11"/>
              <a:gd name="T32" fmla="*/ 1 w 11"/>
              <a:gd name="T33" fmla="*/ 1 h 11"/>
              <a:gd name="T34" fmla="*/ 1 w 11"/>
              <a:gd name="T35" fmla="*/ 1 h 11"/>
              <a:gd name="T36" fmla="*/ 0 w 11"/>
              <a:gd name="T37" fmla="*/ 1 h 11"/>
              <a:gd name="T38" fmla="*/ 0 w 11"/>
              <a:gd name="T39" fmla="*/ 0 h 11"/>
              <a:gd name="T40" fmla="*/ 4 w 11"/>
              <a:gd name="T41" fmla="*/ 0 h 11"/>
              <a:gd name="T42" fmla="*/ 5 w 11"/>
              <a:gd name="T43" fmla="*/ 0 h 11"/>
              <a:gd name="T44" fmla="*/ 6 w 11"/>
              <a:gd name="T45" fmla="*/ 0 h 11"/>
              <a:gd name="T46" fmla="*/ 6 w 11"/>
              <a:gd name="T47" fmla="*/ 0 h 11"/>
              <a:gd name="T48" fmla="*/ 6 w 11"/>
              <a:gd name="T49" fmla="*/ 1 h 11"/>
              <a:gd name="T50" fmla="*/ 7 w 11"/>
              <a:gd name="T51" fmla="*/ 1 h 11"/>
              <a:gd name="T52" fmla="*/ 8 w 11"/>
              <a:gd name="T53" fmla="*/ 1 h 11"/>
              <a:gd name="T54" fmla="*/ 8 w 11"/>
              <a:gd name="T55" fmla="*/ 1 h 11"/>
              <a:gd name="T56" fmla="*/ 8 w 11"/>
              <a:gd name="T57" fmla="*/ 2 h 11"/>
              <a:gd name="T58" fmla="*/ 8 w 11"/>
              <a:gd name="T59" fmla="*/ 3 h 11"/>
              <a:gd name="T60" fmla="*/ 8 w 11"/>
              <a:gd name="T61" fmla="*/ 3 h 11"/>
              <a:gd name="T62" fmla="*/ 8 w 11"/>
              <a:gd name="T63" fmla="*/ 4 h 11"/>
              <a:gd name="T64" fmla="*/ 8 w 11"/>
              <a:gd name="T65" fmla="*/ 4 h 11"/>
              <a:gd name="T66" fmla="*/ 8 w 11"/>
              <a:gd name="T67" fmla="*/ 4 h 11"/>
              <a:gd name="T68" fmla="*/ 7 w 11"/>
              <a:gd name="T69" fmla="*/ 4 h 11"/>
              <a:gd name="T70" fmla="*/ 7 w 11"/>
              <a:gd name="T71" fmla="*/ 5 h 11"/>
              <a:gd name="T72" fmla="*/ 6 w 11"/>
              <a:gd name="T73" fmla="*/ 5 h 11"/>
              <a:gd name="T74" fmla="*/ 6 w 11"/>
              <a:gd name="T75" fmla="*/ 5 h 11"/>
              <a:gd name="T76" fmla="*/ 6 w 11"/>
              <a:gd name="T77" fmla="*/ 6 h 11"/>
              <a:gd name="T78" fmla="*/ 5 w 11"/>
              <a:gd name="T79" fmla="*/ 6 h 11"/>
              <a:gd name="T80" fmla="*/ 8 w 11"/>
              <a:gd name="T81" fmla="*/ 9 h 11"/>
              <a:gd name="T82" fmla="*/ 8 w 11"/>
              <a:gd name="T83" fmla="*/ 9 h 11"/>
              <a:gd name="T84" fmla="*/ 9 w 11"/>
              <a:gd name="T85" fmla="*/ 9 h 11"/>
              <a:gd name="T86" fmla="*/ 9 w 11"/>
              <a:gd name="T87" fmla="*/ 9 h 11"/>
              <a:gd name="T88" fmla="*/ 10 w 11"/>
              <a:gd name="T89" fmla="*/ 9 h 11"/>
              <a:gd name="T90" fmla="*/ 10 w 11"/>
              <a:gd name="T9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" h="11">
                <a:moveTo>
                  <a:pt x="10" y="10"/>
                </a:moveTo>
                <a:lnTo>
                  <a:pt x="7" y="10"/>
                </a:lnTo>
                <a:lnTo>
                  <a:pt x="4" y="6"/>
                </a:lnTo>
                <a:lnTo>
                  <a:pt x="3" y="6"/>
                </a:lnTo>
                <a:lnTo>
                  <a:pt x="3" y="9"/>
                </a:lnTo>
                <a:lnTo>
                  <a:pt x="3" y="9"/>
                </a:ln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7" y="4"/>
                </a:lnTo>
                <a:lnTo>
                  <a:pt x="7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8" y="9"/>
                </a:lnTo>
                <a:lnTo>
                  <a:pt x="8" y="9"/>
                </a:lnTo>
                <a:lnTo>
                  <a:pt x="9" y="9"/>
                </a:lnTo>
                <a:lnTo>
                  <a:pt x="9" y="9"/>
                </a:lnTo>
                <a:lnTo>
                  <a:pt x="10" y="9"/>
                </a:lnTo>
                <a:lnTo>
                  <a:pt x="10" y="1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1077913" y="3333750"/>
            <a:ext cx="3175" cy="3175"/>
          </a:xfrm>
          <a:custGeom>
            <a:avLst/>
            <a:gdLst>
              <a:gd name="T0" fmla="*/ 1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1 h 2"/>
              <a:gd name="T8" fmla="*/ 0 w 2"/>
              <a:gd name="T9" fmla="*/ 1 h 2"/>
              <a:gd name="T10" fmla="*/ 0 w 2"/>
              <a:gd name="T11" fmla="*/ 1 h 2"/>
              <a:gd name="T12" fmla="*/ 0 w 2"/>
              <a:gd name="T13" fmla="*/ 1 h 2"/>
              <a:gd name="T14" fmla="*/ 0 w 2"/>
              <a:gd name="T15" fmla="*/ 1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1 w 2"/>
              <a:gd name="T27" fmla="*/ 0 h 2"/>
              <a:gd name="T28" fmla="*/ 1 w 2"/>
              <a:gd name="T29" fmla="*/ 0 h 2"/>
              <a:gd name="T30" fmla="*/ 1 w 2"/>
              <a:gd name="T31" fmla="*/ 0 h 2"/>
              <a:gd name="T32" fmla="*/ 1 w 2"/>
              <a:gd name="T3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1096963" y="3332163"/>
            <a:ext cx="17462" cy="17462"/>
          </a:xfrm>
          <a:custGeom>
            <a:avLst/>
            <a:gdLst>
              <a:gd name="T0" fmla="*/ 10 w 11"/>
              <a:gd name="T1" fmla="*/ 1 h 11"/>
              <a:gd name="T2" fmla="*/ 10 w 11"/>
              <a:gd name="T3" fmla="*/ 1 h 11"/>
              <a:gd name="T4" fmla="*/ 9 w 11"/>
              <a:gd name="T5" fmla="*/ 1 h 11"/>
              <a:gd name="T6" fmla="*/ 9 w 11"/>
              <a:gd name="T7" fmla="*/ 1 h 11"/>
              <a:gd name="T8" fmla="*/ 9 w 11"/>
              <a:gd name="T9" fmla="*/ 1 h 11"/>
              <a:gd name="T10" fmla="*/ 9 w 11"/>
              <a:gd name="T11" fmla="*/ 6 h 11"/>
              <a:gd name="T12" fmla="*/ 9 w 11"/>
              <a:gd name="T13" fmla="*/ 7 h 11"/>
              <a:gd name="T14" fmla="*/ 9 w 11"/>
              <a:gd name="T15" fmla="*/ 8 h 11"/>
              <a:gd name="T16" fmla="*/ 9 w 11"/>
              <a:gd name="T17" fmla="*/ 8 h 11"/>
              <a:gd name="T18" fmla="*/ 8 w 11"/>
              <a:gd name="T19" fmla="*/ 9 h 11"/>
              <a:gd name="T20" fmla="*/ 8 w 11"/>
              <a:gd name="T21" fmla="*/ 9 h 11"/>
              <a:gd name="T22" fmla="*/ 8 w 11"/>
              <a:gd name="T23" fmla="*/ 9 h 11"/>
              <a:gd name="T24" fmla="*/ 7 w 11"/>
              <a:gd name="T25" fmla="*/ 10 h 11"/>
              <a:gd name="T26" fmla="*/ 6 w 11"/>
              <a:gd name="T27" fmla="*/ 10 h 11"/>
              <a:gd name="T28" fmla="*/ 6 w 11"/>
              <a:gd name="T29" fmla="*/ 10 h 11"/>
              <a:gd name="T30" fmla="*/ 5 w 11"/>
              <a:gd name="T31" fmla="*/ 10 h 11"/>
              <a:gd name="T32" fmla="*/ 4 w 11"/>
              <a:gd name="T33" fmla="*/ 10 h 11"/>
              <a:gd name="T34" fmla="*/ 4 w 11"/>
              <a:gd name="T35" fmla="*/ 10 h 11"/>
              <a:gd name="T36" fmla="*/ 3 w 11"/>
              <a:gd name="T37" fmla="*/ 10 h 11"/>
              <a:gd name="T38" fmla="*/ 3 w 11"/>
              <a:gd name="T39" fmla="*/ 9 h 11"/>
              <a:gd name="T40" fmla="*/ 3 w 11"/>
              <a:gd name="T41" fmla="*/ 9 h 11"/>
              <a:gd name="T42" fmla="*/ 2 w 11"/>
              <a:gd name="T43" fmla="*/ 9 h 11"/>
              <a:gd name="T44" fmla="*/ 2 w 11"/>
              <a:gd name="T45" fmla="*/ 8 h 11"/>
              <a:gd name="T46" fmla="*/ 2 w 11"/>
              <a:gd name="T47" fmla="*/ 8 h 11"/>
              <a:gd name="T48" fmla="*/ 1 w 11"/>
              <a:gd name="T49" fmla="*/ 7 h 11"/>
              <a:gd name="T50" fmla="*/ 1 w 11"/>
              <a:gd name="T51" fmla="*/ 1 h 11"/>
              <a:gd name="T52" fmla="*/ 1 w 11"/>
              <a:gd name="T53" fmla="*/ 1 h 11"/>
              <a:gd name="T54" fmla="*/ 1 w 11"/>
              <a:gd name="T55" fmla="*/ 1 h 11"/>
              <a:gd name="T56" fmla="*/ 0 w 11"/>
              <a:gd name="T57" fmla="*/ 1 h 11"/>
              <a:gd name="T58" fmla="*/ 0 w 11"/>
              <a:gd name="T59" fmla="*/ 0 h 11"/>
              <a:gd name="T60" fmla="*/ 4 w 11"/>
              <a:gd name="T61" fmla="*/ 0 h 11"/>
              <a:gd name="T62" fmla="*/ 4 w 11"/>
              <a:gd name="T63" fmla="*/ 1 h 11"/>
              <a:gd name="T64" fmla="*/ 4 w 11"/>
              <a:gd name="T65" fmla="*/ 1 h 11"/>
              <a:gd name="T66" fmla="*/ 3 w 11"/>
              <a:gd name="T67" fmla="*/ 1 h 11"/>
              <a:gd name="T68" fmla="*/ 3 w 11"/>
              <a:gd name="T69" fmla="*/ 1 h 11"/>
              <a:gd name="T70" fmla="*/ 3 w 11"/>
              <a:gd name="T71" fmla="*/ 1 h 11"/>
              <a:gd name="T72" fmla="*/ 3 w 11"/>
              <a:gd name="T73" fmla="*/ 7 h 11"/>
              <a:gd name="T74" fmla="*/ 3 w 11"/>
              <a:gd name="T75" fmla="*/ 8 h 11"/>
              <a:gd name="T76" fmla="*/ 3 w 11"/>
              <a:gd name="T77" fmla="*/ 8 h 11"/>
              <a:gd name="T78" fmla="*/ 3 w 11"/>
              <a:gd name="T79" fmla="*/ 9 h 11"/>
              <a:gd name="T80" fmla="*/ 4 w 11"/>
              <a:gd name="T81" fmla="*/ 9 h 11"/>
              <a:gd name="T82" fmla="*/ 4 w 11"/>
              <a:gd name="T83" fmla="*/ 9 h 11"/>
              <a:gd name="T84" fmla="*/ 4 w 11"/>
              <a:gd name="T85" fmla="*/ 9 h 11"/>
              <a:gd name="T86" fmla="*/ 5 w 11"/>
              <a:gd name="T87" fmla="*/ 9 h 11"/>
              <a:gd name="T88" fmla="*/ 6 w 11"/>
              <a:gd name="T89" fmla="*/ 9 h 11"/>
              <a:gd name="T90" fmla="*/ 6 w 11"/>
              <a:gd name="T91" fmla="*/ 9 h 11"/>
              <a:gd name="T92" fmla="*/ 7 w 11"/>
              <a:gd name="T93" fmla="*/ 9 h 11"/>
              <a:gd name="T94" fmla="*/ 7 w 11"/>
              <a:gd name="T95" fmla="*/ 9 h 11"/>
              <a:gd name="T96" fmla="*/ 8 w 11"/>
              <a:gd name="T97" fmla="*/ 9 h 11"/>
              <a:gd name="T98" fmla="*/ 8 w 11"/>
              <a:gd name="T99" fmla="*/ 8 h 11"/>
              <a:gd name="T100" fmla="*/ 8 w 11"/>
              <a:gd name="T101" fmla="*/ 8 h 11"/>
              <a:gd name="T102" fmla="*/ 8 w 11"/>
              <a:gd name="T103" fmla="*/ 8 h 11"/>
              <a:gd name="T104" fmla="*/ 8 w 11"/>
              <a:gd name="T105" fmla="*/ 7 h 11"/>
              <a:gd name="T106" fmla="*/ 8 w 11"/>
              <a:gd name="T107" fmla="*/ 6 h 11"/>
              <a:gd name="T108" fmla="*/ 8 w 11"/>
              <a:gd name="T109" fmla="*/ 2 h 11"/>
              <a:gd name="T110" fmla="*/ 8 w 11"/>
              <a:gd name="T111" fmla="*/ 1 h 11"/>
              <a:gd name="T112" fmla="*/ 8 w 11"/>
              <a:gd name="T113" fmla="*/ 1 h 11"/>
              <a:gd name="T114" fmla="*/ 8 w 11"/>
              <a:gd name="T115" fmla="*/ 1 h 11"/>
              <a:gd name="T116" fmla="*/ 7 w 11"/>
              <a:gd name="T117" fmla="*/ 1 h 11"/>
              <a:gd name="T118" fmla="*/ 7 w 11"/>
              <a:gd name="T119" fmla="*/ 0 h 11"/>
              <a:gd name="T120" fmla="*/ 10 w 11"/>
              <a:gd name="T121" fmla="*/ 0 h 11"/>
              <a:gd name="T122" fmla="*/ 10 w 11"/>
              <a:gd name="T12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" h="11">
                <a:moveTo>
                  <a:pt x="10" y="1"/>
                </a:move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8"/>
                </a:lnTo>
                <a:lnTo>
                  <a:pt x="8" y="9"/>
                </a:lnTo>
                <a:lnTo>
                  <a:pt x="8" y="9"/>
                </a:lnTo>
                <a:lnTo>
                  <a:pt x="8" y="9"/>
                </a:lnTo>
                <a:lnTo>
                  <a:pt x="7" y="10"/>
                </a:lnTo>
                <a:lnTo>
                  <a:pt x="6" y="10"/>
                </a:lnTo>
                <a:lnTo>
                  <a:pt x="6" y="10"/>
                </a:lnTo>
                <a:lnTo>
                  <a:pt x="5" y="10"/>
                </a:lnTo>
                <a:lnTo>
                  <a:pt x="4" y="10"/>
                </a:lnTo>
                <a:lnTo>
                  <a:pt x="4" y="10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2" y="8"/>
                </a:lnTo>
                <a:lnTo>
                  <a:pt x="2" y="8"/>
                </a:lnTo>
                <a:lnTo>
                  <a:pt x="1" y="7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6" y="9"/>
                </a:lnTo>
                <a:lnTo>
                  <a:pt x="6" y="9"/>
                </a:lnTo>
                <a:lnTo>
                  <a:pt x="7" y="9"/>
                </a:lnTo>
                <a:lnTo>
                  <a:pt x="7" y="9"/>
                </a:lnTo>
                <a:lnTo>
                  <a:pt x="8" y="9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2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7" y="1"/>
                </a:lnTo>
                <a:lnTo>
                  <a:pt x="7" y="0"/>
                </a:lnTo>
                <a:lnTo>
                  <a:pt x="10" y="0"/>
                </a:lnTo>
                <a:lnTo>
                  <a:pt x="10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Freeform 62"/>
          <p:cNvSpPr>
            <a:spLocks/>
          </p:cNvSpPr>
          <p:nvPr/>
        </p:nvSpPr>
        <p:spPr bwMode="auto">
          <a:xfrm>
            <a:off x="1125538" y="3332163"/>
            <a:ext cx="9525" cy="17462"/>
          </a:xfrm>
          <a:custGeom>
            <a:avLst/>
            <a:gdLst>
              <a:gd name="T0" fmla="*/ 5 w 6"/>
              <a:gd name="T1" fmla="*/ 3 h 11"/>
              <a:gd name="T2" fmla="*/ 4 w 6"/>
              <a:gd name="T3" fmla="*/ 3 h 11"/>
              <a:gd name="T4" fmla="*/ 4 w 6"/>
              <a:gd name="T5" fmla="*/ 2 h 11"/>
              <a:gd name="T6" fmla="*/ 3 w 6"/>
              <a:gd name="T7" fmla="*/ 1 h 11"/>
              <a:gd name="T8" fmla="*/ 3 w 6"/>
              <a:gd name="T9" fmla="*/ 1 h 11"/>
              <a:gd name="T10" fmla="*/ 2 w 6"/>
              <a:gd name="T11" fmla="*/ 1 h 11"/>
              <a:gd name="T12" fmla="*/ 1 w 6"/>
              <a:gd name="T13" fmla="*/ 1 h 11"/>
              <a:gd name="T14" fmla="*/ 1 w 6"/>
              <a:gd name="T15" fmla="*/ 3 h 11"/>
              <a:gd name="T16" fmla="*/ 2 w 6"/>
              <a:gd name="T17" fmla="*/ 3 h 11"/>
              <a:gd name="T18" fmla="*/ 3 w 6"/>
              <a:gd name="T19" fmla="*/ 4 h 11"/>
              <a:gd name="T20" fmla="*/ 3 w 6"/>
              <a:gd name="T21" fmla="*/ 5 h 11"/>
              <a:gd name="T22" fmla="*/ 4 w 6"/>
              <a:gd name="T23" fmla="*/ 6 h 11"/>
              <a:gd name="T24" fmla="*/ 5 w 6"/>
              <a:gd name="T25" fmla="*/ 6 h 11"/>
              <a:gd name="T26" fmla="*/ 5 w 6"/>
              <a:gd name="T27" fmla="*/ 7 h 11"/>
              <a:gd name="T28" fmla="*/ 5 w 6"/>
              <a:gd name="T29" fmla="*/ 8 h 11"/>
              <a:gd name="T30" fmla="*/ 5 w 6"/>
              <a:gd name="T31" fmla="*/ 9 h 11"/>
              <a:gd name="T32" fmla="*/ 4 w 6"/>
              <a:gd name="T33" fmla="*/ 10 h 11"/>
              <a:gd name="T34" fmla="*/ 3 w 6"/>
              <a:gd name="T35" fmla="*/ 10 h 11"/>
              <a:gd name="T36" fmla="*/ 2 w 6"/>
              <a:gd name="T37" fmla="*/ 10 h 11"/>
              <a:gd name="T38" fmla="*/ 1 w 6"/>
              <a:gd name="T39" fmla="*/ 9 h 11"/>
              <a:gd name="T40" fmla="*/ 0 w 6"/>
              <a:gd name="T41" fmla="*/ 10 h 11"/>
              <a:gd name="T42" fmla="*/ 0 w 6"/>
              <a:gd name="T43" fmla="*/ 7 h 11"/>
              <a:gd name="T44" fmla="*/ 0 w 6"/>
              <a:gd name="T45" fmla="*/ 8 h 11"/>
              <a:gd name="T46" fmla="*/ 1 w 6"/>
              <a:gd name="T47" fmla="*/ 9 h 11"/>
              <a:gd name="T48" fmla="*/ 2 w 6"/>
              <a:gd name="T49" fmla="*/ 9 h 11"/>
              <a:gd name="T50" fmla="*/ 3 w 6"/>
              <a:gd name="T51" fmla="*/ 9 h 11"/>
              <a:gd name="T52" fmla="*/ 3 w 6"/>
              <a:gd name="T53" fmla="*/ 9 h 11"/>
              <a:gd name="T54" fmla="*/ 4 w 6"/>
              <a:gd name="T55" fmla="*/ 8 h 11"/>
              <a:gd name="T56" fmla="*/ 4 w 6"/>
              <a:gd name="T57" fmla="*/ 7 h 11"/>
              <a:gd name="T58" fmla="*/ 3 w 6"/>
              <a:gd name="T59" fmla="*/ 6 h 11"/>
              <a:gd name="T60" fmla="*/ 3 w 6"/>
              <a:gd name="T61" fmla="*/ 6 h 11"/>
              <a:gd name="T62" fmla="*/ 2 w 6"/>
              <a:gd name="T63" fmla="*/ 6 h 11"/>
              <a:gd name="T64" fmla="*/ 1 w 6"/>
              <a:gd name="T65" fmla="*/ 5 h 11"/>
              <a:gd name="T66" fmla="*/ 1 w 6"/>
              <a:gd name="T67" fmla="*/ 4 h 11"/>
              <a:gd name="T68" fmla="*/ 0 w 6"/>
              <a:gd name="T69" fmla="*/ 3 h 11"/>
              <a:gd name="T70" fmla="*/ 0 w 6"/>
              <a:gd name="T71" fmla="*/ 2 h 11"/>
              <a:gd name="T72" fmla="*/ 1 w 6"/>
              <a:gd name="T73" fmla="*/ 1 h 11"/>
              <a:gd name="T74" fmla="*/ 1 w 6"/>
              <a:gd name="T75" fmla="*/ 0 h 11"/>
              <a:gd name="T76" fmla="*/ 2 w 6"/>
              <a:gd name="T77" fmla="*/ 0 h 11"/>
              <a:gd name="T78" fmla="*/ 3 w 6"/>
              <a:gd name="T79" fmla="*/ 0 h 11"/>
              <a:gd name="T80" fmla="*/ 4 w 6"/>
              <a:gd name="T81" fmla="*/ 1 h 11"/>
              <a:gd name="T82" fmla="*/ 5 w 6"/>
              <a:gd name="T8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11">
                <a:moveTo>
                  <a:pt x="5" y="3"/>
                </a:moveTo>
                <a:lnTo>
                  <a:pt x="5" y="3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5"/>
                </a:lnTo>
                <a:lnTo>
                  <a:pt x="4" y="5"/>
                </a:lnTo>
                <a:lnTo>
                  <a:pt x="4" y="6"/>
                </a:lnTo>
                <a:lnTo>
                  <a:pt x="5" y="6"/>
                </a:lnTo>
                <a:lnTo>
                  <a:pt x="5" y="6"/>
                </a:lnTo>
                <a:lnTo>
                  <a:pt x="5" y="7"/>
                </a:lnTo>
                <a:lnTo>
                  <a:pt x="5" y="7"/>
                </a:lnTo>
                <a:lnTo>
                  <a:pt x="5" y="8"/>
                </a:lnTo>
                <a:lnTo>
                  <a:pt x="5" y="8"/>
                </a:lnTo>
                <a:lnTo>
                  <a:pt x="5" y="9"/>
                </a:lnTo>
                <a:lnTo>
                  <a:pt x="5" y="9"/>
                </a:lnTo>
                <a:lnTo>
                  <a:pt x="4" y="9"/>
                </a:lnTo>
                <a:lnTo>
                  <a:pt x="4" y="10"/>
                </a:lnTo>
                <a:lnTo>
                  <a:pt x="3" y="10"/>
                </a:lnTo>
                <a:lnTo>
                  <a:pt x="3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9"/>
                </a:lnTo>
                <a:lnTo>
                  <a:pt x="1" y="9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2" y="9"/>
                </a:lnTo>
                <a:lnTo>
                  <a:pt x="2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7"/>
                </a:lnTo>
                <a:lnTo>
                  <a:pt x="3" y="7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2" y="5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Freeform 63"/>
          <p:cNvSpPr>
            <a:spLocks/>
          </p:cNvSpPr>
          <p:nvPr/>
        </p:nvSpPr>
        <p:spPr bwMode="auto">
          <a:xfrm>
            <a:off x="1146175" y="3332163"/>
            <a:ext cx="12700" cy="17462"/>
          </a:xfrm>
          <a:custGeom>
            <a:avLst/>
            <a:gdLst>
              <a:gd name="T0" fmla="*/ 5 w 8"/>
              <a:gd name="T1" fmla="*/ 10 h 11"/>
              <a:gd name="T2" fmla="*/ 2 w 8"/>
              <a:gd name="T3" fmla="*/ 10 h 11"/>
              <a:gd name="T4" fmla="*/ 2 w 8"/>
              <a:gd name="T5" fmla="*/ 9 h 11"/>
              <a:gd name="T6" fmla="*/ 2 w 8"/>
              <a:gd name="T7" fmla="*/ 9 h 11"/>
              <a:gd name="T8" fmla="*/ 3 w 8"/>
              <a:gd name="T9" fmla="*/ 9 h 11"/>
              <a:gd name="T10" fmla="*/ 3 w 8"/>
              <a:gd name="T11" fmla="*/ 9 h 11"/>
              <a:gd name="T12" fmla="*/ 3 w 8"/>
              <a:gd name="T13" fmla="*/ 8 h 11"/>
              <a:gd name="T14" fmla="*/ 3 w 8"/>
              <a:gd name="T15" fmla="*/ 1 h 11"/>
              <a:gd name="T16" fmla="*/ 2 w 8"/>
              <a:gd name="T17" fmla="*/ 1 h 11"/>
              <a:gd name="T18" fmla="*/ 2 w 8"/>
              <a:gd name="T19" fmla="*/ 1 h 11"/>
              <a:gd name="T20" fmla="*/ 1 w 8"/>
              <a:gd name="T21" fmla="*/ 1 h 11"/>
              <a:gd name="T22" fmla="*/ 1 w 8"/>
              <a:gd name="T23" fmla="*/ 1 h 11"/>
              <a:gd name="T24" fmla="*/ 1 w 8"/>
              <a:gd name="T25" fmla="*/ 2 h 11"/>
              <a:gd name="T26" fmla="*/ 1 w 8"/>
              <a:gd name="T27" fmla="*/ 3 h 11"/>
              <a:gd name="T28" fmla="*/ 0 w 8"/>
              <a:gd name="T29" fmla="*/ 3 h 11"/>
              <a:gd name="T30" fmla="*/ 0 w 8"/>
              <a:gd name="T31" fmla="*/ 0 h 11"/>
              <a:gd name="T32" fmla="*/ 7 w 8"/>
              <a:gd name="T33" fmla="*/ 0 h 11"/>
              <a:gd name="T34" fmla="*/ 7 w 8"/>
              <a:gd name="T35" fmla="*/ 3 h 11"/>
              <a:gd name="T36" fmla="*/ 7 w 8"/>
              <a:gd name="T37" fmla="*/ 2 h 11"/>
              <a:gd name="T38" fmla="*/ 6 w 8"/>
              <a:gd name="T39" fmla="*/ 1 h 11"/>
              <a:gd name="T40" fmla="*/ 6 w 8"/>
              <a:gd name="T41" fmla="*/ 1 h 11"/>
              <a:gd name="T42" fmla="*/ 5 w 8"/>
              <a:gd name="T43" fmla="*/ 1 h 11"/>
              <a:gd name="T44" fmla="*/ 5 w 8"/>
              <a:gd name="T45" fmla="*/ 1 h 11"/>
              <a:gd name="T46" fmla="*/ 5 w 8"/>
              <a:gd name="T47" fmla="*/ 1 h 11"/>
              <a:gd name="T48" fmla="*/ 4 w 8"/>
              <a:gd name="T49" fmla="*/ 1 h 11"/>
              <a:gd name="T50" fmla="*/ 4 w 8"/>
              <a:gd name="T51" fmla="*/ 9 h 11"/>
              <a:gd name="T52" fmla="*/ 4 w 8"/>
              <a:gd name="T53" fmla="*/ 9 h 11"/>
              <a:gd name="T54" fmla="*/ 5 w 8"/>
              <a:gd name="T55" fmla="*/ 9 h 11"/>
              <a:gd name="T56" fmla="*/ 5 w 8"/>
              <a:gd name="T57" fmla="*/ 9 h 11"/>
              <a:gd name="T58" fmla="*/ 5 w 8"/>
              <a:gd name="T5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" h="11">
                <a:moveTo>
                  <a:pt x="5" y="10"/>
                </a:moveTo>
                <a:lnTo>
                  <a:pt x="2" y="10"/>
                </a:lnTo>
                <a:lnTo>
                  <a:pt x="2" y="9"/>
                </a:lnTo>
                <a:lnTo>
                  <a:pt x="2" y="9"/>
                </a:lnTo>
                <a:lnTo>
                  <a:pt x="3" y="9"/>
                </a:lnTo>
                <a:lnTo>
                  <a:pt x="3" y="9"/>
                </a:lnTo>
                <a:lnTo>
                  <a:pt x="3" y="8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7" y="3"/>
                </a:lnTo>
                <a:lnTo>
                  <a:pt x="7" y="2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5" y="9"/>
                </a:lnTo>
                <a:lnTo>
                  <a:pt x="5" y="1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75" name="Group 119"/>
          <p:cNvGrpSpPr>
            <a:grpSpLocks/>
          </p:cNvGrpSpPr>
          <p:nvPr/>
        </p:nvGrpSpPr>
        <p:grpSpPr bwMode="auto">
          <a:xfrm>
            <a:off x="912813" y="3703638"/>
            <a:ext cx="782637" cy="782637"/>
            <a:chOff x="575" y="2169"/>
            <a:chExt cx="493" cy="493"/>
          </a:xfrm>
        </p:grpSpPr>
        <p:sp>
          <p:nvSpPr>
            <p:cNvPr id="19520" name="Freeform 64"/>
            <p:cNvSpPr>
              <a:spLocks/>
            </p:cNvSpPr>
            <p:nvPr/>
          </p:nvSpPr>
          <p:spPr bwMode="auto">
            <a:xfrm>
              <a:off x="575" y="2169"/>
              <a:ext cx="487" cy="487"/>
            </a:xfrm>
            <a:custGeom>
              <a:avLst/>
              <a:gdLst>
                <a:gd name="T0" fmla="*/ 252 w 487"/>
                <a:gd name="T1" fmla="*/ 486 h 487"/>
                <a:gd name="T2" fmla="*/ 299 w 487"/>
                <a:gd name="T3" fmla="*/ 480 h 487"/>
                <a:gd name="T4" fmla="*/ 344 w 487"/>
                <a:gd name="T5" fmla="*/ 464 h 487"/>
                <a:gd name="T6" fmla="*/ 384 w 487"/>
                <a:gd name="T7" fmla="*/ 442 h 487"/>
                <a:gd name="T8" fmla="*/ 420 w 487"/>
                <a:gd name="T9" fmla="*/ 411 h 487"/>
                <a:gd name="T10" fmla="*/ 448 w 487"/>
                <a:gd name="T11" fmla="*/ 373 h 487"/>
                <a:gd name="T12" fmla="*/ 469 w 487"/>
                <a:gd name="T13" fmla="*/ 332 h 487"/>
                <a:gd name="T14" fmla="*/ 482 w 487"/>
                <a:gd name="T15" fmla="*/ 285 h 487"/>
                <a:gd name="T16" fmla="*/ 486 w 487"/>
                <a:gd name="T17" fmla="*/ 235 h 487"/>
                <a:gd name="T18" fmla="*/ 479 w 487"/>
                <a:gd name="T19" fmla="*/ 188 h 487"/>
                <a:gd name="T20" fmla="*/ 464 w 487"/>
                <a:gd name="T21" fmla="*/ 142 h 487"/>
                <a:gd name="T22" fmla="*/ 441 w 487"/>
                <a:gd name="T23" fmla="*/ 102 h 487"/>
                <a:gd name="T24" fmla="*/ 410 w 487"/>
                <a:gd name="T25" fmla="*/ 67 h 487"/>
                <a:gd name="T26" fmla="*/ 372 w 487"/>
                <a:gd name="T27" fmla="*/ 38 h 487"/>
                <a:gd name="T28" fmla="*/ 330 w 487"/>
                <a:gd name="T29" fmla="*/ 17 h 487"/>
                <a:gd name="T30" fmla="*/ 284 w 487"/>
                <a:gd name="T31" fmla="*/ 4 h 487"/>
                <a:gd name="T32" fmla="*/ 234 w 487"/>
                <a:gd name="T33" fmla="*/ 0 h 487"/>
                <a:gd name="T34" fmla="*/ 186 w 487"/>
                <a:gd name="T35" fmla="*/ 7 h 487"/>
                <a:gd name="T36" fmla="*/ 141 w 487"/>
                <a:gd name="T37" fmla="*/ 22 h 487"/>
                <a:gd name="T38" fmla="*/ 101 w 487"/>
                <a:gd name="T39" fmla="*/ 45 h 487"/>
                <a:gd name="T40" fmla="*/ 66 w 487"/>
                <a:gd name="T41" fmla="*/ 76 h 487"/>
                <a:gd name="T42" fmla="*/ 38 w 487"/>
                <a:gd name="T43" fmla="*/ 114 h 487"/>
                <a:gd name="T44" fmla="*/ 16 w 487"/>
                <a:gd name="T45" fmla="*/ 156 h 487"/>
                <a:gd name="T46" fmla="*/ 3 w 487"/>
                <a:gd name="T47" fmla="*/ 203 h 487"/>
                <a:gd name="T48" fmla="*/ 0 w 487"/>
                <a:gd name="T49" fmla="*/ 252 h 487"/>
                <a:gd name="T50" fmla="*/ 6 w 487"/>
                <a:gd name="T51" fmla="*/ 300 h 487"/>
                <a:gd name="T52" fmla="*/ 22 w 487"/>
                <a:gd name="T53" fmla="*/ 345 h 487"/>
                <a:gd name="T54" fmla="*/ 45 w 487"/>
                <a:gd name="T55" fmla="*/ 385 h 487"/>
                <a:gd name="T56" fmla="*/ 76 w 487"/>
                <a:gd name="T57" fmla="*/ 420 h 487"/>
                <a:gd name="T58" fmla="*/ 113 w 487"/>
                <a:gd name="T59" fmla="*/ 448 h 487"/>
                <a:gd name="T60" fmla="*/ 155 w 487"/>
                <a:gd name="T61" fmla="*/ 470 h 487"/>
                <a:gd name="T62" fmla="*/ 202 w 487"/>
                <a:gd name="T63" fmla="*/ 48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487">
                  <a:moveTo>
                    <a:pt x="226" y="486"/>
                  </a:moveTo>
                  <a:lnTo>
                    <a:pt x="252" y="486"/>
                  </a:lnTo>
                  <a:lnTo>
                    <a:pt x="276" y="484"/>
                  </a:lnTo>
                  <a:lnTo>
                    <a:pt x="299" y="480"/>
                  </a:lnTo>
                  <a:lnTo>
                    <a:pt x="322" y="473"/>
                  </a:lnTo>
                  <a:lnTo>
                    <a:pt x="344" y="464"/>
                  </a:lnTo>
                  <a:lnTo>
                    <a:pt x="365" y="453"/>
                  </a:lnTo>
                  <a:lnTo>
                    <a:pt x="384" y="442"/>
                  </a:lnTo>
                  <a:lnTo>
                    <a:pt x="403" y="427"/>
                  </a:lnTo>
                  <a:lnTo>
                    <a:pt x="420" y="411"/>
                  </a:lnTo>
                  <a:lnTo>
                    <a:pt x="435" y="393"/>
                  </a:lnTo>
                  <a:lnTo>
                    <a:pt x="448" y="373"/>
                  </a:lnTo>
                  <a:lnTo>
                    <a:pt x="460" y="354"/>
                  </a:lnTo>
                  <a:lnTo>
                    <a:pt x="469" y="332"/>
                  </a:lnTo>
                  <a:lnTo>
                    <a:pt x="477" y="309"/>
                  </a:lnTo>
                  <a:lnTo>
                    <a:pt x="482" y="285"/>
                  </a:lnTo>
                  <a:lnTo>
                    <a:pt x="485" y="260"/>
                  </a:lnTo>
                  <a:lnTo>
                    <a:pt x="486" y="235"/>
                  </a:lnTo>
                  <a:lnTo>
                    <a:pt x="484" y="211"/>
                  </a:lnTo>
                  <a:lnTo>
                    <a:pt x="479" y="188"/>
                  </a:lnTo>
                  <a:lnTo>
                    <a:pt x="472" y="165"/>
                  </a:lnTo>
                  <a:lnTo>
                    <a:pt x="464" y="142"/>
                  </a:lnTo>
                  <a:lnTo>
                    <a:pt x="453" y="122"/>
                  </a:lnTo>
                  <a:lnTo>
                    <a:pt x="441" y="102"/>
                  </a:lnTo>
                  <a:lnTo>
                    <a:pt x="426" y="84"/>
                  </a:lnTo>
                  <a:lnTo>
                    <a:pt x="410" y="67"/>
                  </a:lnTo>
                  <a:lnTo>
                    <a:pt x="392" y="51"/>
                  </a:lnTo>
                  <a:lnTo>
                    <a:pt x="372" y="38"/>
                  </a:lnTo>
                  <a:lnTo>
                    <a:pt x="352" y="26"/>
                  </a:lnTo>
                  <a:lnTo>
                    <a:pt x="330" y="17"/>
                  </a:lnTo>
                  <a:lnTo>
                    <a:pt x="307" y="9"/>
                  </a:lnTo>
                  <a:lnTo>
                    <a:pt x="284" y="4"/>
                  </a:lnTo>
                  <a:lnTo>
                    <a:pt x="259" y="1"/>
                  </a:lnTo>
                  <a:lnTo>
                    <a:pt x="234" y="0"/>
                  </a:lnTo>
                  <a:lnTo>
                    <a:pt x="209" y="2"/>
                  </a:lnTo>
                  <a:lnTo>
                    <a:pt x="186" y="7"/>
                  </a:lnTo>
                  <a:lnTo>
                    <a:pt x="163" y="14"/>
                  </a:lnTo>
                  <a:lnTo>
                    <a:pt x="141" y="22"/>
                  </a:lnTo>
                  <a:lnTo>
                    <a:pt x="121" y="33"/>
                  </a:lnTo>
                  <a:lnTo>
                    <a:pt x="101" y="45"/>
                  </a:lnTo>
                  <a:lnTo>
                    <a:pt x="83" y="60"/>
                  </a:lnTo>
                  <a:lnTo>
                    <a:pt x="66" y="76"/>
                  </a:lnTo>
                  <a:lnTo>
                    <a:pt x="50" y="94"/>
                  </a:lnTo>
                  <a:lnTo>
                    <a:pt x="38" y="114"/>
                  </a:lnTo>
                  <a:lnTo>
                    <a:pt x="26" y="134"/>
                  </a:lnTo>
                  <a:lnTo>
                    <a:pt x="16" y="156"/>
                  </a:lnTo>
                  <a:lnTo>
                    <a:pt x="8" y="179"/>
                  </a:lnTo>
                  <a:lnTo>
                    <a:pt x="3" y="203"/>
                  </a:lnTo>
                  <a:lnTo>
                    <a:pt x="0" y="227"/>
                  </a:lnTo>
                  <a:lnTo>
                    <a:pt x="0" y="252"/>
                  </a:lnTo>
                  <a:lnTo>
                    <a:pt x="2" y="277"/>
                  </a:lnTo>
                  <a:lnTo>
                    <a:pt x="6" y="300"/>
                  </a:lnTo>
                  <a:lnTo>
                    <a:pt x="13" y="323"/>
                  </a:lnTo>
                  <a:lnTo>
                    <a:pt x="22" y="345"/>
                  </a:lnTo>
                  <a:lnTo>
                    <a:pt x="33" y="365"/>
                  </a:lnTo>
                  <a:lnTo>
                    <a:pt x="45" y="385"/>
                  </a:lnTo>
                  <a:lnTo>
                    <a:pt x="59" y="403"/>
                  </a:lnTo>
                  <a:lnTo>
                    <a:pt x="76" y="420"/>
                  </a:lnTo>
                  <a:lnTo>
                    <a:pt x="93" y="436"/>
                  </a:lnTo>
                  <a:lnTo>
                    <a:pt x="113" y="448"/>
                  </a:lnTo>
                  <a:lnTo>
                    <a:pt x="133" y="460"/>
                  </a:lnTo>
                  <a:lnTo>
                    <a:pt x="155" y="470"/>
                  </a:lnTo>
                  <a:lnTo>
                    <a:pt x="178" y="478"/>
                  </a:lnTo>
                  <a:lnTo>
                    <a:pt x="202" y="483"/>
                  </a:lnTo>
                  <a:lnTo>
                    <a:pt x="226" y="48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5"/>
            <p:cNvSpPr>
              <a:spLocks/>
            </p:cNvSpPr>
            <p:nvPr/>
          </p:nvSpPr>
          <p:spPr bwMode="auto">
            <a:xfrm>
              <a:off x="575" y="2169"/>
              <a:ext cx="493" cy="493"/>
            </a:xfrm>
            <a:custGeom>
              <a:avLst/>
              <a:gdLst>
                <a:gd name="T0" fmla="*/ 255 w 493"/>
                <a:gd name="T1" fmla="*/ 492 h 493"/>
                <a:gd name="T2" fmla="*/ 303 w 493"/>
                <a:gd name="T3" fmla="*/ 486 h 493"/>
                <a:gd name="T4" fmla="*/ 348 w 493"/>
                <a:gd name="T5" fmla="*/ 470 h 493"/>
                <a:gd name="T6" fmla="*/ 389 w 493"/>
                <a:gd name="T7" fmla="*/ 447 h 493"/>
                <a:gd name="T8" fmla="*/ 425 w 493"/>
                <a:gd name="T9" fmla="*/ 416 h 493"/>
                <a:gd name="T10" fmla="*/ 454 w 493"/>
                <a:gd name="T11" fmla="*/ 378 h 493"/>
                <a:gd name="T12" fmla="*/ 475 w 493"/>
                <a:gd name="T13" fmla="*/ 336 h 493"/>
                <a:gd name="T14" fmla="*/ 488 w 493"/>
                <a:gd name="T15" fmla="*/ 289 h 493"/>
                <a:gd name="T16" fmla="*/ 492 w 493"/>
                <a:gd name="T17" fmla="*/ 238 h 493"/>
                <a:gd name="T18" fmla="*/ 485 w 493"/>
                <a:gd name="T19" fmla="*/ 190 h 493"/>
                <a:gd name="T20" fmla="*/ 470 w 493"/>
                <a:gd name="T21" fmla="*/ 144 h 493"/>
                <a:gd name="T22" fmla="*/ 446 w 493"/>
                <a:gd name="T23" fmla="*/ 103 h 493"/>
                <a:gd name="T24" fmla="*/ 415 w 493"/>
                <a:gd name="T25" fmla="*/ 68 h 493"/>
                <a:gd name="T26" fmla="*/ 377 w 493"/>
                <a:gd name="T27" fmla="*/ 38 h 493"/>
                <a:gd name="T28" fmla="*/ 334 w 493"/>
                <a:gd name="T29" fmla="*/ 17 h 493"/>
                <a:gd name="T30" fmla="*/ 287 w 493"/>
                <a:gd name="T31" fmla="*/ 4 h 493"/>
                <a:gd name="T32" fmla="*/ 237 w 493"/>
                <a:gd name="T33" fmla="*/ 0 h 493"/>
                <a:gd name="T34" fmla="*/ 188 w 493"/>
                <a:gd name="T35" fmla="*/ 7 h 493"/>
                <a:gd name="T36" fmla="*/ 143 w 493"/>
                <a:gd name="T37" fmla="*/ 22 h 493"/>
                <a:gd name="T38" fmla="*/ 102 w 493"/>
                <a:gd name="T39" fmla="*/ 46 h 493"/>
                <a:gd name="T40" fmla="*/ 67 w 493"/>
                <a:gd name="T41" fmla="*/ 77 h 493"/>
                <a:gd name="T42" fmla="*/ 38 w 493"/>
                <a:gd name="T43" fmla="*/ 115 h 493"/>
                <a:gd name="T44" fmla="*/ 16 w 493"/>
                <a:gd name="T45" fmla="*/ 158 h 493"/>
                <a:gd name="T46" fmla="*/ 3 w 493"/>
                <a:gd name="T47" fmla="*/ 205 h 493"/>
                <a:gd name="T48" fmla="*/ 0 w 493"/>
                <a:gd name="T49" fmla="*/ 255 h 493"/>
                <a:gd name="T50" fmla="*/ 6 w 493"/>
                <a:gd name="T51" fmla="*/ 304 h 493"/>
                <a:gd name="T52" fmla="*/ 22 w 493"/>
                <a:gd name="T53" fmla="*/ 349 h 493"/>
                <a:gd name="T54" fmla="*/ 46 w 493"/>
                <a:gd name="T55" fmla="*/ 390 h 493"/>
                <a:gd name="T56" fmla="*/ 77 w 493"/>
                <a:gd name="T57" fmla="*/ 425 h 493"/>
                <a:gd name="T58" fmla="*/ 114 w 493"/>
                <a:gd name="T59" fmla="*/ 454 h 493"/>
                <a:gd name="T60" fmla="*/ 157 w 493"/>
                <a:gd name="T61" fmla="*/ 476 h 493"/>
                <a:gd name="T62" fmla="*/ 204 w 493"/>
                <a:gd name="T63" fmla="*/ 48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493">
                  <a:moveTo>
                    <a:pt x="229" y="492"/>
                  </a:moveTo>
                  <a:lnTo>
                    <a:pt x="255" y="492"/>
                  </a:lnTo>
                  <a:lnTo>
                    <a:pt x="279" y="490"/>
                  </a:lnTo>
                  <a:lnTo>
                    <a:pt x="303" y="486"/>
                  </a:lnTo>
                  <a:lnTo>
                    <a:pt x="326" y="479"/>
                  </a:lnTo>
                  <a:lnTo>
                    <a:pt x="348" y="470"/>
                  </a:lnTo>
                  <a:lnTo>
                    <a:pt x="369" y="459"/>
                  </a:lnTo>
                  <a:lnTo>
                    <a:pt x="389" y="447"/>
                  </a:lnTo>
                  <a:lnTo>
                    <a:pt x="408" y="432"/>
                  </a:lnTo>
                  <a:lnTo>
                    <a:pt x="425" y="416"/>
                  </a:lnTo>
                  <a:lnTo>
                    <a:pt x="440" y="398"/>
                  </a:lnTo>
                  <a:lnTo>
                    <a:pt x="454" y="378"/>
                  </a:lnTo>
                  <a:lnTo>
                    <a:pt x="466" y="358"/>
                  </a:lnTo>
                  <a:lnTo>
                    <a:pt x="475" y="336"/>
                  </a:lnTo>
                  <a:lnTo>
                    <a:pt x="483" y="313"/>
                  </a:lnTo>
                  <a:lnTo>
                    <a:pt x="488" y="289"/>
                  </a:lnTo>
                  <a:lnTo>
                    <a:pt x="491" y="263"/>
                  </a:lnTo>
                  <a:lnTo>
                    <a:pt x="492" y="238"/>
                  </a:lnTo>
                  <a:lnTo>
                    <a:pt x="490" y="214"/>
                  </a:lnTo>
                  <a:lnTo>
                    <a:pt x="485" y="190"/>
                  </a:lnTo>
                  <a:lnTo>
                    <a:pt x="478" y="167"/>
                  </a:lnTo>
                  <a:lnTo>
                    <a:pt x="470" y="144"/>
                  </a:lnTo>
                  <a:lnTo>
                    <a:pt x="459" y="123"/>
                  </a:lnTo>
                  <a:lnTo>
                    <a:pt x="446" y="103"/>
                  </a:lnTo>
                  <a:lnTo>
                    <a:pt x="431" y="85"/>
                  </a:lnTo>
                  <a:lnTo>
                    <a:pt x="415" y="68"/>
                  </a:lnTo>
                  <a:lnTo>
                    <a:pt x="397" y="52"/>
                  </a:lnTo>
                  <a:lnTo>
                    <a:pt x="377" y="38"/>
                  </a:lnTo>
                  <a:lnTo>
                    <a:pt x="356" y="26"/>
                  </a:lnTo>
                  <a:lnTo>
                    <a:pt x="334" y="17"/>
                  </a:lnTo>
                  <a:lnTo>
                    <a:pt x="311" y="9"/>
                  </a:lnTo>
                  <a:lnTo>
                    <a:pt x="287" y="4"/>
                  </a:lnTo>
                  <a:lnTo>
                    <a:pt x="262" y="1"/>
                  </a:lnTo>
                  <a:lnTo>
                    <a:pt x="237" y="0"/>
                  </a:lnTo>
                  <a:lnTo>
                    <a:pt x="212" y="2"/>
                  </a:lnTo>
                  <a:lnTo>
                    <a:pt x="188" y="7"/>
                  </a:lnTo>
                  <a:lnTo>
                    <a:pt x="165" y="14"/>
                  </a:lnTo>
                  <a:lnTo>
                    <a:pt x="143" y="22"/>
                  </a:lnTo>
                  <a:lnTo>
                    <a:pt x="122" y="33"/>
                  </a:lnTo>
                  <a:lnTo>
                    <a:pt x="102" y="46"/>
                  </a:lnTo>
                  <a:lnTo>
                    <a:pt x="84" y="61"/>
                  </a:lnTo>
                  <a:lnTo>
                    <a:pt x="67" y="77"/>
                  </a:lnTo>
                  <a:lnTo>
                    <a:pt x="51" y="95"/>
                  </a:lnTo>
                  <a:lnTo>
                    <a:pt x="38" y="115"/>
                  </a:lnTo>
                  <a:lnTo>
                    <a:pt x="26" y="136"/>
                  </a:lnTo>
                  <a:lnTo>
                    <a:pt x="16" y="158"/>
                  </a:lnTo>
                  <a:lnTo>
                    <a:pt x="8" y="181"/>
                  </a:lnTo>
                  <a:lnTo>
                    <a:pt x="3" y="205"/>
                  </a:lnTo>
                  <a:lnTo>
                    <a:pt x="0" y="230"/>
                  </a:lnTo>
                  <a:lnTo>
                    <a:pt x="0" y="255"/>
                  </a:lnTo>
                  <a:lnTo>
                    <a:pt x="2" y="280"/>
                  </a:lnTo>
                  <a:lnTo>
                    <a:pt x="6" y="304"/>
                  </a:lnTo>
                  <a:lnTo>
                    <a:pt x="13" y="327"/>
                  </a:lnTo>
                  <a:lnTo>
                    <a:pt x="22" y="349"/>
                  </a:lnTo>
                  <a:lnTo>
                    <a:pt x="33" y="370"/>
                  </a:lnTo>
                  <a:lnTo>
                    <a:pt x="46" y="390"/>
                  </a:lnTo>
                  <a:lnTo>
                    <a:pt x="60" y="408"/>
                  </a:lnTo>
                  <a:lnTo>
                    <a:pt x="77" y="425"/>
                  </a:lnTo>
                  <a:lnTo>
                    <a:pt x="94" y="441"/>
                  </a:lnTo>
                  <a:lnTo>
                    <a:pt x="114" y="454"/>
                  </a:lnTo>
                  <a:lnTo>
                    <a:pt x="135" y="466"/>
                  </a:lnTo>
                  <a:lnTo>
                    <a:pt x="157" y="476"/>
                  </a:lnTo>
                  <a:lnTo>
                    <a:pt x="180" y="484"/>
                  </a:lnTo>
                  <a:lnTo>
                    <a:pt x="204" y="489"/>
                  </a:lnTo>
                  <a:lnTo>
                    <a:pt x="229" y="4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6"/>
            <p:cNvSpPr>
              <a:spLocks/>
            </p:cNvSpPr>
            <p:nvPr/>
          </p:nvSpPr>
          <p:spPr bwMode="auto">
            <a:xfrm>
              <a:off x="586" y="2181"/>
              <a:ext cx="465" cy="464"/>
            </a:xfrm>
            <a:custGeom>
              <a:avLst/>
              <a:gdLst>
                <a:gd name="T0" fmla="*/ 240 w 465"/>
                <a:gd name="T1" fmla="*/ 463 h 464"/>
                <a:gd name="T2" fmla="*/ 285 w 465"/>
                <a:gd name="T3" fmla="*/ 457 h 464"/>
                <a:gd name="T4" fmla="*/ 328 w 465"/>
                <a:gd name="T5" fmla="*/ 442 h 464"/>
                <a:gd name="T6" fmla="*/ 367 w 465"/>
                <a:gd name="T7" fmla="*/ 420 h 464"/>
                <a:gd name="T8" fmla="*/ 401 w 465"/>
                <a:gd name="T9" fmla="*/ 391 h 464"/>
                <a:gd name="T10" fmla="*/ 427 w 465"/>
                <a:gd name="T11" fmla="*/ 355 h 464"/>
                <a:gd name="T12" fmla="*/ 448 w 465"/>
                <a:gd name="T13" fmla="*/ 315 h 464"/>
                <a:gd name="T14" fmla="*/ 461 w 465"/>
                <a:gd name="T15" fmla="*/ 270 h 464"/>
                <a:gd name="T16" fmla="*/ 464 w 465"/>
                <a:gd name="T17" fmla="*/ 224 h 464"/>
                <a:gd name="T18" fmla="*/ 457 w 465"/>
                <a:gd name="T19" fmla="*/ 178 h 464"/>
                <a:gd name="T20" fmla="*/ 443 w 465"/>
                <a:gd name="T21" fmla="*/ 135 h 464"/>
                <a:gd name="T22" fmla="*/ 421 w 465"/>
                <a:gd name="T23" fmla="*/ 97 h 464"/>
                <a:gd name="T24" fmla="*/ 391 w 465"/>
                <a:gd name="T25" fmla="*/ 63 h 464"/>
                <a:gd name="T26" fmla="*/ 356 w 465"/>
                <a:gd name="T27" fmla="*/ 36 h 464"/>
                <a:gd name="T28" fmla="*/ 316 w 465"/>
                <a:gd name="T29" fmla="*/ 15 h 464"/>
                <a:gd name="T30" fmla="*/ 271 w 465"/>
                <a:gd name="T31" fmla="*/ 3 h 464"/>
                <a:gd name="T32" fmla="*/ 224 w 465"/>
                <a:gd name="T33" fmla="*/ 0 h 464"/>
                <a:gd name="T34" fmla="*/ 178 w 465"/>
                <a:gd name="T35" fmla="*/ 6 h 464"/>
                <a:gd name="T36" fmla="*/ 135 w 465"/>
                <a:gd name="T37" fmla="*/ 21 h 464"/>
                <a:gd name="T38" fmla="*/ 97 w 465"/>
                <a:gd name="T39" fmla="*/ 42 h 464"/>
                <a:gd name="T40" fmla="*/ 63 w 465"/>
                <a:gd name="T41" fmla="*/ 72 h 464"/>
                <a:gd name="T42" fmla="*/ 36 w 465"/>
                <a:gd name="T43" fmla="*/ 108 h 464"/>
                <a:gd name="T44" fmla="*/ 15 w 465"/>
                <a:gd name="T45" fmla="*/ 148 h 464"/>
                <a:gd name="T46" fmla="*/ 3 w 465"/>
                <a:gd name="T47" fmla="*/ 193 h 464"/>
                <a:gd name="T48" fmla="*/ 0 w 465"/>
                <a:gd name="T49" fmla="*/ 240 h 464"/>
                <a:gd name="T50" fmla="*/ 6 w 465"/>
                <a:gd name="T51" fmla="*/ 285 h 464"/>
                <a:gd name="T52" fmla="*/ 21 w 465"/>
                <a:gd name="T53" fmla="*/ 328 h 464"/>
                <a:gd name="T54" fmla="*/ 43 w 465"/>
                <a:gd name="T55" fmla="*/ 366 h 464"/>
                <a:gd name="T56" fmla="*/ 72 w 465"/>
                <a:gd name="T57" fmla="*/ 400 h 464"/>
                <a:gd name="T58" fmla="*/ 108 w 465"/>
                <a:gd name="T59" fmla="*/ 427 h 464"/>
                <a:gd name="T60" fmla="*/ 148 w 465"/>
                <a:gd name="T61" fmla="*/ 448 h 464"/>
                <a:gd name="T62" fmla="*/ 193 w 465"/>
                <a:gd name="T63" fmla="*/ 46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215" y="463"/>
                  </a:moveTo>
                  <a:lnTo>
                    <a:pt x="240" y="463"/>
                  </a:lnTo>
                  <a:lnTo>
                    <a:pt x="263" y="461"/>
                  </a:lnTo>
                  <a:lnTo>
                    <a:pt x="285" y="457"/>
                  </a:lnTo>
                  <a:lnTo>
                    <a:pt x="307" y="450"/>
                  </a:lnTo>
                  <a:lnTo>
                    <a:pt x="328" y="442"/>
                  </a:lnTo>
                  <a:lnTo>
                    <a:pt x="348" y="432"/>
                  </a:lnTo>
                  <a:lnTo>
                    <a:pt x="367" y="420"/>
                  </a:lnTo>
                  <a:lnTo>
                    <a:pt x="384" y="406"/>
                  </a:lnTo>
                  <a:lnTo>
                    <a:pt x="401" y="391"/>
                  </a:lnTo>
                  <a:lnTo>
                    <a:pt x="415" y="374"/>
                  </a:lnTo>
                  <a:lnTo>
                    <a:pt x="427" y="355"/>
                  </a:lnTo>
                  <a:lnTo>
                    <a:pt x="439" y="336"/>
                  </a:lnTo>
                  <a:lnTo>
                    <a:pt x="448" y="315"/>
                  </a:lnTo>
                  <a:lnTo>
                    <a:pt x="455" y="293"/>
                  </a:lnTo>
                  <a:lnTo>
                    <a:pt x="461" y="270"/>
                  </a:lnTo>
                  <a:lnTo>
                    <a:pt x="463" y="248"/>
                  </a:lnTo>
                  <a:lnTo>
                    <a:pt x="464" y="224"/>
                  </a:lnTo>
                  <a:lnTo>
                    <a:pt x="462" y="200"/>
                  </a:lnTo>
                  <a:lnTo>
                    <a:pt x="457" y="178"/>
                  </a:lnTo>
                  <a:lnTo>
                    <a:pt x="451" y="156"/>
                  </a:lnTo>
                  <a:lnTo>
                    <a:pt x="443" y="135"/>
                  </a:lnTo>
                  <a:lnTo>
                    <a:pt x="432" y="116"/>
                  </a:lnTo>
                  <a:lnTo>
                    <a:pt x="421" y="97"/>
                  </a:lnTo>
                  <a:lnTo>
                    <a:pt x="407" y="79"/>
                  </a:lnTo>
                  <a:lnTo>
                    <a:pt x="391" y="63"/>
                  </a:lnTo>
                  <a:lnTo>
                    <a:pt x="374" y="48"/>
                  </a:lnTo>
                  <a:lnTo>
                    <a:pt x="356" y="36"/>
                  </a:lnTo>
                  <a:lnTo>
                    <a:pt x="337" y="25"/>
                  </a:lnTo>
                  <a:lnTo>
                    <a:pt x="316" y="15"/>
                  </a:lnTo>
                  <a:lnTo>
                    <a:pt x="294" y="8"/>
                  </a:lnTo>
                  <a:lnTo>
                    <a:pt x="271" y="3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00" y="2"/>
                  </a:lnTo>
                  <a:lnTo>
                    <a:pt x="178" y="6"/>
                  </a:lnTo>
                  <a:lnTo>
                    <a:pt x="156" y="12"/>
                  </a:lnTo>
                  <a:lnTo>
                    <a:pt x="135" y="21"/>
                  </a:lnTo>
                  <a:lnTo>
                    <a:pt x="116" y="31"/>
                  </a:lnTo>
                  <a:lnTo>
                    <a:pt x="97" y="42"/>
                  </a:lnTo>
                  <a:lnTo>
                    <a:pt x="79" y="56"/>
                  </a:lnTo>
                  <a:lnTo>
                    <a:pt x="63" y="72"/>
                  </a:lnTo>
                  <a:lnTo>
                    <a:pt x="48" y="89"/>
                  </a:lnTo>
                  <a:lnTo>
                    <a:pt x="36" y="108"/>
                  </a:lnTo>
                  <a:lnTo>
                    <a:pt x="25" y="126"/>
                  </a:lnTo>
                  <a:lnTo>
                    <a:pt x="15" y="148"/>
                  </a:lnTo>
                  <a:lnTo>
                    <a:pt x="8" y="170"/>
                  </a:lnTo>
                  <a:lnTo>
                    <a:pt x="3" y="193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2" y="263"/>
                  </a:lnTo>
                  <a:lnTo>
                    <a:pt x="6" y="285"/>
                  </a:lnTo>
                  <a:lnTo>
                    <a:pt x="13" y="307"/>
                  </a:lnTo>
                  <a:lnTo>
                    <a:pt x="21" y="328"/>
                  </a:lnTo>
                  <a:lnTo>
                    <a:pt x="31" y="347"/>
                  </a:lnTo>
                  <a:lnTo>
                    <a:pt x="43" y="366"/>
                  </a:lnTo>
                  <a:lnTo>
                    <a:pt x="57" y="384"/>
                  </a:lnTo>
                  <a:lnTo>
                    <a:pt x="72" y="400"/>
                  </a:lnTo>
                  <a:lnTo>
                    <a:pt x="89" y="415"/>
                  </a:lnTo>
                  <a:lnTo>
                    <a:pt x="108" y="427"/>
                  </a:lnTo>
                  <a:lnTo>
                    <a:pt x="127" y="438"/>
                  </a:lnTo>
                  <a:lnTo>
                    <a:pt x="148" y="448"/>
                  </a:lnTo>
                  <a:lnTo>
                    <a:pt x="170" y="455"/>
                  </a:lnTo>
                  <a:lnTo>
                    <a:pt x="193" y="460"/>
                  </a:lnTo>
                  <a:lnTo>
                    <a:pt x="215" y="463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7"/>
            <p:cNvSpPr>
              <a:spLocks/>
            </p:cNvSpPr>
            <p:nvPr/>
          </p:nvSpPr>
          <p:spPr bwMode="auto">
            <a:xfrm>
              <a:off x="586" y="2181"/>
              <a:ext cx="471" cy="470"/>
            </a:xfrm>
            <a:custGeom>
              <a:avLst/>
              <a:gdLst>
                <a:gd name="T0" fmla="*/ 243 w 471"/>
                <a:gd name="T1" fmla="*/ 469 h 470"/>
                <a:gd name="T2" fmla="*/ 289 w 471"/>
                <a:gd name="T3" fmla="*/ 463 h 470"/>
                <a:gd name="T4" fmla="*/ 332 w 471"/>
                <a:gd name="T5" fmla="*/ 448 h 470"/>
                <a:gd name="T6" fmla="*/ 372 w 471"/>
                <a:gd name="T7" fmla="*/ 425 h 470"/>
                <a:gd name="T8" fmla="*/ 406 w 471"/>
                <a:gd name="T9" fmla="*/ 396 h 470"/>
                <a:gd name="T10" fmla="*/ 433 w 471"/>
                <a:gd name="T11" fmla="*/ 360 h 470"/>
                <a:gd name="T12" fmla="*/ 454 w 471"/>
                <a:gd name="T13" fmla="*/ 319 h 470"/>
                <a:gd name="T14" fmla="*/ 467 w 471"/>
                <a:gd name="T15" fmla="*/ 274 h 470"/>
                <a:gd name="T16" fmla="*/ 470 w 471"/>
                <a:gd name="T17" fmla="*/ 227 h 470"/>
                <a:gd name="T18" fmla="*/ 463 w 471"/>
                <a:gd name="T19" fmla="*/ 180 h 470"/>
                <a:gd name="T20" fmla="*/ 449 w 471"/>
                <a:gd name="T21" fmla="*/ 137 h 470"/>
                <a:gd name="T22" fmla="*/ 426 w 471"/>
                <a:gd name="T23" fmla="*/ 98 h 470"/>
                <a:gd name="T24" fmla="*/ 396 w 471"/>
                <a:gd name="T25" fmla="*/ 64 h 470"/>
                <a:gd name="T26" fmla="*/ 361 w 471"/>
                <a:gd name="T27" fmla="*/ 36 h 470"/>
                <a:gd name="T28" fmla="*/ 320 w 471"/>
                <a:gd name="T29" fmla="*/ 15 h 470"/>
                <a:gd name="T30" fmla="*/ 275 w 471"/>
                <a:gd name="T31" fmla="*/ 3 h 470"/>
                <a:gd name="T32" fmla="*/ 227 w 471"/>
                <a:gd name="T33" fmla="*/ 0 h 470"/>
                <a:gd name="T34" fmla="*/ 180 w 471"/>
                <a:gd name="T35" fmla="*/ 6 h 470"/>
                <a:gd name="T36" fmla="*/ 137 w 471"/>
                <a:gd name="T37" fmla="*/ 21 h 470"/>
                <a:gd name="T38" fmla="*/ 98 w 471"/>
                <a:gd name="T39" fmla="*/ 43 h 470"/>
                <a:gd name="T40" fmla="*/ 64 w 471"/>
                <a:gd name="T41" fmla="*/ 73 h 470"/>
                <a:gd name="T42" fmla="*/ 36 w 471"/>
                <a:gd name="T43" fmla="*/ 109 h 470"/>
                <a:gd name="T44" fmla="*/ 15 w 471"/>
                <a:gd name="T45" fmla="*/ 150 h 470"/>
                <a:gd name="T46" fmla="*/ 3 w 471"/>
                <a:gd name="T47" fmla="*/ 195 h 470"/>
                <a:gd name="T48" fmla="*/ 0 w 471"/>
                <a:gd name="T49" fmla="*/ 243 h 470"/>
                <a:gd name="T50" fmla="*/ 6 w 471"/>
                <a:gd name="T51" fmla="*/ 289 h 470"/>
                <a:gd name="T52" fmla="*/ 21 w 471"/>
                <a:gd name="T53" fmla="*/ 332 h 470"/>
                <a:gd name="T54" fmla="*/ 44 w 471"/>
                <a:gd name="T55" fmla="*/ 371 h 470"/>
                <a:gd name="T56" fmla="*/ 73 w 471"/>
                <a:gd name="T57" fmla="*/ 405 h 470"/>
                <a:gd name="T58" fmla="*/ 109 w 471"/>
                <a:gd name="T59" fmla="*/ 433 h 470"/>
                <a:gd name="T60" fmla="*/ 150 w 471"/>
                <a:gd name="T61" fmla="*/ 454 h 470"/>
                <a:gd name="T62" fmla="*/ 195 w 471"/>
                <a:gd name="T63" fmla="*/ 4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470">
                  <a:moveTo>
                    <a:pt x="218" y="469"/>
                  </a:moveTo>
                  <a:lnTo>
                    <a:pt x="243" y="469"/>
                  </a:lnTo>
                  <a:lnTo>
                    <a:pt x="266" y="467"/>
                  </a:lnTo>
                  <a:lnTo>
                    <a:pt x="289" y="463"/>
                  </a:lnTo>
                  <a:lnTo>
                    <a:pt x="311" y="456"/>
                  </a:lnTo>
                  <a:lnTo>
                    <a:pt x="332" y="448"/>
                  </a:lnTo>
                  <a:lnTo>
                    <a:pt x="353" y="438"/>
                  </a:lnTo>
                  <a:lnTo>
                    <a:pt x="372" y="425"/>
                  </a:lnTo>
                  <a:lnTo>
                    <a:pt x="389" y="411"/>
                  </a:lnTo>
                  <a:lnTo>
                    <a:pt x="406" y="396"/>
                  </a:lnTo>
                  <a:lnTo>
                    <a:pt x="420" y="379"/>
                  </a:lnTo>
                  <a:lnTo>
                    <a:pt x="433" y="360"/>
                  </a:lnTo>
                  <a:lnTo>
                    <a:pt x="445" y="340"/>
                  </a:lnTo>
                  <a:lnTo>
                    <a:pt x="454" y="319"/>
                  </a:lnTo>
                  <a:lnTo>
                    <a:pt x="461" y="297"/>
                  </a:lnTo>
                  <a:lnTo>
                    <a:pt x="467" y="274"/>
                  </a:lnTo>
                  <a:lnTo>
                    <a:pt x="469" y="251"/>
                  </a:lnTo>
                  <a:lnTo>
                    <a:pt x="470" y="227"/>
                  </a:lnTo>
                  <a:lnTo>
                    <a:pt x="468" y="203"/>
                  </a:lnTo>
                  <a:lnTo>
                    <a:pt x="463" y="180"/>
                  </a:lnTo>
                  <a:lnTo>
                    <a:pt x="457" y="158"/>
                  </a:lnTo>
                  <a:lnTo>
                    <a:pt x="449" y="137"/>
                  </a:lnTo>
                  <a:lnTo>
                    <a:pt x="438" y="117"/>
                  </a:lnTo>
                  <a:lnTo>
                    <a:pt x="426" y="98"/>
                  </a:lnTo>
                  <a:lnTo>
                    <a:pt x="412" y="80"/>
                  </a:lnTo>
                  <a:lnTo>
                    <a:pt x="396" y="64"/>
                  </a:lnTo>
                  <a:lnTo>
                    <a:pt x="379" y="49"/>
                  </a:lnTo>
                  <a:lnTo>
                    <a:pt x="361" y="36"/>
                  </a:lnTo>
                  <a:lnTo>
                    <a:pt x="341" y="25"/>
                  </a:lnTo>
                  <a:lnTo>
                    <a:pt x="320" y="15"/>
                  </a:lnTo>
                  <a:lnTo>
                    <a:pt x="298" y="8"/>
                  </a:lnTo>
                  <a:lnTo>
                    <a:pt x="275" y="3"/>
                  </a:lnTo>
                  <a:lnTo>
                    <a:pt x="251" y="0"/>
                  </a:lnTo>
                  <a:lnTo>
                    <a:pt x="227" y="0"/>
                  </a:lnTo>
                  <a:lnTo>
                    <a:pt x="203" y="2"/>
                  </a:lnTo>
                  <a:lnTo>
                    <a:pt x="180" y="6"/>
                  </a:lnTo>
                  <a:lnTo>
                    <a:pt x="158" y="12"/>
                  </a:lnTo>
                  <a:lnTo>
                    <a:pt x="137" y="21"/>
                  </a:lnTo>
                  <a:lnTo>
                    <a:pt x="117" y="31"/>
                  </a:lnTo>
                  <a:lnTo>
                    <a:pt x="98" y="43"/>
                  </a:lnTo>
                  <a:lnTo>
                    <a:pt x="80" y="57"/>
                  </a:lnTo>
                  <a:lnTo>
                    <a:pt x="64" y="73"/>
                  </a:lnTo>
                  <a:lnTo>
                    <a:pt x="49" y="90"/>
                  </a:lnTo>
                  <a:lnTo>
                    <a:pt x="36" y="109"/>
                  </a:lnTo>
                  <a:lnTo>
                    <a:pt x="25" y="128"/>
                  </a:lnTo>
                  <a:lnTo>
                    <a:pt x="15" y="150"/>
                  </a:lnTo>
                  <a:lnTo>
                    <a:pt x="8" y="172"/>
                  </a:lnTo>
                  <a:lnTo>
                    <a:pt x="3" y="195"/>
                  </a:lnTo>
                  <a:lnTo>
                    <a:pt x="0" y="219"/>
                  </a:lnTo>
                  <a:lnTo>
                    <a:pt x="0" y="243"/>
                  </a:lnTo>
                  <a:lnTo>
                    <a:pt x="2" y="266"/>
                  </a:lnTo>
                  <a:lnTo>
                    <a:pt x="6" y="289"/>
                  </a:lnTo>
                  <a:lnTo>
                    <a:pt x="13" y="311"/>
                  </a:lnTo>
                  <a:lnTo>
                    <a:pt x="21" y="332"/>
                  </a:lnTo>
                  <a:lnTo>
                    <a:pt x="31" y="352"/>
                  </a:lnTo>
                  <a:lnTo>
                    <a:pt x="44" y="371"/>
                  </a:lnTo>
                  <a:lnTo>
                    <a:pt x="58" y="389"/>
                  </a:lnTo>
                  <a:lnTo>
                    <a:pt x="73" y="405"/>
                  </a:lnTo>
                  <a:lnTo>
                    <a:pt x="90" y="420"/>
                  </a:lnTo>
                  <a:lnTo>
                    <a:pt x="109" y="433"/>
                  </a:lnTo>
                  <a:lnTo>
                    <a:pt x="129" y="444"/>
                  </a:lnTo>
                  <a:lnTo>
                    <a:pt x="150" y="454"/>
                  </a:lnTo>
                  <a:lnTo>
                    <a:pt x="172" y="461"/>
                  </a:lnTo>
                  <a:lnTo>
                    <a:pt x="195" y="46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8"/>
            <p:cNvSpPr>
              <a:spLocks/>
            </p:cNvSpPr>
            <p:nvPr/>
          </p:nvSpPr>
          <p:spPr bwMode="auto">
            <a:xfrm>
              <a:off x="653" y="2264"/>
              <a:ext cx="37" cy="28"/>
            </a:xfrm>
            <a:custGeom>
              <a:avLst/>
              <a:gdLst>
                <a:gd name="T0" fmla="*/ 9 w 37"/>
                <a:gd name="T1" fmla="*/ 1 h 28"/>
                <a:gd name="T2" fmla="*/ 9 w 37"/>
                <a:gd name="T3" fmla="*/ 2 h 28"/>
                <a:gd name="T4" fmla="*/ 9 w 37"/>
                <a:gd name="T5" fmla="*/ 2 h 28"/>
                <a:gd name="T6" fmla="*/ 9 w 37"/>
                <a:gd name="T7" fmla="*/ 2 h 28"/>
                <a:gd name="T8" fmla="*/ 8 w 37"/>
                <a:gd name="T9" fmla="*/ 2 h 28"/>
                <a:gd name="T10" fmla="*/ 8 w 37"/>
                <a:gd name="T11" fmla="*/ 3 h 28"/>
                <a:gd name="T12" fmla="*/ 8 w 37"/>
                <a:gd name="T13" fmla="*/ 4 h 28"/>
                <a:gd name="T14" fmla="*/ 8 w 37"/>
                <a:gd name="T15" fmla="*/ 5 h 28"/>
                <a:gd name="T16" fmla="*/ 9 w 37"/>
                <a:gd name="T17" fmla="*/ 5 h 28"/>
                <a:gd name="T18" fmla="*/ 9 w 37"/>
                <a:gd name="T19" fmla="*/ 6 h 28"/>
                <a:gd name="T20" fmla="*/ 9 w 37"/>
                <a:gd name="T21" fmla="*/ 6 h 28"/>
                <a:gd name="T22" fmla="*/ 24 w 37"/>
                <a:gd name="T23" fmla="*/ 20 h 28"/>
                <a:gd name="T24" fmla="*/ 25 w 37"/>
                <a:gd name="T25" fmla="*/ 20 h 28"/>
                <a:gd name="T26" fmla="*/ 26 w 37"/>
                <a:gd name="T27" fmla="*/ 20 h 28"/>
                <a:gd name="T28" fmla="*/ 26 w 37"/>
                <a:gd name="T29" fmla="*/ 20 h 28"/>
                <a:gd name="T30" fmla="*/ 27 w 37"/>
                <a:gd name="T31" fmla="*/ 20 h 28"/>
                <a:gd name="T32" fmla="*/ 27 w 37"/>
                <a:gd name="T33" fmla="*/ 19 h 28"/>
                <a:gd name="T34" fmla="*/ 27 w 37"/>
                <a:gd name="T35" fmla="*/ 19 h 28"/>
                <a:gd name="T36" fmla="*/ 28 w 37"/>
                <a:gd name="T37" fmla="*/ 19 h 28"/>
                <a:gd name="T38" fmla="*/ 28 w 37"/>
                <a:gd name="T39" fmla="*/ 18 h 28"/>
                <a:gd name="T40" fmla="*/ 29 w 37"/>
                <a:gd name="T41" fmla="*/ 17 h 28"/>
                <a:gd name="T42" fmla="*/ 30 w 37"/>
                <a:gd name="T43" fmla="*/ 16 h 28"/>
                <a:gd name="T44" fmla="*/ 30 w 37"/>
                <a:gd name="T45" fmla="*/ 16 h 28"/>
                <a:gd name="T46" fmla="*/ 31 w 37"/>
                <a:gd name="T47" fmla="*/ 15 h 28"/>
                <a:gd name="T48" fmla="*/ 32 w 37"/>
                <a:gd name="T49" fmla="*/ 15 h 28"/>
                <a:gd name="T50" fmla="*/ 32 w 37"/>
                <a:gd name="T51" fmla="*/ 14 h 28"/>
                <a:gd name="T52" fmla="*/ 32 w 37"/>
                <a:gd name="T53" fmla="*/ 13 h 28"/>
                <a:gd name="T54" fmla="*/ 33 w 37"/>
                <a:gd name="T55" fmla="*/ 12 h 28"/>
                <a:gd name="T56" fmla="*/ 33 w 37"/>
                <a:gd name="T57" fmla="*/ 11 h 28"/>
                <a:gd name="T58" fmla="*/ 33 w 37"/>
                <a:gd name="T59" fmla="*/ 11 h 28"/>
                <a:gd name="T60" fmla="*/ 33 w 37"/>
                <a:gd name="T61" fmla="*/ 10 h 28"/>
                <a:gd name="T62" fmla="*/ 33 w 37"/>
                <a:gd name="T63" fmla="*/ 9 h 28"/>
                <a:gd name="T64" fmla="*/ 33 w 37"/>
                <a:gd name="T65" fmla="*/ 8 h 28"/>
                <a:gd name="T66" fmla="*/ 32 w 37"/>
                <a:gd name="T67" fmla="*/ 7 h 28"/>
                <a:gd name="T68" fmla="*/ 32 w 37"/>
                <a:gd name="T69" fmla="*/ 6 h 28"/>
                <a:gd name="T70" fmla="*/ 33 w 37"/>
                <a:gd name="T71" fmla="*/ 6 h 28"/>
                <a:gd name="T72" fmla="*/ 36 w 37"/>
                <a:gd name="T73" fmla="*/ 11 h 28"/>
                <a:gd name="T74" fmla="*/ 21 w 37"/>
                <a:gd name="T75" fmla="*/ 27 h 28"/>
                <a:gd name="T76" fmla="*/ 20 w 37"/>
                <a:gd name="T77" fmla="*/ 27 h 28"/>
                <a:gd name="T78" fmla="*/ 21 w 37"/>
                <a:gd name="T79" fmla="*/ 26 h 28"/>
                <a:gd name="T80" fmla="*/ 21 w 37"/>
                <a:gd name="T81" fmla="*/ 25 h 28"/>
                <a:gd name="T82" fmla="*/ 21 w 37"/>
                <a:gd name="T83" fmla="*/ 25 h 28"/>
                <a:gd name="T84" fmla="*/ 21 w 37"/>
                <a:gd name="T85" fmla="*/ 24 h 28"/>
                <a:gd name="T86" fmla="*/ 21 w 37"/>
                <a:gd name="T87" fmla="*/ 23 h 28"/>
                <a:gd name="T88" fmla="*/ 21 w 37"/>
                <a:gd name="T89" fmla="*/ 23 h 28"/>
                <a:gd name="T90" fmla="*/ 21 w 37"/>
                <a:gd name="T91" fmla="*/ 22 h 28"/>
                <a:gd name="T92" fmla="*/ 20 w 37"/>
                <a:gd name="T93" fmla="*/ 22 h 28"/>
                <a:gd name="T94" fmla="*/ 7 w 37"/>
                <a:gd name="T95" fmla="*/ 9 h 28"/>
                <a:gd name="T96" fmla="*/ 6 w 37"/>
                <a:gd name="T97" fmla="*/ 9 h 28"/>
                <a:gd name="T98" fmla="*/ 6 w 37"/>
                <a:gd name="T99" fmla="*/ 8 h 28"/>
                <a:gd name="T100" fmla="*/ 5 w 37"/>
                <a:gd name="T101" fmla="*/ 8 h 28"/>
                <a:gd name="T102" fmla="*/ 4 w 37"/>
                <a:gd name="T103" fmla="*/ 7 h 28"/>
                <a:gd name="T104" fmla="*/ 3 w 37"/>
                <a:gd name="T105" fmla="*/ 7 h 28"/>
                <a:gd name="T106" fmla="*/ 3 w 37"/>
                <a:gd name="T107" fmla="*/ 8 h 28"/>
                <a:gd name="T108" fmla="*/ 3 w 37"/>
                <a:gd name="T109" fmla="*/ 8 h 28"/>
                <a:gd name="T110" fmla="*/ 2 w 37"/>
                <a:gd name="T111" fmla="*/ 8 h 28"/>
                <a:gd name="T112" fmla="*/ 1 w 37"/>
                <a:gd name="T113" fmla="*/ 9 h 28"/>
                <a:gd name="T114" fmla="*/ 0 w 37"/>
                <a:gd name="T115" fmla="*/ 9 h 28"/>
                <a:gd name="T116" fmla="*/ 9 w 37"/>
                <a:gd name="T117" fmla="*/ 0 h 28"/>
                <a:gd name="T118" fmla="*/ 9 w 37"/>
                <a:gd name="T1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" h="28">
                  <a:moveTo>
                    <a:pt x="9" y="1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9" y="0"/>
                  </a:lnTo>
                  <a:lnTo>
                    <a:pt x="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9"/>
            <p:cNvSpPr>
              <a:spLocks/>
            </p:cNvSpPr>
            <p:nvPr/>
          </p:nvSpPr>
          <p:spPr bwMode="auto">
            <a:xfrm>
              <a:off x="693" y="2231"/>
              <a:ext cx="25" cy="30"/>
            </a:xfrm>
            <a:custGeom>
              <a:avLst/>
              <a:gdLst>
                <a:gd name="T0" fmla="*/ 14 w 25"/>
                <a:gd name="T1" fmla="*/ 28 h 30"/>
                <a:gd name="T2" fmla="*/ 14 w 25"/>
                <a:gd name="T3" fmla="*/ 28 h 30"/>
                <a:gd name="T4" fmla="*/ 14 w 25"/>
                <a:gd name="T5" fmla="*/ 27 h 30"/>
                <a:gd name="T6" fmla="*/ 15 w 25"/>
                <a:gd name="T7" fmla="*/ 27 h 30"/>
                <a:gd name="T8" fmla="*/ 15 w 25"/>
                <a:gd name="T9" fmla="*/ 27 h 30"/>
                <a:gd name="T10" fmla="*/ 16 w 25"/>
                <a:gd name="T11" fmla="*/ 27 h 30"/>
                <a:gd name="T12" fmla="*/ 16 w 25"/>
                <a:gd name="T13" fmla="*/ 26 h 30"/>
                <a:gd name="T14" fmla="*/ 16 w 25"/>
                <a:gd name="T15" fmla="*/ 25 h 30"/>
                <a:gd name="T16" fmla="*/ 15 w 25"/>
                <a:gd name="T17" fmla="*/ 24 h 30"/>
                <a:gd name="T18" fmla="*/ 15 w 25"/>
                <a:gd name="T19" fmla="*/ 23 h 30"/>
                <a:gd name="T20" fmla="*/ 6 w 25"/>
                <a:gd name="T21" fmla="*/ 8 h 30"/>
                <a:gd name="T22" fmla="*/ 5 w 25"/>
                <a:gd name="T23" fmla="*/ 7 h 30"/>
                <a:gd name="T24" fmla="*/ 4 w 25"/>
                <a:gd name="T25" fmla="*/ 7 h 30"/>
                <a:gd name="T26" fmla="*/ 3 w 25"/>
                <a:gd name="T27" fmla="*/ 7 h 30"/>
                <a:gd name="T28" fmla="*/ 3 w 25"/>
                <a:gd name="T29" fmla="*/ 6 h 30"/>
                <a:gd name="T30" fmla="*/ 2 w 25"/>
                <a:gd name="T31" fmla="*/ 6 h 30"/>
                <a:gd name="T32" fmla="*/ 2 w 25"/>
                <a:gd name="T33" fmla="*/ 6 h 30"/>
                <a:gd name="T34" fmla="*/ 2 w 25"/>
                <a:gd name="T35" fmla="*/ 7 h 30"/>
                <a:gd name="T36" fmla="*/ 1 w 25"/>
                <a:gd name="T37" fmla="*/ 7 h 30"/>
                <a:gd name="T38" fmla="*/ 0 w 25"/>
                <a:gd name="T39" fmla="*/ 7 h 30"/>
                <a:gd name="T40" fmla="*/ 0 w 25"/>
                <a:gd name="T41" fmla="*/ 7 h 30"/>
                <a:gd name="T42" fmla="*/ 0 w 25"/>
                <a:gd name="T43" fmla="*/ 7 h 30"/>
                <a:gd name="T44" fmla="*/ 9 w 25"/>
                <a:gd name="T45" fmla="*/ 0 h 30"/>
                <a:gd name="T46" fmla="*/ 10 w 25"/>
                <a:gd name="T47" fmla="*/ 0 h 30"/>
                <a:gd name="T48" fmla="*/ 10 w 25"/>
                <a:gd name="T49" fmla="*/ 1 h 30"/>
                <a:gd name="T50" fmla="*/ 9 w 25"/>
                <a:gd name="T51" fmla="*/ 1 h 30"/>
                <a:gd name="T52" fmla="*/ 9 w 25"/>
                <a:gd name="T53" fmla="*/ 2 h 30"/>
                <a:gd name="T54" fmla="*/ 8 w 25"/>
                <a:gd name="T55" fmla="*/ 2 h 30"/>
                <a:gd name="T56" fmla="*/ 8 w 25"/>
                <a:gd name="T57" fmla="*/ 2 h 30"/>
                <a:gd name="T58" fmla="*/ 8 w 25"/>
                <a:gd name="T59" fmla="*/ 3 h 30"/>
                <a:gd name="T60" fmla="*/ 7 w 25"/>
                <a:gd name="T61" fmla="*/ 3 h 30"/>
                <a:gd name="T62" fmla="*/ 7 w 25"/>
                <a:gd name="T63" fmla="*/ 4 h 30"/>
                <a:gd name="T64" fmla="*/ 8 w 25"/>
                <a:gd name="T65" fmla="*/ 4 h 30"/>
                <a:gd name="T66" fmla="*/ 8 w 25"/>
                <a:gd name="T67" fmla="*/ 5 h 30"/>
                <a:gd name="T68" fmla="*/ 8 w 25"/>
                <a:gd name="T69" fmla="*/ 6 h 30"/>
                <a:gd name="T70" fmla="*/ 18 w 25"/>
                <a:gd name="T71" fmla="*/ 21 h 30"/>
                <a:gd name="T72" fmla="*/ 18 w 25"/>
                <a:gd name="T73" fmla="*/ 22 h 30"/>
                <a:gd name="T74" fmla="*/ 19 w 25"/>
                <a:gd name="T75" fmla="*/ 22 h 30"/>
                <a:gd name="T76" fmla="*/ 19 w 25"/>
                <a:gd name="T77" fmla="*/ 22 h 30"/>
                <a:gd name="T78" fmla="*/ 20 w 25"/>
                <a:gd name="T79" fmla="*/ 22 h 30"/>
                <a:gd name="T80" fmla="*/ 21 w 25"/>
                <a:gd name="T81" fmla="*/ 23 h 30"/>
                <a:gd name="T82" fmla="*/ 21 w 25"/>
                <a:gd name="T83" fmla="*/ 22 h 30"/>
                <a:gd name="T84" fmla="*/ 22 w 25"/>
                <a:gd name="T85" fmla="*/ 22 h 30"/>
                <a:gd name="T86" fmla="*/ 22 w 25"/>
                <a:gd name="T87" fmla="*/ 22 h 30"/>
                <a:gd name="T88" fmla="*/ 23 w 25"/>
                <a:gd name="T89" fmla="*/ 22 h 30"/>
                <a:gd name="T90" fmla="*/ 24 w 25"/>
                <a:gd name="T91" fmla="*/ 22 h 30"/>
                <a:gd name="T92" fmla="*/ 24 w 25"/>
                <a:gd name="T93" fmla="*/ 22 h 30"/>
                <a:gd name="T94" fmla="*/ 14 w 25"/>
                <a:gd name="T95" fmla="*/ 29 h 30"/>
                <a:gd name="T96" fmla="*/ 14 w 25"/>
                <a:gd name="T9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30">
                  <a:moveTo>
                    <a:pt x="14" y="28"/>
                  </a:moveTo>
                  <a:lnTo>
                    <a:pt x="14" y="28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4" y="29"/>
                  </a:lnTo>
                  <a:lnTo>
                    <a:pt x="14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70"/>
            <p:cNvSpPr>
              <a:spLocks/>
            </p:cNvSpPr>
            <p:nvPr/>
          </p:nvSpPr>
          <p:spPr bwMode="auto">
            <a:xfrm>
              <a:off x="737" y="2208"/>
              <a:ext cx="30" cy="31"/>
            </a:xfrm>
            <a:custGeom>
              <a:avLst/>
              <a:gdLst>
                <a:gd name="T0" fmla="*/ 11 w 30"/>
                <a:gd name="T1" fmla="*/ 1 h 31"/>
                <a:gd name="T2" fmla="*/ 12 w 30"/>
                <a:gd name="T3" fmla="*/ 0 h 31"/>
                <a:gd name="T4" fmla="*/ 14 w 30"/>
                <a:gd name="T5" fmla="*/ 0 h 31"/>
                <a:gd name="T6" fmla="*/ 16 w 30"/>
                <a:gd name="T7" fmla="*/ 0 h 31"/>
                <a:gd name="T8" fmla="*/ 17 w 30"/>
                <a:gd name="T9" fmla="*/ 0 h 31"/>
                <a:gd name="T10" fmla="*/ 19 w 30"/>
                <a:gd name="T11" fmla="*/ 0 h 31"/>
                <a:gd name="T12" fmla="*/ 21 w 30"/>
                <a:gd name="T13" fmla="*/ 1 h 31"/>
                <a:gd name="T14" fmla="*/ 22 w 30"/>
                <a:gd name="T15" fmla="*/ 3 h 31"/>
                <a:gd name="T16" fmla="*/ 23 w 30"/>
                <a:gd name="T17" fmla="*/ 4 h 31"/>
                <a:gd name="T18" fmla="*/ 24 w 30"/>
                <a:gd name="T19" fmla="*/ 6 h 31"/>
                <a:gd name="T20" fmla="*/ 23 w 30"/>
                <a:gd name="T21" fmla="*/ 8 h 31"/>
                <a:gd name="T22" fmla="*/ 22 w 30"/>
                <a:gd name="T23" fmla="*/ 9 h 31"/>
                <a:gd name="T24" fmla="*/ 21 w 30"/>
                <a:gd name="T25" fmla="*/ 10 h 31"/>
                <a:gd name="T26" fmla="*/ 20 w 30"/>
                <a:gd name="T27" fmla="*/ 11 h 31"/>
                <a:gd name="T28" fmla="*/ 22 w 30"/>
                <a:gd name="T29" fmla="*/ 12 h 31"/>
                <a:gd name="T30" fmla="*/ 23 w 30"/>
                <a:gd name="T31" fmla="*/ 12 h 31"/>
                <a:gd name="T32" fmla="*/ 25 w 30"/>
                <a:gd name="T33" fmla="*/ 12 h 31"/>
                <a:gd name="T34" fmla="*/ 27 w 30"/>
                <a:gd name="T35" fmla="*/ 13 h 31"/>
                <a:gd name="T36" fmla="*/ 27 w 30"/>
                <a:gd name="T37" fmla="*/ 13 h 31"/>
                <a:gd name="T38" fmla="*/ 28 w 30"/>
                <a:gd name="T39" fmla="*/ 14 h 31"/>
                <a:gd name="T40" fmla="*/ 29 w 30"/>
                <a:gd name="T41" fmla="*/ 16 h 31"/>
                <a:gd name="T42" fmla="*/ 29 w 30"/>
                <a:gd name="T43" fmla="*/ 18 h 31"/>
                <a:gd name="T44" fmla="*/ 29 w 30"/>
                <a:gd name="T45" fmla="*/ 19 h 31"/>
                <a:gd name="T46" fmla="*/ 29 w 30"/>
                <a:gd name="T47" fmla="*/ 21 h 31"/>
                <a:gd name="T48" fmla="*/ 27 w 30"/>
                <a:gd name="T49" fmla="*/ 22 h 31"/>
                <a:gd name="T50" fmla="*/ 27 w 30"/>
                <a:gd name="T51" fmla="*/ 23 h 31"/>
                <a:gd name="T52" fmla="*/ 24 w 30"/>
                <a:gd name="T53" fmla="*/ 25 h 31"/>
                <a:gd name="T54" fmla="*/ 22 w 30"/>
                <a:gd name="T55" fmla="*/ 27 h 31"/>
                <a:gd name="T56" fmla="*/ 8 w 30"/>
                <a:gd name="T57" fmla="*/ 29 h 31"/>
                <a:gd name="T58" fmla="*/ 10 w 30"/>
                <a:gd name="T59" fmla="*/ 29 h 31"/>
                <a:gd name="T60" fmla="*/ 12 w 30"/>
                <a:gd name="T61" fmla="*/ 28 h 31"/>
                <a:gd name="T62" fmla="*/ 12 w 30"/>
                <a:gd name="T63" fmla="*/ 27 h 31"/>
                <a:gd name="T64" fmla="*/ 11 w 30"/>
                <a:gd name="T65" fmla="*/ 25 h 31"/>
                <a:gd name="T66" fmla="*/ 5 w 30"/>
                <a:gd name="T67" fmla="*/ 7 h 31"/>
                <a:gd name="T68" fmla="*/ 4 w 30"/>
                <a:gd name="T69" fmla="*/ 6 h 31"/>
                <a:gd name="T70" fmla="*/ 3 w 30"/>
                <a:gd name="T71" fmla="*/ 5 h 31"/>
                <a:gd name="T72" fmla="*/ 2 w 30"/>
                <a:gd name="T73" fmla="*/ 5 h 31"/>
                <a:gd name="T74" fmla="*/ 0 w 30"/>
                <a:gd name="T7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0" y="4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1"/>
            <p:cNvSpPr>
              <a:spLocks/>
            </p:cNvSpPr>
            <p:nvPr/>
          </p:nvSpPr>
          <p:spPr bwMode="auto">
            <a:xfrm>
              <a:off x="752" y="2224"/>
              <a:ext cx="10" cy="10"/>
            </a:xfrm>
            <a:custGeom>
              <a:avLst/>
              <a:gdLst>
                <a:gd name="T0" fmla="*/ 2 w 10"/>
                <a:gd name="T1" fmla="*/ 8 h 10"/>
                <a:gd name="T2" fmla="*/ 2 w 10"/>
                <a:gd name="T3" fmla="*/ 8 h 10"/>
                <a:gd name="T4" fmla="*/ 2 w 10"/>
                <a:gd name="T5" fmla="*/ 8 h 10"/>
                <a:gd name="T6" fmla="*/ 2 w 10"/>
                <a:gd name="T7" fmla="*/ 9 h 10"/>
                <a:gd name="T8" fmla="*/ 3 w 10"/>
                <a:gd name="T9" fmla="*/ 9 h 10"/>
                <a:gd name="T10" fmla="*/ 4 w 10"/>
                <a:gd name="T11" fmla="*/ 9 h 10"/>
                <a:gd name="T12" fmla="*/ 4 w 10"/>
                <a:gd name="T13" fmla="*/ 9 h 10"/>
                <a:gd name="T14" fmla="*/ 5 w 10"/>
                <a:gd name="T15" fmla="*/ 9 h 10"/>
                <a:gd name="T16" fmla="*/ 5 w 10"/>
                <a:gd name="T17" fmla="*/ 8 h 10"/>
                <a:gd name="T18" fmla="*/ 6 w 10"/>
                <a:gd name="T19" fmla="*/ 8 h 10"/>
                <a:gd name="T20" fmla="*/ 7 w 10"/>
                <a:gd name="T21" fmla="*/ 8 h 10"/>
                <a:gd name="T22" fmla="*/ 7 w 10"/>
                <a:gd name="T23" fmla="*/ 8 h 10"/>
                <a:gd name="T24" fmla="*/ 7 w 10"/>
                <a:gd name="T25" fmla="*/ 7 h 10"/>
                <a:gd name="T26" fmla="*/ 8 w 10"/>
                <a:gd name="T27" fmla="*/ 7 h 10"/>
                <a:gd name="T28" fmla="*/ 8 w 10"/>
                <a:gd name="T29" fmla="*/ 7 h 10"/>
                <a:gd name="T30" fmla="*/ 8 w 10"/>
                <a:gd name="T31" fmla="*/ 6 h 10"/>
                <a:gd name="T32" fmla="*/ 8 w 10"/>
                <a:gd name="T33" fmla="*/ 5 h 10"/>
                <a:gd name="T34" fmla="*/ 9 w 10"/>
                <a:gd name="T35" fmla="*/ 5 h 10"/>
                <a:gd name="T36" fmla="*/ 9 w 10"/>
                <a:gd name="T37" fmla="*/ 4 h 10"/>
                <a:gd name="T38" fmla="*/ 8 w 10"/>
                <a:gd name="T39" fmla="*/ 4 h 10"/>
                <a:gd name="T40" fmla="*/ 8 w 10"/>
                <a:gd name="T41" fmla="*/ 3 h 10"/>
                <a:gd name="T42" fmla="*/ 8 w 10"/>
                <a:gd name="T43" fmla="*/ 2 h 10"/>
                <a:gd name="T44" fmla="*/ 8 w 10"/>
                <a:gd name="T45" fmla="*/ 2 h 10"/>
                <a:gd name="T46" fmla="*/ 8 w 10"/>
                <a:gd name="T47" fmla="*/ 2 h 10"/>
                <a:gd name="T48" fmla="*/ 8 w 10"/>
                <a:gd name="T49" fmla="*/ 1 h 10"/>
                <a:gd name="T50" fmla="*/ 7 w 10"/>
                <a:gd name="T51" fmla="*/ 1 h 10"/>
                <a:gd name="T52" fmla="*/ 7 w 10"/>
                <a:gd name="T53" fmla="*/ 1 h 10"/>
                <a:gd name="T54" fmla="*/ 7 w 10"/>
                <a:gd name="T55" fmla="*/ 1 h 10"/>
                <a:gd name="T56" fmla="*/ 6 w 10"/>
                <a:gd name="T57" fmla="*/ 1 h 10"/>
                <a:gd name="T58" fmla="*/ 6 w 10"/>
                <a:gd name="T59" fmla="*/ 0 h 10"/>
                <a:gd name="T60" fmla="*/ 5 w 10"/>
                <a:gd name="T61" fmla="*/ 0 h 10"/>
                <a:gd name="T62" fmla="*/ 5 w 10"/>
                <a:gd name="T63" fmla="*/ 0 h 10"/>
                <a:gd name="T64" fmla="*/ 4 w 10"/>
                <a:gd name="T65" fmla="*/ 0 h 10"/>
                <a:gd name="T66" fmla="*/ 4 w 10"/>
                <a:gd name="T67" fmla="*/ 0 h 10"/>
                <a:gd name="T68" fmla="*/ 3 w 10"/>
                <a:gd name="T69" fmla="*/ 0 h 10"/>
                <a:gd name="T70" fmla="*/ 2 w 10"/>
                <a:gd name="T71" fmla="*/ 0 h 10"/>
                <a:gd name="T72" fmla="*/ 2 w 10"/>
                <a:gd name="T73" fmla="*/ 1 h 10"/>
                <a:gd name="T74" fmla="*/ 2 w 10"/>
                <a:gd name="T75" fmla="*/ 1 h 10"/>
                <a:gd name="T76" fmla="*/ 1 w 10"/>
                <a:gd name="T77" fmla="*/ 1 h 10"/>
                <a:gd name="T78" fmla="*/ 1 w 10"/>
                <a:gd name="T79" fmla="*/ 1 h 10"/>
                <a:gd name="T80" fmla="*/ 0 w 10"/>
                <a:gd name="T81" fmla="*/ 1 h 10"/>
                <a:gd name="T82" fmla="*/ 2 w 10"/>
                <a:gd name="T8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2"/>
            <p:cNvSpPr>
              <a:spLocks/>
            </p:cNvSpPr>
            <p:nvPr/>
          </p:nvSpPr>
          <p:spPr bwMode="auto">
            <a:xfrm>
              <a:off x="747" y="2210"/>
              <a:ext cx="9" cy="9"/>
            </a:xfrm>
            <a:custGeom>
              <a:avLst/>
              <a:gdLst>
                <a:gd name="T0" fmla="*/ 2 w 9"/>
                <a:gd name="T1" fmla="*/ 8 h 9"/>
                <a:gd name="T2" fmla="*/ 5 w 9"/>
                <a:gd name="T3" fmla="*/ 7 h 9"/>
                <a:gd name="T4" fmla="*/ 5 w 9"/>
                <a:gd name="T5" fmla="*/ 7 h 9"/>
                <a:gd name="T6" fmla="*/ 6 w 9"/>
                <a:gd name="T7" fmla="*/ 7 h 9"/>
                <a:gd name="T8" fmla="*/ 6 w 9"/>
                <a:gd name="T9" fmla="*/ 7 h 9"/>
                <a:gd name="T10" fmla="*/ 6 w 9"/>
                <a:gd name="T11" fmla="*/ 6 h 9"/>
                <a:gd name="T12" fmla="*/ 7 w 9"/>
                <a:gd name="T13" fmla="*/ 6 h 9"/>
                <a:gd name="T14" fmla="*/ 7 w 9"/>
                <a:gd name="T15" fmla="*/ 6 h 9"/>
                <a:gd name="T16" fmla="*/ 8 w 9"/>
                <a:gd name="T17" fmla="*/ 5 h 9"/>
                <a:gd name="T18" fmla="*/ 8 w 9"/>
                <a:gd name="T19" fmla="*/ 5 h 9"/>
                <a:gd name="T20" fmla="*/ 8 w 9"/>
                <a:gd name="T21" fmla="*/ 4 h 9"/>
                <a:gd name="T22" fmla="*/ 8 w 9"/>
                <a:gd name="T23" fmla="*/ 3 h 9"/>
                <a:gd name="T24" fmla="*/ 8 w 9"/>
                <a:gd name="T25" fmla="*/ 3 h 9"/>
                <a:gd name="T26" fmla="*/ 7 w 9"/>
                <a:gd name="T27" fmla="*/ 2 h 9"/>
                <a:gd name="T28" fmla="*/ 7 w 9"/>
                <a:gd name="T29" fmla="*/ 2 h 9"/>
                <a:gd name="T30" fmla="*/ 7 w 9"/>
                <a:gd name="T31" fmla="*/ 1 h 9"/>
                <a:gd name="T32" fmla="*/ 6 w 9"/>
                <a:gd name="T33" fmla="*/ 1 h 9"/>
                <a:gd name="T34" fmla="*/ 6 w 9"/>
                <a:gd name="T35" fmla="*/ 1 h 9"/>
                <a:gd name="T36" fmla="*/ 6 w 9"/>
                <a:gd name="T37" fmla="*/ 0 h 9"/>
                <a:gd name="T38" fmla="*/ 5 w 9"/>
                <a:gd name="T39" fmla="*/ 0 h 9"/>
                <a:gd name="T40" fmla="*/ 5 w 9"/>
                <a:gd name="T41" fmla="*/ 0 h 9"/>
                <a:gd name="T42" fmla="*/ 4 w 9"/>
                <a:gd name="T43" fmla="*/ 0 h 9"/>
                <a:gd name="T44" fmla="*/ 3 w 9"/>
                <a:gd name="T45" fmla="*/ 0 h 9"/>
                <a:gd name="T46" fmla="*/ 3 w 9"/>
                <a:gd name="T47" fmla="*/ 0 h 9"/>
                <a:gd name="T48" fmla="*/ 2 w 9"/>
                <a:gd name="T49" fmla="*/ 0 h 9"/>
                <a:gd name="T50" fmla="*/ 2 w 9"/>
                <a:gd name="T51" fmla="*/ 1 h 9"/>
                <a:gd name="T52" fmla="*/ 1 w 9"/>
                <a:gd name="T53" fmla="*/ 1 h 9"/>
                <a:gd name="T54" fmla="*/ 1 w 9"/>
                <a:gd name="T55" fmla="*/ 1 h 9"/>
                <a:gd name="T56" fmla="*/ 1 w 9"/>
                <a:gd name="T57" fmla="*/ 1 h 9"/>
                <a:gd name="T58" fmla="*/ 0 w 9"/>
                <a:gd name="T59" fmla="*/ 1 h 9"/>
                <a:gd name="T60" fmla="*/ 0 w 9"/>
                <a:gd name="T61" fmla="*/ 2 h 9"/>
                <a:gd name="T62" fmla="*/ 2 w 9"/>
                <a:gd name="T6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9">
                  <a:moveTo>
                    <a:pt x="2" y="8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3"/>
            <p:cNvSpPr>
              <a:spLocks/>
            </p:cNvSpPr>
            <p:nvPr/>
          </p:nvSpPr>
          <p:spPr bwMode="auto">
            <a:xfrm>
              <a:off x="802" y="2197"/>
              <a:ext cx="25" cy="29"/>
            </a:xfrm>
            <a:custGeom>
              <a:avLst/>
              <a:gdLst>
                <a:gd name="T0" fmla="*/ 1 w 25"/>
                <a:gd name="T1" fmla="*/ 28 h 29"/>
                <a:gd name="T2" fmla="*/ 1 w 25"/>
                <a:gd name="T3" fmla="*/ 26 h 29"/>
                <a:gd name="T4" fmla="*/ 2 w 25"/>
                <a:gd name="T5" fmla="*/ 26 h 29"/>
                <a:gd name="T6" fmla="*/ 4 w 25"/>
                <a:gd name="T7" fmla="*/ 26 h 29"/>
                <a:gd name="T8" fmla="*/ 4 w 25"/>
                <a:gd name="T9" fmla="*/ 24 h 29"/>
                <a:gd name="T10" fmla="*/ 3 w 25"/>
                <a:gd name="T11" fmla="*/ 4 h 29"/>
                <a:gd name="T12" fmla="*/ 3 w 25"/>
                <a:gd name="T13" fmla="*/ 2 h 29"/>
                <a:gd name="T14" fmla="*/ 2 w 25"/>
                <a:gd name="T15" fmla="*/ 2 h 29"/>
                <a:gd name="T16" fmla="*/ 1 w 25"/>
                <a:gd name="T17" fmla="*/ 2 h 29"/>
                <a:gd name="T18" fmla="*/ 0 w 25"/>
                <a:gd name="T19" fmla="*/ 1 h 29"/>
                <a:gd name="T20" fmla="*/ 21 w 25"/>
                <a:gd name="T21" fmla="*/ 6 h 29"/>
                <a:gd name="T22" fmla="*/ 20 w 25"/>
                <a:gd name="T23" fmla="*/ 5 h 29"/>
                <a:gd name="T24" fmla="*/ 19 w 25"/>
                <a:gd name="T25" fmla="*/ 3 h 29"/>
                <a:gd name="T26" fmla="*/ 18 w 25"/>
                <a:gd name="T27" fmla="*/ 2 h 29"/>
                <a:gd name="T28" fmla="*/ 18 w 25"/>
                <a:gd name="T29" fmla="*/ 2 h 29"/>
                <a:gd name="T30" fmla="*/ 16 w 25"/>
                <a:gd name="T31" fmla="*/ 2 h 29"/>
                <a:gd name="T32" fmla="*/ 14 w 25"/>
                <a:gd name="T33" fmla="*/ 2 h 29"/>
                <a:gd name="T34" fmla="*/ 8 w 25"/>
                <a:gd name="T35" fmla="*/ 2 h 29"/>
                <a:gd name="T36" fmla="*/ 8 w 25"/>
                <a:gd name="T37" fmla="*/ 12 h 29"/>
                <a:gd name="T38" fmla="*/ 15 w 25"/>
                <a:gd name="T39" fmla="*/ 12 h 29"/>
                <a:gd name="T40" fmla="*/ 17 w 25"/>
                <a:gd name="T41" fmla="*/ 12 h 29"/>
                <a:gd name="T42" fmla="*/ 18 w 25"/>
                <a:gd name="T43" fmla="*/ 10 h 29"/>
                <a:gd name="T44" fmla="*/ 18 w 25"/>
                <a:gd name="T45" fmla="*/ 8 h 29"/>
                <a:gd name="T46" fmla="*/ 19 w 25"/>
                <a:gd name="T47" fmla="*/ 18 h 29"/>
                <a:gd name="T48" fmla="*/ 18 w 25"/>
                <a:gd name="T49" fmla="*/ 17 h 29"/>
                <a:gd name="T50" fmla="*/ 18 w 25"/>
                <a:gd name="T51" fmla="*/ 16 h 29"/>
                <a:gd name="T52" fmla="*/ 17 w 25"/>
                <a:gd name="T53" fmla="*/ 15 h 29"/>
                <a:gd name="T54" fmla="*/ 16 w 25"/>
                <a:gd name="T55" fmla="*/ 14 h 29"/>
                <a:gd name="T56" fmla="*/ 14 w 25"/>
                <a:gd name="T57" fmla="*/ 14 h 29"/>
                <a:gd name="T58" fmla="*/ 8 w 25"/>
                <a:gd name="T59" fmla="*/ 14 h 29"/>
                <a:gd name="T60" fmla="*/ 9 w 25"/>
                <a:gd name="T61" fmla="*/ 26 h 29"/>
                <a:gd name="T62" fmla="*/ 10 w 25"/>
                <a:gd name="T63" fmla="*/ 26 h 29"/>
                <a:gd name="T64" fmla="*/ 14 w 25"/>
                <a:gd name="T65" fmla="*/ 26 h 29"/>
                <a:gd name="T66" fmla="*/ 16 w 25"/>
                <a:gd name="T67" fmla="*/ 26 h 29"/>
                <a:gd name="T68" fmla="*/ 18 w 25"/>
                <a:gd name="T69" fmla="*/ 25 h 29"/>
                <a:gd name="T70" fmla="*/ 19 w 25"/>
                <a:gd name="T71" fmla="*/ 24 h 29"/>
                <a:gd name="T72" fmla="*/ 20 w 25"/>
                <a:gd name="T73" fmla="*/ 23 h 29"/>
                <a:gd name="T74" fmla="*/ 21 w 25"/>
                <a:gd name="T75" fmla="*/ 22 h 29"/>
                <a:gd name="T76" fmla="*/ 22 w 25"/>
                <a:gd name="T77" fmla="*/ 21 h 29"/>
                <a:gd name="T78" fmla="*/ 22 w 25"/>
                <a:gd name="T79" fmla="*/ 20 h 29"/>
                <a:gd name="T80" fmla="*/ 22 w 25"/>
                <a:gd name="T8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29">
                  <a:moveTo>
                    <a:pt x="22" y="27"/>
                  </a:move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4"/>
            <p:cNvSpPr>
              <a:spLocks/>
            </p:cNvSpPr>
            <p:nvPr/>
          </p:nvSpPr>
          <p:spPr bwMode="auto">
            <a:xfrm>
              <a:off x="862" y="2202"/>
              <a:ext cx="27" cy="36"/>
            </a:xfrm>
            <a:custGeom>
              <a:avLst/>
              <a:gdLst>
                <a:gd name="T0" fmla="*/ 18 w 27"/>
                <a:gd name="T1" fmla="*/ 33 h 36"/>
                <a:gd name="T2" fmla="*/ 11 w 27"/>
                <a:gd name="T3" fmla="*/ 17 h 36"/>
                <a:gd name="T4" fmla="*/ 8 w 27"/>
                <a:gd name="T5" fmla="*/ 26 h 36"/>
                <a:gd name="T6" fmla="*/ 7 w 27"/>
                <a:gd name="T7" fmla="*/ 26 h 36"/>
                <a:gd name="T8" fmla="*/ 8 w 27"/>
                <a:gd name="T9" fmla="*/ 27 h 36"/>
                <a:gd name="T10" fmla="*/ 9 w 27"/>
                <a:gd name="T11" fmla="*/ 28 h 36"/>
                <a:gd name="T12" fmla="*/ 10 w 27"/>
                <a:gd name="T13" fmla="*/ 29 h 36"/>
                <a:gd name="T14" fmla="*/ 10 w 27"/>
                <a:gd name="T15" fmla="*/ 31 h 36"/>
                <a:gd name="T16" fmla="*/ 0 w 27"/>
                <a:gd name="T17" fmla="*/ 26 h 36"/>
                <a:gd name="T18" fmla="*/ 1 w 27"/>
                <a:gd name="T19" fmla="*/ 27 h 36"/>
                <a:gd name="T20" fmla="*/ 2 w 27"/>
                <a:gd name="T21" fmla="*/ 27 h 36"/>
                <a:gd name="T22" fmla="*/ 3 w 27"/>
                <a:gd name="T23" fmla="*/ 26 h 36"/>
                <a:gd name="T24" fmla="*/ 4 w 27"/>
                <a:gd name="T25" fmla="*/ 26 h 36"/>
                <a:gd name="T26" fmla="*/ 4 w 27"/>
                <a:gd name="T27" fmla="*/ 24 h 36"/>
                <a:gd name="T28" fmla="*/ 10 w 27"/>
                <a:gd name="T29" fmla="*/ 5 h 36"/>
                <a:gd name="T30" fmla="*/ 10 w 27"/>
                <a:gd name="T31" fmla="*/ 3 h 36"/>
                <a:gd name="T32" fmla="*/ 9 w 27"/>
                <a:gd name="T33" fmla="*/ 3 h 36"/>
                <a:gd name="T34" fmla="*/ 8 w 27"/>
                <a:gd name="T35" fmla="*/ 2 h 36"/>
                <a:gd name="T36" fmla="*/ 7 w 27"/>
                <a:gd name="T37" fmla="*/ 1 h 36"/>
                <a:gd name="T38" fmla="*/ 18 w 27"/>
                <a:gd name="T39" fmla="*/ 4 h 36"/>
                <a:gd name="T40" fmla="*/ 20 w 27"/>
                <a:gd name="T41" fmla="*/ 4 h 36"/>
                <a:gd name="T42" fmla="*/ 21 w 27"/>
                <a:gd name="T43" fmla="*/ 5 h 36"/>
                <a:gd name="T44" fmla="*/ 23 w 27"/>
                <a:gd name="T45" fmla="*/ 6 h 36"/>
                <a:gd name="T46" fmla="*/ 24 w 27"/>
                <a:gd name="T47" fmla="*/ 8 h 36"/>
                <a:gd name="T48" fmla="*/ 25 w 27"/>
                <a:gd name="T49" fmla="*/ 9 h 36"/>
                <a:gd name="T50" fmla="*/ 26 w 27"/>
                <a:gd name="T51" fmla="*/ 11 h 36"/>
                <a:gd name="T52" fmla="*/ 26 w 27"/>
                <a:gd name="T53" fmla="*/ 13 h 36"/>
                <a:gd name="T54" fmla="*/ 25 w 27"/>
                <a:gd name="T55" fmla="*/ 15 h 36"/>
                <a:gd name="T56" fmla="*/ 24 w 27"/>
                <a:gd name="T57" fmla="*/ 17 h 36"/>
                <a:gd name="T58" fmla="*/ 24 w 27"/>
                <a:gd name="T59" fmla="*/ 18 h 36"/>
                <a:gd name="T60" fmla="*/ 22 w 27"/>
                <a:gd name="T61" fmla="*/ 19 h 36"/>
                <a:gd name="T62" fmla="*/ 20 w 27"/>
                <a:gd name="T63" fmla="*/ 19 h 36"/>
                <a:gd name="T64" fmla="*/ 19 w 27"/>
                <a:gd name="T65" fmla="*/ 19 h 36"/>
                <a:gd name="T66" fmla="*/ 17 w 27"/>
                <a:gd name="T67" fmla="*/ 18 h 36"/>
                <a:gd name="T68" fmla="*/ 23 w 27"/>
                <a:gd name="T69" fmla="*/ 32 h 36"/>
                <a:gd name="T70" fmla="*/ 24 w 27"/>
                <a:gd name="T71" fmla="*/ 33 h 36"/>
                <a:gd name="T72" fmla="*/ 24 w 27"/>
                <a:gd name="T73" fmla="*/ 34 h 36"/>
                <a:gd name="T74" fmla="*/ 24 w 27"/>
                <a:gd name="T7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36">
                  <a:moveTo>
                    <a:pt x="24" y="35"/>
                  </a:moveTo>
                  <a:lnTo>
                    <a:pt x="18" y="33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8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4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5"/>
            <p:cNvSpPr>
              <a:spLocks/>
            </p:cNvSpPr>
            <p:nvPr/>
          </p:nvSpPr>
          <p:spPr bwMode="auto">
            <a:xfrm>
              <a:off x="875" y="2207"/>
              <a:ext cx="9" cy="9"/>
            </a:xfrm>
            <a:custGeom>
              <a:avLst/>
              <a:gdLst>
                <a:gd name="T0" fmla="*/ 0 w 9"/>
                <a:gd name="T1" fmla="*/ 8 h 9"/>
                <a:gd name="T2" fmla="*/ 1 w 9"/>
                <a:gd name="T3" fmla="*/ 8 h 9"/>
                <a:gd name="T4" fmla="*/ 1 w 9"/>
                <a:gd name="T5" fmla="*/ 8 h 9"/>
                <a:gd name="T6" fmla="*/ 2 w 9"/>
                <a:gd name="T7" fmla="*/ 8 h 9"/>
                <a:gd name="T8" fmla="*/ 2 w 9"/>
                <a:gd name="T9" fmla="*/ 8 h 9"/>
                <a:gd name="T10" fmla="*/ 3 w 9"/>
                <a:gd name="T11" fmla="*/ 8 h 9"/>
                <a:gd name="T12" fmla="*/ 3 w 9"/>
                <a:gd name="T13" fmla="*/ 8 h 9"/>
                <a:gd name="T14" fmla="*/ 4 w 9"/>
                <a:gd name="T15" fmla="*/ 8 h 9"/>
                <a:gd name="T16" fmla="*/ 5 w 9"/>
                <a:gd name="T17" fmla="*/ 8 h 9"/>
                <a:gd name="T18" fmla="*/ 5 w 9"/>
                <a:gd name="T19" fmla="*/ 8 h 9"/>
                <a:gd name="T20" fmla="*/ 6 w 9"/>
                <a:gd name="T21" fmla="*/ 8 h 9"/>
                <a:gd name="T22" fmla="*/ 6 w 9"/>
                <a:gd name="T23" fmla="*/ 8 h 9"/>
                <a:gd name="T24" fmla="*/ 6 w 9"/>
                <a:gd name="T25" fmla="*/ 7 h 9"/>
                <a:gd name="T26" fmla="*/ 7 w 9"/>
                <a:gd name="T27" fmla="*/ 7 h 9"/>
                <a:gd name="T28" fmla="*/ 7 w 9"/>
                <a:gd name="T29" fmla="*/ 7 h 9"/>
                <a:gd name="T30" fmla="*/ 7 w 9"/>
                <a:gd name="T31" fmla="*/ 6 h 9"/>
                <a:gd name="T32" fmla="*/ 8 w 9"/>
                <a:gd name="T33" fmla="*/ 6 h 9"/>
                <a:gd name="T34" fmla="*/ 8 w 9"/>
                <a:gd name="T35" fmla="*/ 5 h 9"/>
                <a:gd name="T36" fmla="*/ 8 w 9"/>
                <a:gd name="T37" fmla="*/ 5 h 9"/>
                <a:gd name="T38" fmla="*/ 8 w 9"/>
                <a:gd name="T39" fmla="*/ 4 h 9"/>
                <a:gd name="T40" fmla="*/ 8 w 9"/>
                <a:gd name="T41" fmla="*/ 3 h 9"/>
                <a:gd name="T42" fmla="*/ 8 w 9"/>
                <a:gd name="T43" fmla="*/ 3 h 9"/>
                <a:gd name="T44" fmla="*/ 7 w 9"/>
                <a:gd name="T45" fmla="*/ 2 h 9"/>
                <a:gd name="T46" fmla="*/ 7 w 9"/>
                <a:gd name="T47" fmla="*/ 2 h 9"/>
                <a:gd name="T48" fmla="*/ 6 w 9"/>
                <a:gd name="T49" fmla="*/ 1 h 9"/>
                <a:gd name="T50" fmla="*/ 6 w 9"/>
                <a:gd name="T51" fmla="*/ 1 h 9"/>
                <a:gd name="T52" fmla="*/ 5 w 9"/>
                <a:gd name="T53" fmla="*/ 1 h 9"/>
                <a:gd name="T54" fmla="*/ 5 w 9"/>
                <a:gd name="T55" fmla="*/ 1 h 9"/>
                <a:gd name="T56" fmla="*/ 4 w 9"/>
                <a:gd name="T57" fmla="*/ 1 h 9"/>
                <a:gd name="T58" fmla="*/ 4 w 9"/>
                <a:gd name="T59" fmla="*/ 0 h 9"/>
                <a:gd name="T60" fmla="*/ 3 w 9"/>
                <a:gd name="T61" fmla="*/ 0 h 9"/>
                <a:gd name="T62" fmla="*/ 3 w 9"/>
                <a:gd name="T63" fmla="*/ 0 h 9"/>
                <a:gd name="T64" fmla="*/ 2 w 9"/>
                <a:gd name="T65" fmla="*/ 1 h 9"/>
                <a:gd name="T66" fmla="*/ 2 w 9"/>
                <a:gd name="T67" fmla="*/ 1 h 9"/>
                <a:gd name="T68" fmla="*/ 0 w 9"/>
                <a:gd name="T6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0" y="8"/>
                  </a:move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915" y="2224"/>
              <a:ext cx="31" cy="34"/>
            </a:xfrm>
            <a:custGeom>
              <a:avLst/>
              <a:gdLst>
                <a:gd name="T0" fmla="*/ 11 w 31"/>
                <a:gd name="T1" fmla="*/ 33 h 34"/>
                <a:gd name="T2" fmla="*/ 0 w 31"/>
                <a:gd name="T3" fmla="*/ 26 h 34"/>
                <a:gd name="T4" fmla="*/ 1 w 31"/>
                <a:gd name="T5" fmla="*/ 25 h 34"/>
                <a:gd name="T6" fmla="*/ 2 w 31"/>
                <a:gd name="T7" fmla="*/ 26 h 34"/>
                <a:gd name="T8" fmla="*/ 3 w 31"/>
                <a:gd name="T9" fmla="*/ 26 h 34"/>
                <a:gd name="T10" fmla="*/ 3 w 31"/>
                <a:gd name="T11" fmla="*/ 27 h 34"/>
                <a:gd name="T12" fmla="*/ 4 w 31"/>
                <a:gd name="T13" fmla="*/ 27 h 34"/>
                <a:gd name="T14" fmla="*/ 5 w 31"/>
                <a:gd name="T15" fmla="*/ 27 h 34"/>
                <a:gd name="T16" fmla="*/ 5 w 31"/>
                <a:gd name="T17" fmla="*/ 26 h 34"/>
                <a:gd name="T18" fmla="*/ 6 w 31"/>
                <a:gd name="T19" fmla="*/ 26 h 34"/>
                <a:gd name="T20" fmla="*/ 6 w 31"/>
                <a:gd name="T21" fmla="*/ 25 h 34"/>
                <a:gd name="T22" fmla="*/ 7 w 31"/>
                <a:gd name="T23" fmla="*/ 25 h 34"/>
                <a:gd name="T24" fmla="*/ 18 w 31"/>
                <a:gd name="T25" fmla="*/ 7 h 34"/>
                <a:gd name="T26" fmla="*/ 16 w 31"/>
                <a:gd name="T27" fmla="*/ 6 h 34"/>
                <a:gd name="T28" fmla="*/ 15 w 31"/>
                <a:gd name="T29" fmla="*/ 5 h 34"/>
                <a:gd name="T30" fmla="*/ 14 w 31"/>
                <a:gd name="T31" fmla="*/ 5 h 34"/>
                <a:gd name="T32" fmla="*/ 13 w 31"/>
                <a:gd name="T33" fmla="*/ 4 h 34"/>
                <a:gd name="T34" fmla="*/ 13 w 31"/>
                <a:gd name="T35" fmla="*/ 4 h 34"/>
                <a:gd name="T36" fmla="*/ 12 w 31"/>
                <a:gd name="T37" fmla="*/ 4 h 34"/>
                <a:gd name="T38" fmla="*/ 11 w 31"/>
                <a:gd name="T39" fmla="*/ 4 h 34"/>
                <a:gd name="T40" fmla="*/ 10 w 31"/>
                <a:gd name="T41" fmla="*/ 4 h 34"/>
                <a:gd name="T42" fmla="*/ 9 w 31"/>
                <a:gd name="T43" fmla="*/ 4 h 34"/>
                <a:gd name="T44" fmla="*/ 8 w 31"/>
                <a:gd name="T45" fmla="*/ 5 h 34"/>
                <a:gd name="T46" fmla="*/ 8 w 31"/>
                <a:gd name="T47" fmla="*/ 6 h 34"/>
                <a:gd name="T48" fmla="*/ 7 w 31"/>
                <a:gd name="T49" fmla="*/ 6 h 34"/>
                <a:gd name="T50" fmla="*/ 10 w 31"/>
                <a:gd name="T51" fmla="*/ 0 h 34"/>
                <a:gd name="T52" fmla="*/ 30 w 31"/>
                <a:gd name="T53" fmla="*/ 14 h 34"/>
                <a:gd name="T54" fmla="*/ 27 w 31"/>
                <a:gd name="T55" fmla="*/ 19 h 34"/>
                <a:gd name="T56" fmla="*/ 25 w 31"/>
                <a:gd name="T57" fmla="*/ 19 h 34"/>
                <a:gd name="T58" fmla="*/ 26 w 31"/>
                <a:gd name="T59" fmla="*/ 18 h 34"/>
                <a:gd name="T60" fmla="*/ 26 w 31"/>
                <a:gd name="T61" fmla="*/ 17 h 34"/>
                <a:gd name="T62" fmla="*/ 27 w 31"/>
                <a:gd name="T63" fmla="*/ 16 h 34"/>
                <a:gd name="T64" fmla="*/ 27 w 31"/>
                <a:gd name="T65" fmla="*/ 15 h 34"/>
                <a:gd name="T66" fmla="*/ 27 w 31"/>
                <a:gd name="T67" fmla="*/ 14 h 34"/>
                <a:gd name="T68" fmla="*/ 27 w 31"/>
                <a:gd name="T69" fmla="*/ 14 h 34"/>
                <a:gd name="T70" fmla="*/ 26 w 31"/>
                <a:gd name="T71" fmla="*/ 13 h 34"/>
                <a:gd name="T72" fmla="*/ 25 w 31"/>
                <a:gd name="T73" fmla="*/ 12 h 34"/>
                <a:gd name="T74" fmla="*/ 24 w 31"/>
                <a:gd name="T75" fmla="*/ 11 h 34"/>
                <a:gd name="T76" fmla="*/ 23 w 31"/>
                <a:gd name="T77" fmla="*/ 11 h 34"/>
                <a:gd name="T78" fmla="*/ 23 w 31"/>
                <a:gd name="T79" fmla="*/ 10 h 34"/>
                <a:gd name="T80" fmla="*/ 21 w 31"/>
                <a:gd name="T81" fmla="*/ 9 h 34"/>
                <a:gd name="T82" fmla="*/ 9 w 31"/>
                <a:gd name="T83" fmla="*/ 27 h 34"/>
                <a:gd name="T84" fmla="*/ 9 w 31"/>
                <a:gd name="T85" fmla="*/ 28 h 34"/>
                <a:gd name="T86" fmla="*/ 8 w 31"/>
                <a:gd name="T87" fmla="*/ 28 h 34"/>
                <a:gd name="T88" fmla="*/ 8 w 31"/>
                <a:gd name="T89" fmla="*/ 29 h 34"/>
                <a:gd name="T90" fmla="*/ 8 w 31"/>
                <a:gd name="T91" fmla="*/ 30 h 34"/>
                <a:gd name="T92" fmla="*/ 8 w 31"/>
                <a:gd name="T93" fmla="*/ 30 h 34"/>
                <a:gd name="T94" fmla="*/ 9 w 31"/>
                <a:gd name="T95" fmla="*/ 30 h 34"/>
                <a:gd name="T96" fmla="*/ 9 w 31"/>
                <a:gd name="T97" fmla="*/ 31 h 34"/>
                <a:gd name="T98" fmla="*/ 10 w 31"/>
                <a:gd name="T99" fmla="*/ 31 h 34"/>
                <a:gd name="T100" fmla="*/ 10 w 31"/>
                <a:gd name="T101" fmla="*/ 32 h 34"/>
                <a:gd name="T102" fmla="*/ 11 w 31"/>
                <a:gd name="T103" fmla="*/ 32 h 34"/>
                <a:gd name="T104" fmla="*/ 11 w 31"/>
                <a:gd name="T10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34">
                  <a:moveTo>
                    <a:pt x="11" y="33"/>
                  </a:moveTo>
                  <a:lnTo>
                    <a:pt x="0" y="26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10" y="0"/>
                  </a:lnTo>
                  <a:lnTo>
                    <a:pt x="30" y="14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7"/>
            <p:cNvSpPr>
              <a:spLocks/>
            </p:cNvSpPr>
            <p:nvPr/>
          </p:nvSpPr>
          <p:spPr bwMode="auto">
            <a:xfrm>
              <a:off x="955" y="2256"/>
              <a:ext cx="35" cy="36"/>
            </a:xfrm>
            <a:custGeom>
              <a:avLst/>
              <a:gdLst>
                <a:gd name="T0" fmla="*/ 32 w 35"/>
                <a:gd name="T1" fmla="*/ 22 h 36"/>
                <a:gd name="T2" fmla="*/ 31 w 35"/>
                <a:gd name="T3" fmla="*/ 21 h 36"/>
                <a:gd name="T4" fmla="*/ 31 w 35"/>
                <a:gd name="T5" fmla="*/ 20 h 36"/>
                <a:gd name="T6" fmla="*/ 29 w 35"/>
                <a:gd name="T7" fmla="*/ 20 h 36"/>
                <a:gd name="T8" fmla="*/ 27 w 35"/>
                <a:gd name="T9" fmla="*/ 20 h 36"/>
                <a:gd name="T10" fmla="*/ 14 w 35"/>
                <a:gd name="T11" fmla="*/ 22 h 36"/>
                <a:gd name="T12" fmla="*/ 8 w 35"/>
                <a:gd name="T13" fmla="*/ 29 h 36"/>
                <a:gd name="T14" fmla="*/ 7 w 35"/>
                <a:gd name="T15" fmla="*/ 30 h 36"/>
                <a:gd name="T16" fmla="*/ 7 w 35"/>
                <a:gd name="T17" fmla="*/ 32 h 36"/>
                <a:gd name="T18" fmla="*/ 8 w 35"/>
                <a:gd name="T19" fmla="*/ 33 h 36"/>
                <a:gd name="T20" fmla="*/ 9 w 35"/>
                <a:gd name="T21" fmla="*/ 34 h 36"/>
                <a:gd name="T22" fmla="*/ 0 w 35"/>
                <a:gd name="T23" fmla="*/ 25 h 36"/>
                <a:gd name="T24" fmla="*/ 1 w 35"/>
                <a:gd name="T25" fmla="*/ 26 h 36"/>
                <a:gd name="T26" fmla="*/ 2 w 35"/>
                <a:gd name="T27" fmla="*/ 26 h 36"/>
                <a:gd name="T28" fmla="*/ 3 w 35"/>
                <a:gd name="T29" fmla="*/ 27 h 36"/>
                <a:gd name="T30" fmla="*/ 3 w 35"/>
                <a:gd name="T31" fmla="*/ 26 h 36"/>
                <a:gd name="T32" fmla="*/ 4 w 35"/>
                <a:gd name="T33" fmla="*/ 26 h 36"/>
                <a:gd name="T34" fmla="*/ 6 w 35"/>
                <a:gd name="T35" fmla="*/ 25 h 36"/>
                <a:gd name="T36" fmla="*/ 14 w 35"/>
                <a:gd name="T37" fmla="*/ 10 h 36"/>
                <a:gd name="T38" fmla="*/ 14 w 35"/>
                <a:gd name="T39" fmla="*/ 8 h 36"/>
                <a:gd name="T40" fmla="*/ 14 w 35"/>
                <a:gd name="T41" fmla="*/ 6 h 36"/>
                <a:gd name="T42" fmla="*/ 14 w 35"/>
                <a:gd name="T43" fmla="*/ 4 h 36"/>
                <a:gd name="T44" fmla="*/ 14 w 35"/>
                <a:gd name="T45" fmla="*/ 3 h 36"/>
                <a:gd name="T46" fmla="*/ 14 w 35"/>
                <a:gd name="T47" fmla="*/ 2 h 36"/>
                <a:gd name="T48" fmla="*/ 14 w 35"/>
                <a:gd name="T49" fmla="*/ 0 h 36"/>
                <a:gd name="T50" fmla="*/ 21 w 35"/>
                <a:gd name="T51" fmla="*/ 9 h 36"/>
                <a:gd name="T52" fmla="*/ 20 w 35"/>
                <a:gd name="T53" fmla="*/ 9 h 36"/>
                <a:gd name="T54" fmla="*/ 19 w 35"/>
                <a:gd name="T55" fmla="*/ 9 h 36"/>
                <a:gd name="T56" fmla="*/ 18 w 35"/>
                <a:gd name="T57" fmla="*/ 10 h 36"/>
                <a:gd name="T58" fmla="*/ 26 w 35"/>
                <a:gd name="T59" fmla="*/ 20 h 36"/>
                <a:gd name="T60" fmla="*/ 27 w 35"/>
                <a:gd name="T61" fmla="*/ 19 h 36"/>
                <a:gd name="T62" fmla="*/ 28 w 35"/>
                <a:gd name="T63" fmla="*/ 18 h 36"/>
                <a:gd name="T64" fmla="*/ 28 w 35"/>
                <a:gd name="T65" fmla="*/ 16 h 36"/>
                <a:gd name="T66" fmla="*/ 27 w 35"/>
                <a:gd name="T67" fmla="*/ 15 h 36"/>
                <a:gd name="T68" fmla="*/ 27 w 35"/>
                <a:gd name="T69" fmla="*/ 15 h 36"/>
                <a:gd name="T70" fmla="*/ 33 w 35"/>
                <a:gd name="T7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36">
                  <a:moveTo>
                    <a:pt x="33" y="22"/>
                  </a:move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11" y="2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34" y="21"/>
                  </a:lnTo>
                  <a:lnTo>
                    <a:pt x="33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8"/>
            <p:cNvSpPr>
              <a:spLocks/>
            </p:cNvSpPr>
            <p:nvPr/>
          </p:nvSpPr>
          <p:spPr bwMode="auto">
            <a:xfrm>
              <a:off x="722" y="2239"/>
              <a:ext cx="208" cy="96"/>
            </a:xfrm>
            <a:custGeom>
              <a:avLst/>
              <a:gdLst>
                <a:gd name="T0" fmla="*/ 203 w 208"/>
                <a:gd name="T1" fmla="*/ 69 h 96"/>
                <a:gd name="T2" fmla="*/ 184 w 208"/>
                <a:gd name="T3" fmla="*/ 37 h 96"/>
                <a:gd name="T4" fmla="*/ 155 w 208"/>
                <a:gd name="T5" fmla="*/ 12 h 96"/>
                <a:gd name="T6" fmla="*/ 120 w 208"/>
                <a:gd name="T7" fmla="*/ 0 h 96"/>
                <a:gd name="T8" fmla="*/ 80 w 208"/>
                <a:gd name="T9" fmla="*/ 3 h 96"/>
                <a:gd name="T10" fmla="*/ 50 w 208"/>
                <a:gd name="T11" fmla="*/ 15 h 96"/>
                <a:gd name="T12" fmla="*/ 27 w 208"/>
                <a:gd name="T13" fmla="*/ 38 h 96"/>
                <a:gd name="T14" fmla="*/ 9 w 208"/>
                <a:gd name="T15" fmla="*/ 71 h 96"/>
                <a:gd name="T16" fmla="*/ 0 w 208"/>
                <a:gd name="T17" fmla="*/ 89 h 96"/>
                <a:gd name="T18" fmla="*/ 1 w 208"/>
                <a:gd name="T19" fmla="*/ 92 h 96"/>
                <a:gd name="T20" fmla="*/ 5 w 208"/>
                <a:gd name="T21" fmla="*/ 90 h 96"/>
                <a:gd name="T22" fmla="*/ 10 w 208"/>
                <a:gd name="T23" fmla="*/ 85 h 96"/>
                <a:gd name="T24" fmla="*/ 17 w 208"/>
                <a:gd name="T25" fmla="*/ 74 h 96"/>
                <a:gd name="T26" fmla="*/ 28 w 208"/>
                <a:gd name="T27" fmla="*/ 58 h 96"/>
                <a:gd name="T28" fmla="*/ 41 w 208"/>
                <a:gd name="T29" fmla="*/ 42 h 96"/>
                <a:gd name="T30" fmla="*/ 50 w 208"/>
                <a:gd name="T31" fmla="*/ 31 h 96"/>
                <a:gd name="T32" fmla="*/ 53 w 208"/>
                <a:gd name="T33" fmla="*/ 26 h 96"/>
                <a:gd name="T34" fmla="*/ 59 w 208"/>
                <a:gd name="T35" fmla="*/ 23 h 96"/>
                <a:gd name="T36" fmla="*/ 66 w 208"/>
                <a:gd name="T37" fmla="*/ 21 h 96"/>
                <a:gd name="T38" fmla="*/ 71 w 208"/>
                <a:gd name="T39" fmla="*/ 21 h 96"/>
                <a:gd name="T40" fmla="*/ 78 w 208"/>
                <a:gd name="T41" fmla="*/ 20 h 96"/>
                <a:gd name="T42" fmla="*/ 80 w 208"/>
                <a:gd name="T43" fmla="*/ 18 h 96"/>
                <a:gd name="T44" fmla="*/ 82 w 208"/>
                <a:gd name="T45" fmla="*/ 15 h 96"/>
                <a:gd name="T46" fmla="*/ 88 w 208"/>
                <a:gd name="T47" fmla="*/ 14 h 96"/>
                <a:gd name="T48" fmla="*/ 101 w 208"/>
                <a:gd name="T49" fmla="*/ 17 h 96"/>
                <a:gd name="T50" fmla="*/ 104 w 208"/>
                <a:gd name="T51" fmla="*/ 22 h 96"/>
                <a:gd name="T52" fmla="*/ 104 w 208"/>
                <a:gd name="T53" fmla="*/ 26 h 96"/>
                <a:gd name="T54" fmla="*/ 108 w 208"/>
                <a:gd name="T55" fmla="*/ 28 h 96"/>
                <a:gd name="T56" fmla="*/ 111 w 208"/>
                <a:gd name="T57" fmla="*/ 30 h 96"/>
                <a:gd name="T58" fmla="*/ 111 w 208"/>
                <a:gd name="T59" fmla="*/ 34 h 96"/>
                <a:gd name="T60" fmla="*/ 116 w 208"/>
                <a:gd name="T61" fmla="*/ 37 h 96"/>
                <a:gd name="T62" fmla="*/ 121 w 208"/>
                <a:gd name="T63" fmla="*/ 37 h 96"/>
                <a:gd name="T64" fmla="*/ 126 w 208"/>
                <a:gd name="T65" fmla="*/ 37 h 96"/>
                <a:gd name="T66" fmla="*/ 131 w 208"/>
                <a:gd name="T67" fmla="*/ 37 h 96"/>
                <a:gd name="T68" fmla="*/ 135 w 208"/>
                <a:gd name="T69" fmla="*/ 37 h 96"/>
                <a:gd name="T70" fmla="*/ 139 w 208"/>
                <a:gd name="T71" fmla="*/ 38 h 96"/>
                <a:gd name="T72" fmla="*/ 145 w 208"/>
                <a:gd name="T73" fmla="*/ 38 h 96"/>
                <a:gd name="T74" fmla="*/ 149 w 208"/>
                <a:gd name="T75" fmla="*/ 39 h 96"/>
                <a:gd name="T76" fmla="*/ 152 w 208"/>
                <a:gd name="T77" fmla="*/ 40 h 96"/>
                <a:gd name="T78" fmla="*/ 155 w 208"/>
                <a:gd name="T79" fmla="*/ 44 h 96"/>
                <a:gd name="T80" fmla="*/ 157 w 208"/>
                <a:gd name="T81" fmla="*/ 48 h 96"/>
                <a:gd name="T82" fmla="*/ 161 w 208"/>
                <a:gd name="T83" fmla="*/ 50 h 96"/>
                <a:gd name="T84" fmla="*/ 166 w 208"/>
                <a:gd name="T85" fmla="*/ 51 h 96"/>
                <a:gd name="T86" fmla="*/ 170 w 208"/>
                <a:gd name="T87" fmla="*/ 52 h 96"/>
                <a:gd name="T88" fmla="*/ 174 w 208"/>
                <a:gd name="T89" fmla="*/ 52 h 96"/>
                <a:gd name="T90" fmla="*/ 178 w 208"/>
                <a:gd name="T91" fmla="*/ 55 h 96"/>
                <a:gd name="T92" fmla="*/ 179 w 208"/>
                <a:gd name="T93" fmla="*/ 58 h 96"/>
                <a:gd name="T94" fmla="*/ 183 w 208"/>
                <a:gd name="T95" fmla="*/ 59 h 96"/>
                <a:gd name="T96" fmla="*/ 186 w 208"/>
                <a:gd name="T97" fmla="*/ 58 h 96"/>
                <a:gd name="T98" fmla="*/ 190 w 208"/>
                <a:gd name="T99" fmla="*/ 58 h 96"/>
                <a:gd name="T100" fmla="*/ 191 w 208"/>
                <a:gd name="T101" fmla="*/ 61 h 96"/>
                <a:gd name="T102" fmla="*/ 193 w 208"/>
                <a:gd name="T103" fmla="*/ 65 h 96"/>
                <a:gd name="T104" fmla="*/ 195 w 208"/>
                <a:gd name="T105" fmla="*/ 67 h 96"/>
                <a:gd name="T106" fmla="*/ 197 w 208"/>
                <a:gd name="T107" fmla="*/ 71 h 96"/>
                <a:gd name="T108" fmla="*/ 199 w 208"/>
                <a:gd name="T109" fmla="*/ 73 h 96"/>
                <a:gd name="T110" fmla="*/ 201 w 208"/>
                <a:gd name="T111" fmla="*/ 77 h 96"/>
                <a:gd name="T112" fmla="*/ 203 w 208"/>
                <a:gd name="T113" fmla="*/ 85 h 96"/>
                <a:gd name="T114" fmla="*/ 206 w 208"/>
                <a:gd name="T115" fmla="*/ 92 h 96"/>
                <a:gd name="T116" fmla="*/ 207 w 208"/>
                <a:gd name="T117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8" h="96">
                  <a:moveTo>
                    <a:pt x="207" y="93"/>
                  </a:moveTo>
                  <a:lnTo>
                    <a:pt x="207" y="85"/>
                  </a:lnTo>
                  <a:lnTo>
                    <a:pt x="205" y="77"/>
                  </a:lnTo>
                  <a:lnTo>
                    <a:pt x="203" y="69"/>
                  </a:lnTo>
                  <a:lnTo>
                    <a:pt x="199" y="60"/>
                  </a:lnTo>
                  <a:lnTo>
                    <a:pt x="195" y="53"/>
                  </a:lnTo>
                  <a:lnTo>
                    <a:pt x="190" y="44"/>
                  </a:lnTo>
                  <a:lnTo>
                    <a:pt x="184" y="37"/>
                  </a:lnTo>
                  <a:lnTo>
                    <a:pt x="178" y="30"/>
                  </a:lnTo>
                  <a:lnTo>
                    <a:pt x="170" y="24"/>
                  </a:lnTo>
                  <a:lnTo>
                    <a:pt x="162" y="18"/>
                  </a:lnTo>
                  <a:lnTo>
                    <a:pt x="155" y="12"/>
                  </a:lnTo>
                  <a:lnTo>
                    <a:pt x="147" y="8"/>
                  </a:lnTo>
                  <a:lnTo>
                    <a:pt x="138" y="5"/>
                  </a:lnTo>
                  <a:lnTo>
                    <a:pt x="129" y="2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88" y="1"/>
                  </a:lnTo>
                  <a:lnTo>
                    <a:pt x="80" y="3"/>
                  </a:lnTo>
                  <a:lnTo>
                    <a:pt x="71" y="5"/>
                  </a:lnTo>
                  <a:lnTo>
                    <a:pt x="63" y="8"/>
                  </a:lnTo>
                  <a:lnTo>
                    <a:pt x="55" y="11"/>
                  </a:lnTo>
                  <a:lnTo>
                    <a:pt x="50" y="15"/>
                  </a:lnTo>
                  <a:lnTo>
                    <a:pt x="43" y="20"/>
                  </a:lnTo>
                  <a:lnTo>
                    <a:pt x="38" y="25"/>
                  </a:lnTo>
                  <a:lnTo>
                    <a:pt x="32" y="31"/>
                  </a:lnTo>
                  <a:lnTo>
                    <a:pt x="27" y="38"/>
                  </a:lnTo>
                  <a:lnTo>
                    <a:pt x="22" y="45"/>
                  </a:lnTo>
                  <a:lnTo>
                    <a:pt x="18" y="54"/>
                  </a:lnTo>
                  <a:lnTo>
                    <a:pt x="14" y="62"/>
                  </a:lnTo>
                  <a:lnTo>
                    <a:pt x="9" y="71"/>
                  </a:lnTo>
                  <a:lnTo>
                    <a:pt x="3" y="82"/>
                  </a:lnTo>
                  <a:lnTo>
                    <a:pt x="2" y="85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2" y="92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6" y="88"/>
                  </a:lnTo>
                  <a:lnTo>
                    <a:pt x="7" y="87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3" y="80"/>
                  </a:lnTo>
                  <a:lnTo>
                    <a:pt x="15" y="77"/>
                  </a:lnTo>
                  <a:lnTo>
                    <a:pt x="17" y="74"/>
                  </a:lnTo>
                  <a:lnTo>
                    <a:pt x="19" y="71"/>
                  </a:lnTo>
                  <a:lnTo>
                    <a:pt x="22" y="67"/>
                  </a:lnTo>
                  <a:lnTo>
                    <a:pt x="25" y="62"/>
                  </a:lnTo>
                  <a:lnTo>
                    <a:pt x="28" y="58"/>
                  </a:lnTo>
                  <a:lnTo>
                    <a:pt x="32" y="55"/>
                  </a:lnTo>
                  <a:lnTo>
                    <a:pt x="35" y="50"/>
                  </a:lnTo>
                  <a:lnTo>
                    <a:pt x="38" y="46"/>
                  </a:lnTo>
                  <a:lnTo>
                    <a:pt x="41" y="42"/>
                  </a:lnTo>
                  <a:lnTo>
                    <a:pt x="44" y="40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3" y="26"/>
                  </a:lnTo>
                  <a:lnTo>
                    <a:pt x="55" y="25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2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0" y="20"/>
                  </a:lnTo>
                  <a:lnTo>
                    <a:pt x="71" y="21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1" y="16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9" y="16"/>
                  </a:lnTo>
                  <a:lnTo>
                    <a:pt x="101" y="17"/>
                  </a:lnTo>
                  <a:lnTo>
                    <a:pt x="103" y="18"/>
                  </a:lnTo>
                  <a:lnTo>
                    <a:pt x="104" y="19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5" y="28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0" y="29"/>
                  </a:lnTo>
                  <a:lnTo>
                    <a:pt x="111" y="29"/>
                  </a:lnTo>
                  <a:lnTo>
                    <a:pt x="111" y="30"/>
                  </a:lnTo>
                  <a:lnTo>
                    <a:pt x="111" y="31"/>
                  </a:lnTo>
                  <a:lnTo>
                    <a:pt x="111" y="32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2" y="35"/>
                  </a:lnTo>
                  <a:lnTo>
                    <a:pt x="113" y="36"/>
                  </a:lnTo>
                  <a:lnTo>
                    <a:pt x="114" y="36"/>
                  </a:lnTo>
                  <a:lnTo>
                    <a:pt x="116" y="37"/>
                  </a:lnTo>
                  <a:lnTo>
                    <a:pt x="119" y="37"/>
                  </a:lnTo>
                  <a:lnTo>
                    <a:pt x="120" y="37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3" y="37"/>
                  </a:lnTo>
                  <a:lnTo>
                    <a:pt x="124" y="37"/>
                  </a:lnTo>
                  <a:lnTo>
                    <a:pt x="126" y="37"/>
                  </a:lnTo>
                  <a:lnTo>
                    <a:pt x="127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31" y="37"/>
                  </a:lnTo>
                  <a:lnTo>
                    <a:pt x="132" y="37"/>
                  </a:lnTo>
                  <a:lnTo>
                    <a:pt x="133" y="37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40" y="39"/>
                  </a:lnTo>
                  <a:lnTo>
                    <a:pt x="142" y="39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6" y="38"/>
                  </a:lnTo>
                  <a:lnTo>
                    <a:pt x="147" y="38"/>
                  </a:lnTo>
                  <a:lnTo>
                    <a:pt x="148" y="38"/>
                  </a:lnTo>
                  <a:lnTo>
                    <a:pt x="149" y="39"/>
                  </a:lnTo>
                  <a:lnTo>
                    <a:pt x="150" y="39"/>
                  </a:lnTo>
                  <a:lnTo>
                    <a:pt x="151" y="39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3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6" y="46"/>
                  </a:lnTo>
                  <a:lnTo>
                    <a:pt x="156" y="47"/>
                  </a:lnTo>
                  <a:lnTo>
                    <a:pt x="157" y="48"/>
                  </a:lnTo>
                  <a:lnTo>
                    <a:pt x="158" y="49"/>
                  </a:lnTo>
                  <a:lnTo>
                    <a:pt x="159" y="50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5" y="51"/>
                  </a:lnTo>
                  <a:lnTo>
                    <a:pt x="166" y="51"/>
                  </a:lnTo>
                  <a:lnTo>
                    <a:pt x="167" y="52"/>
                  </a:lnTo>
                  <a:lnTo>
                    <a:pt x="168" y="52"/>
                  </a:lnTo>
                  <a:lnTo>
                    <a:pt x="169" y="52"/>
                  </a:lnTo>
                  <a:lnTo>
                    <a:pt x="170" y="52"/>
                  </a:lnTo>
                  <a:lnTo>
                    <a:pt x="171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4" y="52"/>
                  </a:lnTo>
                  <a:lnTo>
                    <a:pt x="176" y="52"/>
                  </a:lnTo>
                  <a:lnTo>
                    <a:pt x="177" y="53"/>
                  </a:lnTo>
                  <a:lnTo>
                    <a:pt x="178" y="54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78" y="56"/>
                  </a:lnTo>
                  <a:lnTo>
                    <a:pt x="179" y="57"/>
                  </a:lnTo>
                  <a:lnTo>
                    <a:pt x="179" y="58"/>
                  </a:lnTo>
                  <a:lnTo>
                    <a:pt x="180" y="59"/>
                  </a:lnTo>
                  <a:lnTo>
                    <a:pt x="181" y="59"/>
                  </a:lnTo>
                  <a:lnTo>
                    <a:pt x="182" y="59"/>
                  </a:lnTo>
                  <a:lnTo>
                    <a:pt x="183" y="59"/>
                  </a:lnTo>
                  <a:lnTo>
                    <a:pt x="184" y="59"/>
                  </a:lnTo>
                  <a:lnTo>
                    <a:pt x="185" y="59"/>
                  </a:lnTo>
                  <a:lnTo>
                    <a:pt x="186" y="59"/>
                  </a:lnTo>
                  <a:lnTo>
                    <a:pt x="186" y="58"/>
                  </a:lnTo>
                  <a:lnTo>
                    <a:pt x="187" y="58"/>
                  </a:lnTo>
                  <a:lnTo>
                    <a:pt x="188" y="58"/>
                  </a:lnTo>
                  <a:lnTo>
                    <a:pt x="189" y="58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0" y="59"/>
                  </a:lnTo>
                  <a:lnTo>
                    <a:pt x="191" y="60"/>
                  </a:lnTo>
                  <a:lnTo>
                    <a:pt x="191" y="61"/>
                  </a:lnTo>
                  <a:lnTo>
                    <a:pt x="192" y="62"/>
                  </a:lnTo>
                  <a:lnTo>
                    <a:pt x="192" y="64"/>
                  </a:lnTo>
                  <a:lnTo>
                    <a:pt x="192" y="65"/>
                  </a:lnTo>
                  <a:lnTo>
                    <a:pt x="193" y="65"/>
                  </a:lnTo>
                  <a:lnTo>
                    <a:pt x="193" y="66"/>
                  </a:lnTo>
                  <a:lnTo>
                    <a:pt x="193" y="67"/>
                  </a:lnTo>
                  <a:lnTo>
                    <a:pt x="194" y="67"/>
                  </a:lnTo>
                  <a:lnTo>
                    <a:pt x="195" y="67"/>
                  </a:lnTo>
                  <a:lnTo>
                    <a:pt x="195" y="68"/>
                  </a:lnTo>
                  <a:lnTo>
                    <a:pt x="196" y="69"/>
                  </a:lnTo>
                  <a:lnTo>
                    <a:pt x="197" y="70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8" y="72"/>
                  </a:lnTo>
                  <a:lnTo>
                    <a:pt x="198" y="73"/>
                  </a:lnTo>
                  <a:lnTo>
                    <a:pt x="199" y="73"/>
                  </a:lnTo>
                  <a:lnTo>
                    <a:pt x="199" y="74"/>
                  </a:lnTo>
                  <a:lnTo>
                    <a:pt x="200" y="74"/>
                  </a:lnTo>
                  <a:lnTo>
                    <a:pt x="200" y="75"/>
                  </a:lnTo>
                  <a:lnTo>
                    <a:pt x="201" y="77"/>
                  </a:lnTo>
                  <a:lnTo>
                    <a:pt x="201" y="79"/>
                  </a:lnTo>
                  <a:lnTo>
                    <a:pt x="202" y="81"/>
                  </a:lnTo>
                  <a:lnTo>
                    <a:pt x="203" y="83"/>
                  </a:lnTo>
                  <a:lnTo>
                    <a:pt x="203" y="85"/>
                  </a:lnTo>
                  <a:lnTo>
                    <a:pt x="204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7" y="95"/>
                  </a:lnTo>
                  <a:lnTo>
                    <a:pt x="207" y="94"/>
                  </a:lnTo>
                  <a:lnTo>
                    <a:pt x="207" y="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697" y="2346"/>
              <a:ext cx="28" cy="65"/>
            </a:xfrm>
            <a:custGeom>
              <a:avLst/>
              <a:gdLst>
                <a:gd name="T0" fmla="*/ 22 w 28"/>
                <a:gd name="T1" fmla="*/ 4 h 65"/>
                <a:gd name="T2" fmla="*/ 20 w 28"/>
                <a:gd name="T3" fmla="*/ 7 h 65"/>
                <a:gd name="T4" fmla="*/ 18 w 28"/>
                <a:gd name="T5" fmla="*/ 12 h 65"/>
                <a:gd name="T6" fmla="*/ 13 w 28"/>
                <a:gd name="T7" fmla="*/ 18 h 65"/>
                <a:gd name="T8" fmla="*/ 9 w 28"/>
                <a:gd name="T9" fmla="*/ 27 h 65"/>
                <a:gd name="T10" fmla="*/ 4 w 28"/>
                <a:gd name="T11" fmla="*/ 37 h 65"/>
                <a:gd name="T12" fmla="*/ 2 w 28"/>
                <a:gd name="T13" fmla="*/ 45 h 65"/>
                <a:gd name="T14" fmla="*/ 0 w 28"/>
                <a:gd name="T15" fmla="*/ 53 h 65"/>
                <a:gd name="T16" fmla="*/ 0 w 28"/>
                <a:gd name="T17" fmla="*/ 59 h 65"/>
                <a:gd name="T18" fmla="*/ 4 w 28"/>
                <a:gd name="T19" fmla="*/ 63 h 65"/>
                <a:gd name="T20" fmla="*/ 13 w 28"/>
                <a:gd name="T21" fmla="*/ 63 h 65"/>
                <a:gd name="T22" fmla="*/ 16 w 28"/>
                <a:gd name="T23" fmla="*/ 62 h 65"/>
                <a:gd name="T24" fmla="*/ 17 w 28"/>
                <a:gd name="T25" fmla="*/ 60 h 65"/>
                <a:gd name="T26" fmla="*/ 20 w 28"/>
                <a:gd name="T27" fmla="*/ 60 h 65"/>
                <a:gd name="T28" fmla="*/ 23 w 28"/>
                <a:gd name="T29" fmla="*/ 60 h 65"/>
                <a:gd name="T30" fmla="*/ 25 w 28"/>
                <a:gd name="T31" fmla="*/ 60 h 65"/>
                <a:gd name="T32" fmla="*/ 27 w 28"/>
                <a:gd name="T33" fmla="*/ 59 h 65"/>
                <a:gd name="T34" fmla="*/ 27 w 28"/>
                <a:gd name="T35" fmla="*/ 57 h 65"/>
                <a:gd name="T36" fmla="*/ 25 w 28"/>
                <a:gd name="T37" fmla="*/ 54 h 65"/>
                <a:gd name="T38" fmla="*/ 23 w 28"/>
                <a:gd name="T39" fmla="*/ 53 h 65"/>
                <a:gd name="T40" fmla="*/ 20 w 28"/>
                <a:gd name="T41" fmla="*/ 53 h 65"/>
                <a:gd name="T42" fmla="*/ 18 w 28"/>
                <a:gd name="T43" fmla="*/ 55 h 65"/>
                <a:gd name="T44" fmla="*/ 16 w 28"/>
                <a:gd name="T45" fmla="*/ 56 h 65"/>
                <a:gd name="T46" fmla="*/ 14 w 28"/>
                <a:gd name="T47" fmla="*/ 56 h 65"/>
                <a:gd name="T48" fmla="*/ 11 w 28"/>
                <a:gd name="T49" fmla="*/ 55 h 65"/>
                <a:gd name="T50" fmla="*/ 9 w 28"/>
                <a:gd name="T51" fmla="*/ 55 h 65"/>
                <a:gd name="T52" fmla="*/ 7 w 28"/>
                <a:gd name="T53" fmla="*/ 55 h 65"/>
                <a:gd name="T54" fmla="*/ 6 w 28"/>
                <a:gd name="T55" fmla="*/ 53 h 65"/>
                <a:gd name="T56" fmla="*/ 5 w 28"/>
                <a:gd name="T57" fmla="*/ 51 h 65"/>
                <a:gd name="T58" fmla="*/ 6 w 28"/>
                <a:gd name="T59" fmla="*/ 48 h 65"/>
                <a:gd name="T60" fmla="*/ 7 w 28"/>
                <a:gd name="T61" fmla="*/ 44 h 65"/>
                <a:gd name="T62" fmla="*/ 9 w 28"/>
                <a:gd name="T63" fmla="*/ 41 h 65"/>
                <a:gd name="T64" fmla="*/ 10 w 28"/>
                <a:gd name="T65" fmla="*/ 39 h 65"/>
                <a:gd name="T66" fmla="*/ 11 w 28"/>
                <a:gd name="T67" fmla="*/ 37 h 65"/>
                <a:gd name="T68" fmla="*/ 12 w 28"/>
                <a:gd name="T69" fmla="*/ 32 h 65"/>
                <a:gd name="T70" fmla="*/ 14 w 28"/>
                <a:gd name="T71" fmla="*/ 27 h 65"/>
                <a:gd name="T72" fmla="*/ 16 w 28"/>
                <a:gd name="T73" fmla="*/ 23 h 65"/>
                <a:gd name="T74" fmla="*/ 18 w 28"/>
                <a:gd name="T75" fmla="*/ 18 h 65"/>
                <a:gd name="T76" fmla="*/ 20 w 28"/>
                <a:gd name="T77" fmla="*/ 16 h 65"/>
                <a:gd name="T78" fmla="*/ 23 w 28"/>
                <a:gd name="T79" fmla="*/ 13 h 65"/>
                <a:gd name="T80" fmla="*/ 25 w 28"/>
                <a:gd name="T81" fmla="*/ 10 h 65"/>
                <a:gd name="T82" fmla="*/ 24 w 28"/>
                <a:gd name="T83" fmla="*/ 7 h 65"/>
                <a:gd name="T84" fmla="*/ 23 w 28"/>
                <a:gd name="T85" fmla="*/ 5 h 65"/>
                <a:gd name="T86" fmla="*/ 21 w 28"/>
                <a:gd name="T8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5">
                  <a:moveTo>
                    <a:pt x="21" y="0"/>
                  </a:move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9" y="27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3" y="60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4" y="56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3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4" y="27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0"/>
            <p:cNvSpPr>
              <a:spLocks/>
            </p:cNvSpPr>
            <p:nvPr/>
          </p:nvSpPr>
          <p:spPr bwMode="auto">
            <a:xfrm>
              <a:off x="739" y="2365"/>
              <a:ext cx="22" cy="22"/>
            </a:xfrm>
            <a:custGeom>
              <a:avLst/>
              <a:gdLst>
                <a:gd name="T0" fmla="*/ 1 w 22"/>
                <a:gd name="T1" fmla="*/ 21 h 22"/>
                <a:gd name="T2" fmla="*/ 0 w 22"/>
                <a:gd name="T3" fmla="*/ 19 h 22"/>
                <a:gd name="T4" fmla="*/ 0 w 22"/>
                <a:gd name="T5" fmla="*/ 17 h 22"/>
                <a:gd name="T6" fmla="*/ 0 w 22"/>
                <a:gd name="T7" fmla="*/ 15 h 22"/>
                <a:gd name="T8" fmla="*/ 1 w 22"/>
                <a:gd name="T9" fmla="*/ 12 h 22"/>
                <a:gd name="T10" fmla="*/ 2 w 22"/>
                <a:gd name="T11" fmla="*/ 10 h 22"/>
                <a:gd name="T12" fmla="*/ 2 w 22"/>
                <a:gd name="T13" fmla="*/ 9 h 22"/>
                <a:gd name="T14" fmla="*/ 4 w 22"/>
                <a:gd name="T15" fmla="*/ 7 h 22"/>
                <a:gd name="T16" fmla="*/ 5 w 22"/>
                <a:gd name="T17" fmla="*/ 7 h 22"/>
                <a:gd name="T18" fmla="*/ 7 w 22"/>
                <a:gd name="T19" fmla="*/ 7 h 22"/>
                <a:gd name="T20" fmla="*/ 8 w 22"/>
                <a:gd name="T21" fmla="*/ 8 h 22"/>
                <a:gd name="T22" fmla="*/ 10 w 22"/>
                <a:gd name="T23" fmla="*/ 8 h 22"/>
                <a:gd name="T24" fmla="*/ 12 w 22"/>
                <a:gd name="T25" fmla="*/ 8 h 22"/>
                <a:gd name="T26" fmla="*/ 12 w 22"/>
                <a:gd name="T27" fmla="*/ 6 h 22"/>
                <a:gd name="T28" fmla="*/ 12 w 22"/>
                <a:gd name="T29" fmla="*/ 5 h 22"/>
                <a:gd name="T30" fmla="*/ 13 w 22"/>
                <a:gd name="T31" fmla="*/ 3 h 22"/>
                <a:gd name="T32" fmla="*/ 14 w 22"/>
                <a:gd name="T33" fmla="*/ 2 h 22"/>
                <a:gd name="T34" fmla="*/ 16 w 22"/>
                <a:gd name="T35" fmla="*/ 2 h 22"/>
                <a:gd name="T36" fmla="*/ 17 w 22"/>
                <a:gd name="T37" fmla="*/ 2 h 22"/>
                <a:gd name="T38" fmla="*/ 17 w 22"/>
                <a:gd name="T39" fmla="*/ 1 h 22"/>
                <a:gd name="T40" fmla="*/ 18 w 22"/>
                <a:gd name="T41" fmla="*/ 0 h 22"/>
                <a:gd name="T42" fmla="*/ 19 w 22"/>
                <a:gd name="T43" fmla="*/ 1 h 22"/>
                <a:gd name="T44" fmla="*/ 19 w 22"/>
                <a:gd name="T45" fmla="*/ 2 h 22"/>
                <a:gd name="T46" fmla="*/ 20 w 22"/>
                <a:gd name="T47" fmla="*/ 2 h 22"/>
                <a:gd name="T48" fmla="*/ 21 w 22"/>
                <a:gd name="T49" fmla="*/ 3 h 22"/>
                <a:gd name="T50" fmla="*/ 21 w 22"/>
                <a:gd name="T51" fmla="*/ 5 h 22"/>
                <a:gd name="T52" fmla="*/ 20 w 22"/>
                <a:gd name="T53" fmla="*/ 5 h 22"/>
                <a:gd name="T54" fmla="*/ 19 w 22"/>
                <a:gd name="T55" fmla="*/ 5 h 22"/>
                <a:gd name="T56" fmla="*/ 17 w 22"/>
                <a:gd name="T57" fmla="*/ 6 h 22"/>
                <a:gd name="T58" fmla="*/ 16 w 22"/>
                <a:gd name="T59" fmla="*/ 7 h 22"/>
                <a:gd name="T60" fmla="*/ 16 w 22"/>
                <a:gd name="T61" fmla="*/ 9 h 22"/>
                <a:gd name="T62" fmla="*/ 14 w 22"/>
                <a:gd name="T63" fmla="*/ 10 h 22"/>
                <a:gd name="T64" fmla="*/ 12 w 22"/>
                <a:gd name="T65" fmla="*/ 11 h 22"/>
                <a:gd name="T66" fmla="*/ 11 w 22"/>
                <a:gd name="T67" fmla="*/ 12 h 22"/>
                <a:gd name="T68" fmla="*/ 9 w 22"/>
                <a:gd name="T69" fmla="*/ 13 h 22"/>
                <a:gd name="T70" fmla="*/ 9 w 22"/>
                <a:gd name="T71" fmla="*/ 14 h 22"/>
                <a:gd name="T72" fmla="*/ 7 w 22"/>
                <a:gd name="T73" fmla="*/ 16 h 22"/>
                <a:gd name="T74" fmla="*/ 5 w 22"/>
                <a:gd name="T75" fmla="*/ 16 h 22"/>
                <a:gd name="T76" fmla="*/ 5 w 22"/>
                <a:gd name="T77" fmla="*/ 16 h 22"/>
                <a:gd name="T78" fmla="*/ 4 w 22"/>
                <a:gd name="T79" fmla="*/ 17 h 22"/>
                <a:gd name="T80" fmla="*/ 4 w 22"/>
                <a:gd name="T81" fmla="*/ 19 h 22"/>
                <a:gd name="T82" fmla="*/ 3 w 22"/>
                <a:gd name="T83" fmla="*/ 19 h 22"/>
                <a:gd name="T84" fmla="*/ 2 w 22"/>
                <a:gd name="T85" fmla="*/ 20 h 22"/>
                <a:gd name="T86" fmla="*/ 2 w 22"/>
                <a:gd name="T8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22">
                  <a:moveTo>
                    <a:pt x="2" y="21"/>
                  </a:moveTo>
                  <a:lnTo>
                    <a:pt x="1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81"/>
            <p:cNvSpPr>
              <a:spLocks/>
            </p:cNvSpPr>
            <p:nvPr/>
          </p:nvSpPr>
          <p:spPr bwMode="auto">
            <a:xfrm>
              <a:off x="728" y="2334"/>
              <a:ext cx="24" cy="27"/>
            </a:xfrm>
            <a:custGeom>
              <a:avLst/>
              <a:gdLst>
                <a:gd name="T0" fmla="*/ 1 w 24"/>
                <a:gd name="T1" fmla="*/ 5 h 27"/>
                <a:gd name="T2" fmla="*/ 1 w 24"/>
                <a:gd name="T3" fmla="*/ 6 h 27"/>
                <a:gd name="T4" fmla="*/ 2 w 24"/>
                <a:gd name="T5" fmla="*/ 7 h 27"/>
                <a:gd name="T6" fmla="*/ 3 w 24"/>
                <a:gd name="T7" fmla="*/ 7 h 27"/>
                <a:gd name="T8" fmla="*/ 5 w 24"/>
                <a:gd name="T9" fmla="*/ 8 h 27"/>
                <a:gd name="T10" fmla="*/ 6 w 24"/>
                <a:gd name="T11" fmla="*/ 8 h 27"/>
                <a:gd name="T12" fmla="*/ 8 w 24"/>
                <a:gd name="T13" fmla="*/ 8 h 27"/>
                <a:gd name="T14" fmla="*/ 10 w 24"/>
                <a:gd name="T15" fmla="*/ 8 h 27"/>
                <a:gd name="T16" fmla="*/ 12 w 24"/>
                <a:gd name="T17" fmla="*/ 10 h 27"/>
                <a:gd name="T18" fmla="*/ 13 w 24"/>
                <a:gd name="T19" fmla="*/ 11 h 27"/>
                <a:gd name="T20" fmla="*/ 15 w 24"/>
                <a:gd name="T21" fmla="*/ 13 h 27"/>
                <a:gd name="T22" fmla="*/ 16 w 24"/>
                <a:gd name="T23" fmla="*/ 15 h 27"/>
                <a:gd name="T24" fmla="*/ 17 w 24"/>
                <a:gd name="T25" fmla="*/ 16 h 27"/>
                <a:gd name="T26" fmla="*/ 17 w 24"/>
                <a:gd name="T27" fmla="*/ 18 h 27"/>
                <a:gd name="T28" fmla="*/ 16 w 24"/>
                <a:gd name="T29" fmla="*/ 20 h 27"/>
                <a:gd name="T30" fmla="*/ 15 w 24"/>
                <a:gd name="T31" fmla="*/ 20 h 27"/>
                <a:gd name="T32" fmla="*/ 13 w 24"/>
                <a:gd name="T33" fmla="*/ 21 h 27"/>
                <a:gd name="T34" fmla="*/ 12 w 24"/>
                <a:gd name="T35" fmla="*/ 22 h 27"/>
                <a:gd name="T36" fmla="*/ 11 w 24"/>
                <a:gd name="T37" fmla="*/ 23 h 27"/>
                <a:gd name="T38" fmla="*/ 10 w 24"/>
                <a:gd name="T39" fmla="*/ 24 h 27"/>
                <a:gd name="T40" fmla="*/ 10 w 24"/>
                <a:gd name="T41" fmla="*/ 25 h 27"/>
                <a:gd name="T42" fmla="*/ 11 w 24"/>
                <a:gd name="T43" fmla="*/ 26 h 27"/>
                <a:gd name="T44" fmla="*/ 13 w 24"/>
                <a:gd name="T45" fmla="*/ 26 h 27"/>
                <a:gd name="T46" fmla="*/ 14 w 24"/>
                <a:gd name="T47" fmla="*/ 24 h 27"/>
                <a:gd name="T48" fmla="*/ 15 w 24"/>
                <a:gd name="T49" fmla="*/ 24 h 27"/>
                <a:gd name="T50" fmla="*/ 16 w 24"/>
                <a:gd name="T51" fmla="*/ 23 h 27"/>
                <a:gd name="T52" fmla="*/ 17 w 24"/>
                <a:gd name="T53" fmla="*/ 21 h 27"/>
                <a:gd name="T54" fmla="*/ 17 w 24"/>
                <a:gd name="T55" fmla="*/ 20 h 27"/>
                <a:gd name="T56" fmla="*/ 19 w 24"/>
                <a:gd name="T57" fmla="*/ 20 h 27"/>
                <a:gd name="T58" fmla="*/ 21 w 24"/>
                <a:gd name="T59" fmla="*/ 20 h 27"/>
                <a:gd name="T60" fmla="*/ 22 w 24"/>
                <a:gd name="T61" fmla="*/ 20 h 27"/>
                <a:gd name="T62" fmla="*/ 23 w 24"/>
                <a:gd name="T63" fmla="*/ 19 h 27"/>
                <a:gd name="T64" fmla="*/ 22 w 24"/>
                <a:gd name="T65" fmla="*/ 17 h 27"/>
                <a:gd name="T66" fmla="*/ 21 w 24"/>
                <a:gd name="T67" fmla="*/ 15 h 27"/>
                <a:gd name="T68" fmla="*/ 19 w 24"/>
                <a:gd name="T69" fmla="*/ 14 h 27"/>
                <a:gd name="T70" fmla="*/ 18 w 24"/>
                <a:gd name="T71" fmla="*/ 13 h 27"/>
                <a:gd name="T72" fmla="*/ 17 w 24"/>
                <a:gd name="T73" fmla="*/ 12 h 27"/>
                <a:gd name="T74" fmla="*/ 15 w 24"/>
                <a:gd name="T75" fmla="*/ 12 h 27"/>
                <a:gd name="T76" fmla="*/ 14 w 24"/>
                <a:gd name="T77" fmla="*/ 11 h 27"/>
                <a:gd name="T78" fmla="*/ 14 w 24"/>
                <a:gd name="T79" fmla="*/ 10 h 27"/>
                <a:gd name="T80" fmla="*/ 14 w 24"/>
                <a:gd name="T81" fmla="*/ 8 h 27"/>
                <a:gd name="T82" fmla="*/ 15 w 24"/>
                <a:gd name="T83" fmla="*/ 7 h 27"/>
                <a:gd name="T84" fmla="*/ 13 w 24"/>
                <a:gd name="T85" fmla="*/ 7 h 27"/>
                <a:gd name="T86" fmla="*/ 13 w 24"/>
                <a:gd name="T87" fmla="*/ 6 h 27"/>
                <a:gd name="T88" fmla="*/ 11 w 24"/>
                <a:gd name="T89" fmla="*/ 6 h 27"/>
                <a:gd name="T90" fmla="*/ 10 w 24"/>
                <a:gd name="T91" fmla="*/ 6 h 27"/>
                <a:gd name="T92" fmla="*/ 7 w 24"/>
                <a:gd name="T93" fmla="*/ 5 h 27"/>
                <a:gd name="T94" fmla="*/ 6 w 24"/>
                <a:gd name="T95" fmla="*/ 3 h 27"/>
                <a:gd name="T96" fmla="*/ 5 w 24"/>
                <a:gd name="T97" fmla="*/ 2 h 27"/>
                <a:gd name="T98" fmla="*/ 4 w 24"/>
                <a:gd name="T99" fmla="*/ 1 h 27"/>
                <a:gd name="T100" fmla="*/ 3 w 24"/>
                <a:gd name="T101" fmla="*/ 0 h 27"/>
                <a:gd name="T102" fmla="*/ 2 w 24"/>
                <a:gd name="T10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7">
                  <a:moveTo>
                    <a:pt x="1" y="4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17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740" y="2348"/>
              <a:ext cx="2" cy="5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2 h 5"/>
                <a:gd name="T20" fmla="*/ 1 w 2"/>
                <a:gd name="T21" fmla="*/ 2 h 5"/>
                <a:gd name="T22" fmla="*/ 0 w 2"/>
                <a:gd name="T23" fmla="*/ 2 h 5"/>
                <a:gd name="T24" fmla="*/ 1 w 2"/>
                <a:gd name="T25" fmla="*/ 2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0 h 5"/>
                <a:gd name="T32" fmla="*/ 1 w 2"/>
                <a:gd name="T33" fmla="*/ 0 h 5"/>
                <a:gd name="T34" fmla="*/ 1 w 2"/>
                <a:gd name="T35" fmla="*/ 0 h 5"/>
                <a:gd name="T36" fmla="*/ 0 w 2"/>
                <a:gd name="T37" fmla="*/ 0 h 5"/>
                <a:gd name="T38" fmla="*/ 0 w 2"/>
                <a:gd name="T39" fmla="*/ 1 h 5"/>
                <a:gd name="T40" fmla="*/ 0 w 2"/>
                <a:gd name="T41" fmla="*/ 1 h 5"/>
                <a:gd name="T42" fmla="*/ 0 w 2"/>
                <a:gd name="T43" fmla="*/ 2 h 5"/>
                <a:gd name="T44" fmla="*/ 0 w 2"/>
                <a:gd name="T45" fmla="*/ 2 h 5"/>
                <a:gd name="T46" fmla="*/ 0 w 2"/>
                <a:gd name="T47" fmla="*/ 2 h 5"/>
                <a:gd name="T48" fmla="*/ 0 w 2"/>
                <a:gd name="T49" fmla="*/ 3 h 5"/>
                <a:gd name="T50" fmla="*/ 0 w 2"/>
                <a:gd name="T51" fmla="*/ 3 h 5"/>
                <a:gd name="T52" fmla="*/ 0 w 2"/>
                <a:gd name="T53" fmla="*/ 4 h 5"/>
                <a:gd name="T54" fmla="*/ 0 w 2"/>
                <a:gd name="T55" fmla="*/ 4 h 5"/>
                <a:gd name="T56" fmla="*/ 0 w 2"/>
                <a:gd name="T57" fmla="*/ 4 h 5"/>
                <a:gd name="T58" fmla="*/ 0 w 2"/>
                <a:gd name="T5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3"/>
            <p:cNvSpPr>
              <a:spLocks/>
            </p:cNvSpPr>
            <p:nvPr/>
          </p:nvSpPr>
          <p:spPr bwMode="auto">
            <a:xfrm>
              <a:off x="847" y="2355"/>
              <a:ext cx="101" cy="39"/>
            </a:xfrm>
            <a:custGeom>
              <a:avLst/>
              <a:gdLst>
                <a:gd name="T0" fmla="*/ 2 w 101"/>
                <a:gd name="T1" fmla="*/ 14 h 39"/>
                <a:gd name="T2" fmla="*/ 4 w 101"/>
                <a:gd name="T3" fmla="*/ 7 h 39"/>
                <a:gd name="T4" fmla="*/ 8 w 101"/>
                <a:gd name="T5" fmla="*/ 6 h 39"/>
                <a:gd name="T6" fmla="*/ 8 w 101"/>
                <a:gd name="T7" fmla="*/ 2 h 39"/>
                <a:gd name="T8" fmla="*/ 13 w 101"/>
                <a:gd name="T9" fmla="*/ 0 h 39"/>
                <a:gd name="T10" fmla="*/ 20 w 101"/>
                <a:gd name="T11" fmla="*/ 0 h 39"/>
                <a:gd name="T12" fmla="*/ 29 w 101"/>
                <a:gd name="T13" fmla="*/ 2 h 39"/>
                <a:gd name="T14" fmla="*/ 36 w 101"/>
                <a:gd name="T15" fmla="*/ 3 h 39"/>
                <a:gd name="T16" fmla="*/ 40 w 101"/>
                <a:gd name="T17" fmla="*/ 8 h 39"/>
                <a:gd name="T18" fmla="*/ 56 w 101"/>
                <a:gd name="T19" fmla="*/ 10 h 39"/>
                <a:gd name="T20" fmla="*/ 60 w 101"/>
                <a:gd name="T21" fmla="*/ 12 h 39"/>
                <a:gd name="T22" fmla="*/ 65 w 101"/>
                <a:gd name="T23" fmla="*/ 16 h 39"/>
                <a:gd name="T24" fmla="*/ 75 w 101"/>
                <a:gd name="T25" fmla="*/ 15 h 39"/>
                <a:gd name="T26" fmla="*/ 71 w 101"/>
                <a:gd name="T27" fmla="*/ 12 h 39"/>
                <a:gd name="T28" fmla="*/ 80 w 101"/>
                <a:gd name="T29" fmla="*/ 11 h 39"/>
                <a:gd name="T30" fmla="*/ 87 w 101"/>
                <a:gd name="T31" fmla="*/ 14 h 39"/>
                <a:gd name="T32" fmla="*/ 94 w 101"/>
                <a:gd name="T33" fmla="*/ 21 h 39"/>
                <a:gd name="T34" fmla="*/ 99 w 101"/>
                <a:gd name="T35" fmla="*/ 29 h 39"/>
                <a:gd name="T36" fmla="*/ 100 w 101"/>
                <a:gd name="T37" fmla="*/ 35 h 39"/>
                <a:gd name="T38" fmla="*/ 97 w 101"/>
                <a:gd name="T39" fmla="*/ 38 h 39"/>
                <a:gd name="T40" fmla="*/ 96 w 101"/>
                <a:gd name="T41" fmla="*/ 35 h 39"/>
                <a:gd name="T42" fmla="*/ 94 w 101"/>
                <a:gd name="T43" fmla="*/ 30 h 39"/>
                <a:gd name="T44" fmla="*/ 91 w 101"/>
                <a:gd name="T45" fmla="*/ 28 h 39"/>
                <a:gd name="T46" fmla="*/ 87 w 101"/>
                <a:gd name="T47" fmla="*/ 26 h 39"/>
                <a:gd name="T48" fmla="*/ 83 w 101"/>
                <a:gd name="T49" fmla="*/ 23 h 39"/>
                <a:gd name="T50" fmla="*/ 79 w 101"/>
                <a:gd name="T51" fmla="*/ 20 h 39"/>
                <a:gd name="T52" fmla="*/ 75 w 101"/>
                <a:gd name="T53" fmla="*/ 18 h 39"/>
                <a:gd name="T54" fmla="*/ 72 w 101"/>
                <a:gd name="T55" fmla="*/ 19 h 39"/>
                <a:gd name="T56" fmla="*/ 67 w 101"/>
                <a:gd name="T57" fmla="*/ 19 h 39"/>
                <a:gd name="T58" fmla="*/ 63 w 101"/>
                <a:gd name="T59" fmla="*/ 22 h 39"/>
                <a:gd name="T60" fmla="*/ 58 w 101"/>
                <a:gd name="T61" fmla="*/ 23 h 39"/>
                <a:gd name="T62" fmla="*/ 58 w 101"/>
                <a:gd name="T63" fmla="*/ 20 h 39"/>
                <a:gd name="T64" fmla="*/ 55 w 101"/>
                <a:gd name="T65" fmla="*/ 18 h 39"/>
                <a:gd name="T66" fmla="*/ 50 w 101"/>
                <a:gd name="T67" fmla="*/ 17 h 39"/>
                <a:gd name="T68" fmla="*/ 45 w 101"/>
                <a:gd name="T69" fmla="*/ 18 h 39"/>
                <a:gd name="T70" fmla="*/ 41 w 101"/>
                <a:gd name="T71" fmla="*/ 17 h 39"/>
                <a:gd name="T72" fmla="*/ 39 w 101"/>
                <a:gd name="T73" fmla="*/ 13 h 39"/>
                <a:gd name="T74" fmla="*/ 34 w 101"/>
                <a:gd name="T75" fmla="*/ 10 h 39"/>
                <a:gd name="T76" fmla="*/ 28 w 101"/>
                <a:gd name="T77" fmla="*/ 10 h 39"/>
                <a:gd name="T78" fmla="*/ 26 w 101"/>
                <a:gd name="T79" fmla="*/ 7 h 39"/>
                <a:gd name="T80" fmla="*/ 25 w 101"/>
                <a:gd name="T81" fmla="*/ 8 h 39"/>
                <a:gd name="T82" fmla="*/ 21 w 101"/>
                <a:gd name="T83" fmla="*/ 10 h 39"/>
                <a:gd name="T84" fmla="*/ 20 w 101"/>
                <a:gd name="T85" fmla="*/ 6 h 39"/>
                <a:gd name="T86" fmla="*/ 17 w 101"/>
                <a:gd name="T87" fmla="*/ 9 h 39"/>
                <a:gd name="T88" fmla="*/ 15 w 101"/>
                <a:gd name="T89" fmla="*/ 8 h 39"/>
                <a:gd name="T90" fmla="*/ 15 w 101"/>
                <a:gd name="T91" fmla="*/ 4 h 39"/>
                <a:gd name="T92" fmla="*/ 12 w 101"/>
                <a:gd name="T93" fmla="*/ 7 h 39"/>
                <a:gd name="T94" fmla="*/ 8 w 101"/>
                <a:gd name="T95" fmla="*/ 9 h 39"/>
                <a:gd name="T96" fmla="*/ 4 w 101"/>
                <a:gd name="T97" fmla="*/ 11 h 39"/>
                <a:gd name="T98" fmla="*/ 2 w 101"/>
                <a:gd name="T99" fmla="*/ 20 h 39"/>
                <a:gd name="T100" fmla="*/ 4 w 101"/>
                <a:gd name="T101" fmla="*/ 29 h 39"/>
                <a:gd name="T102" fmla="*/ 2 w 101"/>
                <a:gd name="T103" fmla="*/ 32 h 39"/>
                <a:gd name="T104" fmla="*/ 1 w 101"/>
                <a:gd name="T10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39">
                  <a:moveTo>
                    <a:pt x="2" y="28"/>
                  </a:moveTo>
                  <a:lnTo>
                    <a:pt x="2" y="23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9"/>
                  </a:lnTo>
                  <a:lnTo>
                    <a:pt x="53" y="9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5" y="16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4" y="14"/>
                  </a:lnTo>
                  <a:lnTo>
                    <a:pt x="73" y="13"/>
                  </a:lnTo>
                  <a:lnTo>
                    <a:pt x="72" y="13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6" y="13"/>
                  </a:lnTo>
                  <a:lnTo>
                    <a:pt x="87" y="14"/>
                  </a:lnTo>
                  <a:lnTo>
                    <a:pt x="89" y="15"/>
                  </a:lnTo>
                  <a:lnTo>
                    <a:pt x="91" y="16"/>
                  </a:lnTo>
                  <a:lnTo>
                    <a:pt x="92" y="17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4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8"/>
                  </a:lnTo>
                  <a:lnTo>
                    <a:pt x="97" y="38"/>
                  </a:lnTo>
                  <a:lnTo>
                    <a:pt x="96" y="38"/>
                  </a:lnTo>
                  <a:lnTo>
                    <a:pt x="96" y="37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4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1"/>
                  </a:lnTo>
                  <a:lnTo>
                    <a:pt x="94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8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0" y="21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7" y="19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68" y="19"/>
                  </a:lnTo>
                  <a:lnTo>
                    <a:pt x="67" y="19"/>
                  </a:lnTo>
                  <a:lnTo>
                    <a:pt x="66" y="20"/>
                  </a:lnTo>
                  <a:lnTo>
                    <a:pt x="65" y="20"/>
                  </a:lnTo>
                  <a:lnTo>
                    <a:pt x="65" y="21"/>
                  </a:lnTo>
                  <a:lnTo>
                    <a:pt x="64" y="21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5" y="18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4"/>
            <p:cNvSpPr>
              <a:spLocks/>
            </p:cNvSpPr>
            <p:nvPr/>
          </p:nvSpPr>
          <p:spPr bwMode="auto">
            <a:xfrm>
              <a:off x="803" y="2373"/>
              <a:ext cx="8" cy="32"/>
            </a:xfrm>
            <a:custGeom>
              <a:avLst/>
              <a:gdLst>
                <a:gd name="T0" fmla="*/ 4 w 8"/>
                <a:gd name="T1" fmla="*/ 30 h 32"/>
                <a:gd name="T2" fmla="*/ 2 w 8"/>
                <a:gd name="T3" fmla="*/ 30 h 32"/>
                <a:gd name="T4" fmla="*/ 2 w 8"/>
                <a:gd name="T5" fmla="*/ 28 h 32"/>
                <a:gd name="T6" fmla="*/ 2 w 8"/>
                <a:gd name="T7" fmla="*/ 28 h 32"/>
                <a:gd name="T8" fmla="*/ 4 w 8"/>
                <a:gd name="T9" fmla="*/ 29 h 32"/>
                <a:gd name="T10" fmla="*/ 5 w 8"/>
                <a:gd name="T11" fmla="*/ 29 h 32"/>
                <a:gd name="T12" fmla="*/ 6 w 8"/>
                <a:gd name="T13" fmla="*/ 27 h 32"/>
                <a:gd name="T14" fmla="*/ 3 w 8"/>
                <a:gd name="T15" fmla="*/ 26 h 32"/>
                <a:gd name="T16" fmla="*/ 2 w 8"/>
                <a:gd name="T17" fmla="*/ 24 h 32"/>
                <a:gd name="T18" fmla="*/ 3 w 8"/>
                <a:gd name="T19" fmla="*/ 23 h 32"/>
                <a:gd name="T20" fmla="*/ 4 w 8"/>
                <a:gd name="T21" fmla="*/ 25 h 32"/>
                <a:gd name="T22" fmla="*/ 5 w 8"/>
                <a:gd name="T23" fmla="*/ 24 h 32"/>
                <a:gd name="T24" fmla="*/ 6 w 8"/>
                <a:gd name="T25" fmla="*/ 23 h 32"/>
                <a:gd name="T26" fmla="*/ 4 w 8"/>
                <a:gd name="T27" fmla="*/ 22 h 32"/>
                <a:gd name="T28" fmla="*/ 3 w 8"/>
                <a:gd name="T29" fmla="*/ 20 h 32"/>
                <a:gd name="T30" fmla="*/ 2 w 8"/>
                <a:gd name="T31" fmla="*/ 18 h 32"/>
                <a:gd name="T32" fmla="*/ 3 w 8"/>
                <a:gd name="T33" fmla="*/ 18 h 32"/>
                <a:gd name="T34" fmla="*/ 5 w 8"/>
                <a:gd name="T35" fmla="*/ 21 h 32"/>
                <a:gd name="T36" fmla="*/ 4 w 8"/>
                <a:gd name="T37" fmla="*/ 18 h 32"/>
                <a:gd name="T38" fmla="*/ 3 w 8"/>
                <a:gd name="T39" fmla="*/ 15 h 32"/>
                <a:gd name="T40" fmla="*/ 2 w 8"/>
                <a:gd name="T41" fmla="*/ 13 h 32"/>
                <a:gd name="T42" fmla="*/ 4 w 8"/>
                <a:gd name="T43" fmla="*/ 11 h 32"/>
                <a:gd name="T44" fmla="*/ 3 w 8"/>
                <a:gd name="T45" fmla="*/ 8 h 32"/>
                <a:gd name="T46" fmla="*/ 2 w 8"/>
                <a:gd name="T47" fmla="*/ 6 h 32"/>
                <a:gd name="T48" fmla="*/ 1 w 8"/>
                <a:gd name="T49" fmla="*/ 3 h 32"/>
                <a:gd name="T50" fmla="*/ 0 w 8"/>
                <a:gd name="T51" fmla="*/ 2 h 32"/>
                <a:gd name="T52" fmla="*/ 1 w 8"/>
                <a:gd name="T53" fmla="*/ 0 h 32"/>
                <a:gd name="T54" fmla="*/ 3 w 8"/>
                <a:gd name="T55" fmla="*/ 0 h 32"/>
                <a:gd name="T56" fmla="*/ 5 w 8"/>
                <a:gd name="T57" fmla="*/ 1 h 32"/>
                <a:gd name="T58" fmla="*/ 6 w 8"/>
                <a:gd name="T59" fmla="*/ 1 h 32"/>
                <a:gd name="T60" fmla="*/ 5 w 8"/>
                <a:gd name="T61" fmla="*/ 3 h 32"/>
                <a:gd name="T62" fmla="*/ 4 w 8"/>
                <a:gd name="T63" fmla="*/ 3 h 32"/>
                <a:gd name="T64" fmla="*/ 2 w 8"/>
                <a:gd name="T65" fmla="*/ 3 h 32"/>
                <a:gd name="T66" fmla="*/ 3 w 8"/>
                <a:gd name="T67" fmla="*/ 5 h 32"/>
                <a:gd name="T68" fmla="*/ 4 w 8"/>
                <a:gd name="T69" fmla="*/ 8 h 32"/>
                <a:gd name="T70" fmla="*/ 4 w 8"/>
                <a:gd name="T71" fmla="*/ 9 h 32"/>
                <a:gd name="T72" fmla="*/ 5 w 8"/>
                <a:gd name="T73" fmla="*/ 11 h 32"/>
                <a:gd name="T74" fmla="*/ 5 w 8"/>
                <a:gd name="T75" fmla="*/ 13 h 32"/>
                <a:gd name="T76" fmla="*/ 5 w 8"/>
                <a:gd name="T77" fmla="*/ 15 h 32"/>
                <a:gd name="T78" fmla="*/ 5 w 8"/>
                <a:gd name="T79" fmla="*/ 17 h 32"/>
                <a:gd name="T80" fmla="*/ 6 w 8"/>
                <a:gd name="T81" fmla="*/ 18 h 32"/>
                <a:gd name="T82" fmla="*/ 7 w 8"/>
                <a:gd name="T83" fmla="*/ 22 h 32"/>
                <a:gd name="T84" fmla="*/ 7 w 8"/>
                <a:gd name="T85" fmla="*/ 26 h 32"/>
                <a:gd name="T86" fmla="*/ 7 w 8"/>
                <a:gd name="T87" fmla="*/ 29 h 32"/>
                <a:gd name="T88" fmla="*/ 6 w 8"/>
                <a:gd name="T8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32">
                  <a:moveTo>
                    <a:pt x="6" y="30"/>
                  </a:moveTo>
                  <a:lnTo>
                    <a:pt x="5" y="30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5"/>
            <p:cNvSpPr>
              <a:spLocks/>
            </p:cNvSpPr>
            <p:nvPr/>
          </p:nvSpPr>
          <p:spPr bwMode="auto">
            <a:xfrm>
              <a:off x="831" y="2396"/>
              <a:ext cx="25" cy="25"/>
            </a:xfrm>
            <a:custGeom>
              <a:avLst/>
              <a:gdLst>
                <a:gd name="T0" fmla="*/ 18 w 25"/>
                <a:gd name="T1" fmla="*/ 0 h 25"/>
                <a:gd name="T2" fmla="*/ 18 w 25"/>
                <a:gd name="T3" fmla="*/ 1 h 25"/>
                <a:gd name="T4" fmla="*/ 18 w 25"/>
                <a:gd name="T5" fmla="*/ 2 h 25"/>
                <a:gd name="T6" fmla="*/ 18 w 25"/>
                <a:gd name="T7" fmla="*/ 5 h 25"/>
                <a:gd name="T8" fmla="*/ 18 w 25"/>
                <a:gd name="T9" fmla="*/ 7 h 25"/>
                <a:gd name="T10" fmla="*/ 18 w 25"/>
                <a:gd name="T11" fmla="*/ 10 h 25"/>
                <a:gd name="T12" fmla="*/ 17 w 25"/>
                <a:gd name="T13" fmla="*/ 10 h 25"/>
                <a:gd name="T14" fmla="*/ 15 w 25"/>
                <a:gd name="T15" fmla="*/ 11 h 25"/>
                <a:gd name="T16" fmla="*/ 14 w 25"/>
                <a:gd name="T17" fmla="*/ 11 h 25"/>
                <a:gd name="T18" fmla="*/ 13 w 25"/>
                <a:gd name="T19" fmla="*/ 12 h 25"/>
                <a:gd name="T20" fmla="*/ 13 w 25"/>
                <a:gd name="T21" fmla="*/ 14 h 25"/>
                <a:gd name="T22" fmla="*/ 12 w 25"/>
                <a:gd name="T23" fmla="*/ 14 h 25"/>
                <a:gd name="T24" fmla="*/ 10 w 25"/>
                <a:gd name="T25" fmla="*/ 15 h 25"/>
                <a:gd name="T26" fmla="*/ 9 w 25"/>
                <a:gd name="T27" fmla="*/ 16 h 25"/>
                <a:gd name="T28" fmla="*/ 8 w 25"/>
                <a:gd name="T29" fmla="*/ 17 h 25"/>
                <a:gd name="T30" fmla="*/ 7 w 25"/>
                <a:gd name="T31" fmla="*/ 18 h 25"/>
                <a:gd name="T32" fmla="*/ 6 w 25"/>
                <a:gd name="T33" fmla="*/ 19 h 25"/>
                <a:gd name="T34" fmla="*/ 6 w 25"/>
                <a:gd name="T35" fmla="*/ 20 h 25"/>
                <a:gd name="T36" fmla="*/ 4 w 25"/>
                <a:gd name="T37" fmla="*/ 19 h 25"/>
                <a:gd name="T38" fmla="*/ 3 w 25"/>
                <a:gd name="T39" fmla="*/ 18 h 25"/>
                <a:gd name="T40" fmla="*/ 2 w 25"/>
                <a:gd name="T41" fmla="*/ 17 h 25"/>
                <a:gd name="T42" fmla="*/ 2 w 25"/>
                <a:gd name="T43" fmla="*/ 16 h 25"/>
                <a:gd name="T44" fmla="*/ 1 w 25"/>
                <a:gd name="T45" fmla="*/ 17 h 25"/>
                <a:gd name="T46" fmla="*/ 1 w 25"/>
                <a:gd name="T47" fmla="*/ 18 h 25"/>
                <a:gd name="T48" fmla="*/ 1 w 25"/>
                <a:gd name="T49" fmla="*/ 20 h 25"/>
                <a:gd name="T50" fmla="*/ 0 w 25"/>
                <a:gd name="T51" fmla="*/ 22 h 25"/>
                <a:gd name="T52" fmla="*/ 1 w 25"/>
                <a:gd name="T53" fmla="*/ 23 h 25"/>
                <a:gd name="T54" fmla="*/ 2 w 25"/>
                <a:gd name="T55" fmla="*/ 24 h 25"/>
                <a:gd name="T56" fmla="*/ 4 w 25"/>
                <a:gd name="T57" fmla="*/ 24 h 25"/>
                <a:gd name="T58" fmla="*/ 6 w 25"/>
                <a:gd name="T59" fmla="*/ 23 h 25"/>
                <a:gd name="T60" fmla="*/ 6 w 25"/>
                <a:gd name="T61" fmla="*/ 22 h 25"/>
                <a:gd name="T62" fmla="*/ 7 w 25"/>
                <a:gd name="T63" fmla="*/ 22 h 25"/>
                <a:gd name="T64" fmla="*/ 8 w 25"/>
                <a:gd name="T65" fmla="*/ 21 h 25"/>
                <a:gd name="T66" fmla="*/ 9 w 25"/>
                <a:gd name="T67" fmla="*/ 19 h 25"/>
                <a:gd name="T68" fmla="*/ 10 w 25"/>
                <a:gd name="T69" fmla="*/ 18 h 25"/>
                <a:gd name="T70" fmla="*/ 11 w 25"/>
                <a:gd name="T71" fmla="*/ 17 h 25"/>
                <a:gd name="T72" fmla="*/ 13 w 25"/>
                <a:gd name="T73" fmla="*/ 16 h 25"/>
                <a:gd name="T74" fmla="*/ 14 w 25"/>
                <a:gd name="T75" fmla="*/ 14 h 25"/>
                <a:gd name="T76" fmla="*/ 15 w 25"/>
                <a:gd name="T77" fmla="*/ 14 h 25"/>
                <a:gd name="T78" fmla="*/ 16 w 25"/>
                <a:gd name="T79" fmla="*/ 13 h 25"/>
                <a:gd name="T80" fmla="*/ 18 w 25"/>
                <a:gd name="T81" fmla="*/ 13 h 25"/>
                <a:gd name="T82" fmla="*/ 18 w 25"/>
                <a:gd name="T83" fmla="*/ 12 h 25"/>
                <a:gd name="T84" fmla="*/ 19 w 25"/>
                <a:gd name="T85" fmla="*/ 11 h 25"/>
                <a:gd name="T86" fmla="*/ 19 w 25"/>
                <a:gd name="T87" fmla="*/ 10 h 25"/>
                <a:gd name="T88" fmla="*/ 19 w 25"/>
                <a:gd name="T89" fmla="*/ 8 h 25"/>
                <a:gd name="T90" fmla="*/ 20 w 25"/>
                <a:gd name="T91" fmla="*/ 7 h 25"/>
                <a:gd name="T92" fmla="*/ 22 w 25"/>
                <a:gd name="T93" fmla="*/ 7 h 25"/>
                <a:gd name="T94" fmla="*/ 23 w 25"/>
                <a:gd name="T95" fmla="*/ 7 h 25"/>
                <a:gd name="T96" fmla="*/ 24 w 25"/>
                <a:gd name="T97" fmla="*/ 6 h 25"/>
                <a:gd name="T98" fmla="*/ 23 w 25"/>
                <a:gd name="T99" fmla="*/ 5 h 25"/>
                <a:gd name="T100" fmla="*/ 22 w 25"/>
                <a:gd name="T101" fmla="*/ 4 h 25"/>
                <a:gd name="T102" fmla="*/ 22 w 25"/>
                <a:gd name="T103" fmla="*/ 5 h 25"/>
                <a:gd name="T104" fmla="*/ 21 w 25"/>
                <a:gd name="T105" fmla="*/ 4 h 25"/>
                <a:gd name="T106" fmla="*/ 21 w 25"/>
                <a:gd name="T107" fmla="*/ 2 h 25"/>
                <a:gd name="T108" fmla="*/ 21 w 25"/>
                <a:gd name="T109" fmla="*/ 1 h 25"/>
                <a:gd name="T110" fmla="*/ 19 w 25"/>
                <a:gd name="T1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25">
                  <a:moveTo>
                    <a:pt x="18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6"/>
            <p:cNvSpPr>
              <a:spLocks/>
            </p:cNvSpPr>
            <p:nvPr/>
          </p:nvSpPr>
          <p:spPr bwMode="auto">
            <a:xfrm>
              <a:off x="833" y="2394"/>
              <a:ext cx="5" cy="1"/>
            </a:xfrm>
            <a:custGeom>
              <a:avLst/>
              <a:gdLst>
                <a:gd name="T0" fmla="*/ 3 w 5"/>
                <a:gd name="T1" fmla="*/ 0 h 1"/>
                <a:gd name="T2" fmla="*/ 3 w 5"/>
                <a:gd name="T3" fmla="*/ 0 h 1"/>
                <a:gd name="T4" fmla="*/ 3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2 w 5"/>
                <a:gd name="T11" fmla="*/ 0 h 1"/>
                <a:gd name="T12" fmla="*/ 1 w 5"/>
                <a:gd name="T13" fmla="*/ 0 h 1"/>
                <a:gd name="T14" fmla="*/ 1 w 5"/>
                <a:gd name="T15" fmla="*/ 0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0 h 1"/>
                <a:gd name="T22" fmla="*/ 0 w 5"/>
                <a:gd name="T23" fmla="*/ 0 h 1"/>
                <a:gd name="T24" fmla="*/ 0 w 5"/>
                <a:gd name="T25" fmla="*/ 0 h 1"/>
                <a:gd name="T26" fmla="*/ 1 w 5"/>
                <a:gd name="T27" fmla="*/ 0 h 1"/>
                <a:gd name="T28" fmla="*/ 1 w 5"/>
                <a:gd name="T29" fmla="*/ 0 h 1"/>
                <a:gd name="T30" fmla="*/ 2 w 5"/>
                <a:gd name="T31" fmla="*/ 0 h 1"/>
                <a:gd name="T32" fmla="*/ 2 w 5"/>
                <a:gd name="T33" fmla="*/ 0 h 1"/>
                <a:gd name="T34" fmla="*/ 2 w 5"/>
                <a:gd name="T35" fmla="*/ 0 h 1"/>
                <a:gd name="T36" fmla="*/ 3 w 5"/>
                <a:gd name="T37" fmla="*/ 0 h 1"/>
                <a:gd name="T38" fmla="*/ 3 w 5"/>
                <a:gd name="T39" fmla="*/ 0 h 1"/>
                <a:gd name="T40" fmla="*/ 3 w 5"/>
                <a:gd name="T41" fmla="*/ 0 h 1"/>
                <a:gd name="T42" fmla="*/ 4 w 5"/>
                <a:gd name="T43" fmla="*/ 0 h 1"/>
                <a:gd name="T44" fmla="*/ 4 w 5"/>
                <a:gd name="T45" fmla="*/ 0 h 1"/>
                <a:gd name="T46" fmla="*/ 4 w 5"/>
                <a:gd name="T47" fmla="*/ 0 h 1"/>
                <a:gd name="T48" fmla="*/ 4 w 5"/>
                <a:gd name="T49" fmla="*/ 0 h 1"/>
                <a:gd name="T50" fmla="*/ 4 w 5"/>
                <a:gd name="T51" fmla="*/ 0 h 1"/>
                <a:gd name="T52" fmla="*/ 4 w 5"/>
                <a:gd name="T53" fmla="*/ 0 h 1"/>
                <a:gd name="T54" fmla="*/ 4 w 5"/>
                <a:gd name="T55" fmla="*/ 0 h 1"/>
                <a:gd name="T56" fmla="*/ 4 w 5"/>
                <a:gd name="T57" fmla="*/ 0 h 1"/>
                <a:gd name="T58" fmla="*/ 3 w 5"/>
                <a:gd name="T5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7"/>
            <p:cNvSpPr>
              <a:spLocks/>
            </p:cNvSpPr>
            <p:nvPr/>
          </p:nvSpPr>
          <p:spPr bwMode="auto">
            <a:xfrm>
              <a:off x="743" y="2602"/>
              <a:ext cx="15" cy="28"/>
            </a:xfrm>
            <a:custGeom>
              <a:avLst/>
              <a:gdLst>
                <a:gd name="T0" fmla="*/ 0 w 15"/>
                <a:gd name="T1" fmla="*/ 23 h 28"/>
                <a:gd name="T2" fmla="*/ 1 w 15"/>
                <a:gd name="T3" fmla="*/ 23 h 28"/>
                <a:gd name="T4" fmla="*/ 1 w 15"/>
                <a:gd name="T5" fmla="*/ 23 h 28"/>
                <a:gd name="T6" fmla="*/ 1 w 15"/>
                <a:gd name="T7" fmla="*/ 24 h 28"/>
                <a:gd name="T8" fmla="*/ 2 w 15"/>
                <a:gd name="T9" fmla="*/ 24 h 28"/>
                <a:gd name="T10" fmla="*/ 3 w 15"/>
                <a:gd name="T11" fmla="*/ 24 h 28"/>
                <a:gd name="T12" fmla="*/ 4 w 15"/>
                <a:gd name="T13" fmla="*/ 23 h 28"/>
                <a:gd name="T14" fmla="*/ 4 w 15"/>
                <a:gd name="T15" fmla="*/ 22 h 28"/>
                <a:gd name="T16" fmla="*/ 4 w 15"/>
                <a:gd name="T17" fmla="*/ 21 h 28"/>
                <a:gd name="T18" fmla="*/ 9 w 15"/>
                <a:gd name="T19" fmla="*/ 3 h 28"/>
                <a:gd name="T20" fmla="*/ 9 w 15"/>
                <a:gd name="T21" fmla="*/ 2 h 28"/>
                <a:gd name="T22" fmla="*/ 9 w 15"/>
                <a:gd name="T23" fmla="*/ 2 h 28"/>
                <a:gd name="T24" fmla="*/ 8 w 15"/>
                <a:gd name="T25" fmla="*/ 2 h 28"/>
                <a:gd name="T26" fmla="*/ 6 w 15"/>
                <a:gd name="T27" fmla="*/ 2 h 28"/>
                <a:gd name="T28" fmla="*/ 13 w 15"/>
                <a:gd name="T29" fmla="*/ 0 h 28"/>
                <a:gd name="T30" fmla="*/ 14 w 15"/>
                <a:gd name="T31" fmla="*/ 0 h 28"/>
                <a:gd name="T32" fmla="*/ 7 w 15"/>
                <a:gd name="T33" fmla="*/ 23 h 28"/>
                <a:gd name="T34" fmla="*/ 7 w 15"/>
                <a:gd name="T35" fmla="*/ 24 h 28"/>
                <a:gd name="T36" fmla="*/ 7 w 15"/>
                <a:gd name="T37" fmla="*/ 25 h 28"/>
                <a:gd name="T38" fmla="*/ 7 w 15"/>
                <a:gd name="T39" fmla="*/ 25 h 28"/>
                <a:gd name="T40" fmla="*/ 8 w 15"/>
                <a:gd name="T41" fmla="*/ 25 h 28"/>
                <a:gd name="T42" fmla="*/ 8 w 15"/>
                <a:gd name="T43" fmla="*/ 26 h 28"/>
                <a:gd name="T44" fmla="*/ 8 w 15"/>
                <a:gd name="T45" fmla="*/ 26 h 28"/>
                <a:gd name="T46" fmla="*/ 9 w 15"/>
                <a:gd name="T47" fmla="*/ 26 h 28"/>
                <a:gd name="T48" fmla="*/ 9 w 15"/>
                <a:gd name="T49" fmla="*/ 27 h 28"/>
                <a:gd name="T50" fmla="*/ 0 w 15"/>
                <a:gd name="T51" fmla="*/ 24 h 28"/>
                <a:gd name="T52" fmla="*/ 0 w 15"/>
                <a:gd name="T53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28">
                  <a:moveTo>
                    <a:pt x="0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0" y="24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8"/>
            <p:cNvSpPr>
              <a:spLocks/>
            </p:cNvSpPr>
            <p:nvPr/>
          </p:nvSpPr>
          <p:spPr bwMode="auto">
            <a:xfrm>
              <a:off x="785" y="2610"/>
              <a:ext cx="17" cy="28"/>
            </a:xfrm>
            <a:custGeom>
              <a:avLst/>
              <a:gdLst>
                <a:gd name="T0" fmla="*/ 2 w 17"/>
                <a:gd name="T1" fmla="*/ 26 h 28"/>
                <a:gd name="T2" fmla="*/ 5 w 17"/>
                <a:gd name="T3" fmla="*/ 25 h 28"/>
                <a:gd name="T4" fmla="*/ 7 w 17"/>
                <a:gd name="T5" fmla="*/ 24 h 28"/>
                <a:gd name="T6" fmla="*/ 9 w 17"/>
                <a:gd name="T7" fmla="*/ 22 h 28"/>
                <a:gd name="T8" fmla="*/ 10 w 17"/>
                <a:gd name="T9" fmla="*/ 20 h 28"/>
                <a:gd name="T10" fmla="*/ 11 w 17"/>
                <a:gd name="T11" fmla="*/ 19 h 28"/>
                <a:gd name="T12" fmla="*/ 12 w 17"/>
                <a:gd name="T13" fmla="*/ 17 h 28"/>
                <a:gd name="T14" fmla="*/ 12 w 17"/>
                <a:gd name="T15" fmla="*/ 16 h 28"/>
                <a:gd name="T16" fmla="*/ 12 w 17"/>
                <a:gd name="T17" fmla="*/ 16 h 28"/>
                <a:gd name="T18" fmla="*/ 10 w 17"/>
                <a:gd name="T19" fmla="*/ 17 h 28"/>
                <a:gd name="T20" fmla="*/ 9 w 17"/>
                <a:gd name="T21" fmla="*/ 17 h 28"/>
                <a:gd name="T22" fmla="*/ 7 w 17"/>
                <a:gd name="T23" fmla="*/ 17 h 28"/>
                <a:gd name="T24" fmla="*/ 6 w 17"/>
                <a:gd name="T25" fmla="*/ 17 h 28"/>
                <a:gd name="T26" fmla="*/ 4 w 17"/>
                <a:gd name="T27" fmla="*/ 16 h 28"/>
                <a:gd name="T28" fmla="*/ 3 w 17"/>
                <a:gd name="T29" fmla="*/ 15 h 28"/>
                <a:gd name="T30" fmla="*/ 2 w 17"/>
                <a:gd name="T31" fmla="*/ 14 h 28"/>
                <a:gd name="T32" fmla="*/ 1 w 17"/>
                <a:gd name="T33" fmla="*/ 12 h 28"/>
                <a:gd name="T34" fmla="*/ 1 w 17"/>
                <a:gd name="T35" fmla="*/ 11 h 28"/>
                <a:gd name="T36" fmla="*/ 1 w 17"/>
                <a:gd name="T37" fmla="*/ 9 h 28"/>
                <a:gd name="T38" fmla="*/ 1 w 17"/>
                <a:gd name="T39" fmla="*/ 7 h 28"/>
                <a:gd name="T40" fmla="*/ 2 w 17"/>
                <a:gd name="T41" fmla="*/ 6 h 28"/>
                <a:gd name="T42" fmla="*/ 2 w 17"/>
                <a:gd name="T43" fmla="*/ 4 h 28"/>
                <a:gd name="T44" fmla="*/ 4 w 17"/>
                <a:gd name="T45" fmla="*/ 2 h 28"/>
                <a:gd name="T46" fmla="*/ 4 w 17"/>
                <a:gd name="T47" fmla="*/ 2 h 28"/>
                <a:gd name="T48" fmla="*/ 6 w 17"/>
                <a:gd name="T49" fmla="*/ 1 h 28"/>
                <a:gd name="T50" fmla="*/ 7 w 17"/>
                <a:gd name="T51" fmla="*/ 0 h 28"/>
                <a:gd name="T52" fmla="*/ 9 w 17"/>
                <a:gd name="T53" fmla="*/ 0 h 28"/>
                <a:gd name="T54" fmla="*/ 10 w 17"/>
                <a:gd name="T55" fmla="*/ 0 h 28"/>
                <a:gd name="T56" fmla="*/ 12 w 17"/>
                <a:gd name="T57" fmla="*/ 1 h 28"/>
                <a:gd name="T58" fmla="*/ 13 w 17"/>
                <a:gd name="T59" fmla="*/ 2 h 28"/>
                <a:gd name="T60" fmla="*/ 15 w 17"/>
                <a:gd name="T61" fmla="*/ 2 h 28"/>
                <a:gd name="T62" fmla="*/ 15 w 17"/>
                <a:gd name="T63" fmla="*/ 4 h 28"/>
                <a:gd name="T64" fmla="*/ 16 w 17"/>
                <a:gd name="T65" fmla="*/ 6 h 28"/>
                <a:gd name="T66" fmla="*/ 16 w 17"/>
                <a:gd name="T67" fmla="*/ 8 h 28"/>
                <a:gd name="T68" fmla="*/ 16 w 17"/>
                <a:gd name="T69" fmla="*/ 11 h 28"/>
                <a:gd name="T70" fmla="*/ 16 w 17"/>
                <a:gd name="T71" fmla="*/ 13 h 28"/>
                <a:gd name="T72" fmla="*/ 15 w 17"/>
                <a:gd name="T73" fmla="*/ 16 h 28"/>
                <a:gd name="T74" fmla="*/ 14 w 17"/>
                <a:gd name="T75" fmla="*/ 20 h 28"/>
                <a:gd name="T76" fmla="*/ 12 w 17"/>
                <a:gd name="T77" fmla="*/ 22 h 28"/>
                <a:gd name="T78" fmla="*/ 10 w 17"/>
                <a:gd name="T79" fmla="*/ 24 h 28"/>
                <a:gd name="T80" fmla="*/ 8 w 17"/>
                <a:gd name="T81" fmla="*/ 25 h 28"/>
                <a:gd name="T82" fmla="*/ 5 w 17"/>
                <a:gd name="T83" fmla="*/ 26 h 28"/>
                <a:gd name="T84" fmla="*/ 2 w 17"/>
                <a:gd name="T85" fmla="*/ 27 h 28"/>
                <a:gd name="T86" fmla="*/ 0 w 17"/>
                <a:gd name="T8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" h="28">
                  <a:moveTo>
                    <a:pt x="0" y="26"/>
                  </a:moveTo>
                  <a:lnTo>
                    <a:pt x="2" y="26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89"/>
            <p:cNvSpPr>
              <a:spLocks/>
            </p:cNvSpPr>
            <p:nvPr/>
          </p:nvSpPr>
          <p:spPr bwMode="auto">
            <a:xfrm>
              <a:off x="791" y="2611"/>
              <a:ext cx="7" cy="13"/>
            </a:xfrm>
            <a:custGeom>
              <a:avLst/>
              <a:gdLst>
                <a:gd name="T0" fmla="*/ 6 w 7"/>
                <a:gd name="T1" fmla="*/ 9 h 13"/>
                <a:gd name="T2" fmla="*/ 6 w 7"/>
                <a:gd name="T3" fmla="*/ 9 h 13"/>
                <a:gd name="T4" fmla="*/ 6 w 7"/>
                <a:gd name="T5" fmla="*/ 8 h 13"/>
                <a:gd name="T6" fmla="*/ 6 w 7"/>
                <a:gd name="T7" fmla="*/ 7 h 13"/>
                <a:gd name="T8" fmla="*/ 6 w 7"/>
                <a:gd name="T9" fmla="*/ 7 h 13"/>
                <a:gd name="T10" fmla="*/ 6 w 7"/>
                <a:gd name="T11" fmla="*/ 6 h 13"/>
                <a:gd name="T12" fmla="*/ 6 w 7"/>
                <a:gd name="T13" fmla="*/ 5 h 13"/>
                <a:gd name="T14" fmla="*/ 6 w 7"/>
                <a:gd name="T15" fmla="*/ 5 h 13"/>
                <a:gd name="T16" fmla="*/ 6 w 7"/>
                <a:gd name="T17" fmla="*/ 4 h 13"/>
                <a:gd name="T18" fmla="*/ 6 w 7"/>
                <a:gd name="T19" fmla="*/ 3 h 13"/>
                <a:gd name="T20" fmla="*/ 6 w 7"/>
                <a:gd name="T21" fmla="*/ 3 h 13"/>
                <a:gd name="T22" fmla="*/ 6 w 7"/>
                <a:gd name="T23" fmla="*/ 2 h 13"/>
                <a:gd name="T24" fmla="*/ 6 w 7"/>
                <a:gd name="T25" fmla="*/ 1 h 13"/>
                <a:gd name="T26" fmla="*/ 5 w 7"/>
                <a:gd name="T27" fmla="*/ 1 h 13"/>
                <a:gd name="T28" fmla="*/ 5 w 7"/>
                <a:gd name="T29" fmla="*/ 1 h 13"/>
                <a:gd name="T30" fmla="*/ 4 w 7"/>
                <a:gd name="T31" fmla="*/ 0 h 13"/>
                <a:gd name="T32" fmla="*/ 4 w 7"/>
                <a:gd name="T33" fmla="*/ 0 h 13"/>
                <a:gd name="T34" fmla="*/ 3 w 7"/>
                <a:gd name="T35" fmla="*/ 0 h 13"/>
                <a:gd name="T36" fmla="*/ 3 w 7"/>
                <a:gd name="T37" fmla="*/ 0 h 13"/>
                <a:gd name="T38" fmla="*/ 2 w 7"/>
                <a:gd name="T39" fmla="*/ 1 h 13"/>
                <a:gd name="T40" fmla="*/ 2 w 7"/>
                <a:gd name="T41" fmla="*/ 1 h 13"/>
                <a:gd name="T42" fmla="*/ 2 w 7"/>
                <a:gd name="T43" fmla="*/ 1 h 13"/>
                <a:gd name="T44" fmla="*/ 1 w 7"/>
                <a:gd name="T45" fmla="*/ 2 h 13"/>
                <a:gd name="T46" fmla="*/ 1 w 7"/>
                <a:gd name="T47" fmla="*/ 3 h 13"/>
                <a:gd name="T48" fmla="*/ 1 w 7"/>
                <a:gd name="T49" fmla="*/ 3 h 13"/>
                <a:gd name="T50" fmla="*/ 1 w 7"/>
                <a:gd name="T51" fmla="*/ 4 h 13"/>
                <a:gd name="T52" fmla="*/ 1 w 7"/>
                <a:gd name="T53" fmla="*/ 5 h 13"/>
                <a:gd name="T54" fmla="*/ 1 w 7"/>
                <a:gd name="T55" fmla="*/ 5 h 13"/>
                <a:gd name="T56" fmla="*/ 1 w 7"/>
                <a:gd name="T57" fmla="*/ 6 h 13"/>
                <a:gd name="T58" fmla="*/ 0 w 7"/>
                <a:gd name="T59" fmla="*/ 6 h 13"/>
                <a:gd name="T60" fmla="*/ 0 w 7"/>
                <a:gd name="T61" fmla="*/ 7 h 13"/>
                <a:gd name="T62" fmla="*/ 0 w 7"/>
                <a:gd name="T63" fmla="*/ 7 h 13"/>
                <a:gd name="T64" fmla="*/ 0 w 7"/>
                <a:gd name="T65" fmla="*/ 8 h 13"/>
                <a:gd name="T66" fmla="*/ 1 w 7"/>
                <a:gd name="T67" fmla="*/ 9 h 13"/>
                <a:gd name="T68" fmla="*/ 1 w 7"/>
                <a:gd name="T69" fmla="*/ 9 h 13"/>
                <a:gd name="T70" fmla="*/ 1 w 7"/>
                <a:gd name="T71" fmla="*/ 10 h 13"/>
                <a:gd name="T72" fmla="*/ 1 w 7"/>
                <a:gd name="T73" fmla="*/ 11 h 13"/>
                <a:gd name="T74" fmla="*/ 1 w 7"/>
                <a:gd name="T75" fmla="*/ 11 h 13"/>
                <a:gd name="T76" fmla="*/ 2 w 7"/>
                <a:gd name="T77" fmla="*/ 11 h 13"/>
                <a:gd name="T78" fmla="*/ 2 w 7"/>
                <a:gd name="T79" fmla="*/ 12 h 13"/>
                <a:gd name="T80" fmla="*/ 3 w 7"/>
                <a:gd name="T81" fmla="*/ 12 h 13"/>
                <a:gd name="T82" fmla="*/ 4 w 7"/>
                <a:gd name="T83" fmla="*/ 12 h 13"/>
                <a:gd name="T84" fmla="*/ 4 w 7"/>
                <a:gd name="T85" fmla="*/ 12 h 13"/>
                <a:gd name="T86" fmla="*/ 5 w 7"/>
                <a:gd name="T87" fmla="*/ 12 h 13"/>
                <a:gd name="T88" fmla="*/ 5 w 7"/>
                <a:gd name="T89" fmla="*/ 12 h 13"/>
                <a:gd name="T90" fmla="*/ 5 w 7"/>
                <a:gd name="T91" fmla="*/ 11 h 13"/>
                <a:gd name="T92" fmla="*/ 6 w 7"/>
                <a:gd name="T93" fmla="*/ 11 h 13"/>
                <a:gd name="T94" fmla="*/ 6 w 7"/>
                <a:gd name="T95" fmla="*/ 11 h 13"/>
                <a:gd name="T96" fmla="*/ 6 w 7"/>
                <a:gd name="T97" fmla="*/ 11 h 13"/>
                <a:gd name="T98" fmla="*/ 6 w 7"/>
                <a:gd name="T99" fmla="*/ 10 h 13"/>
                <a:gd name="T100" fmla="*/ 6 w 7"/>
                <a:gd name="T10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3">
                  <a:moveTo>
                    <a:pt x="6" y="9"/>
                  </a:move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90"/>
            <p:cNvSpPr>
              <a:spLocks/>
            </p:cNvSpPr>
            <p:nvPr/>
          </p:nvSpPr>
          <p:spPr bwMode="auto">
            <a:xfrm>
              <a:off x="839" y="2609"/>
              <a:ext cx="17" cy="30"/>
            </a:xfrm>
            <a:custGeom>
              <a:avLst/>
              <a:gdLst>
                <a:gd name="T0" fmla="*/ 5 w 17"/>
                <a:gd name="T1" fmla="*/ 28 h 30"/>
                <a:gd name="T2" fmla="*/ 7 w 17"/>
                <a:gd name="T3" fmla="*/ 27 h 30"/>
                <a:gd name="T4" fmla="*/ 9 w 17"/>
                <a:gd name="T5" fmla="*/ 25 h 30"/>
                <a:gd name="T6" fmla="*/ 11 w 17"/>
                <a:gd name="T7" fmla="*/ 22 h 30"/>
                <a:gd name="T8" fmla="*/ 12 w 17"/>
                <a:gd name="T9" fmla="*/ 20 h 30"/>
                <a:gd name="T10" fmla="*/ 12 w 17"/>
                <a:gd name="T11" fmla="*/ 18 h 30"/>
                <a:gd name="T12" fmla="*/ 12 w 17"/>
                <a:gd name="T13" fmla="*/ 17 h 30"/>
                <a:gd name="T14" fmla="*/ 12 w 17"/>
                <a:gd name="T15" fmla="*/ 15 h 30"/>
                <a:gd name="T16" fmla="*/ 12 w 17"/>
                <a:gd name="T17" fmla="*/ 16 h 30"/>
                <a:gd name="T18" fmla="*/ 10 w 17"/>
                <a:gd name="T19" fmla="*/ 17 h 30"/>
                <a:gd name="T20" fmla="*/ 9 w 17"/>
                <a:gd name="T21" fmla="*/ 17 h 30"/>
                <a:gd name="T22" fmla="*/ 8 w 17"/>
                <a:gd name="T23" fmla="*/ 18 h 30"/>
                <a:gd name="T24" fmla="*/ 7 w 17"/>
                <a:gd name="T25" fmla="*/ 18 h 30"/>
                <a:gd name="T26" fmla="*/ 5 w 17"/>
                <a:gd name="T27" fmla="*/ 18 h 30"/>
                <a:gd name="T28" fmla="*/ 4 w 17"/>
                <a:gd name="T29" fmla="*/ 17 h 30"/>
                <a:gd name="T30" fmla="*/ 3 w 17"/>
                <a:gd name="T31" fmla="*/ 17 h 30"/>
                <a:gd name="T32" fmla="*/ 1 w 17"/>
                <a:gd name="T33" fmla="*/ 16 h 30"/>
                <a:gd name="T34" fmla="*/ 1 w 17"/>
                <a:gd name="T35" fmla="*/ 14 h 30"/>
                <a:gd name="T36" fmla="*/ 0 w 17"/>
                <a:gd name="T37" fmla="*/ 12 h 30"/>
                <a:gd name="T38" fmla="*/ 0 w 17"/>
                <a:gd name="T39" fmla="*/ 10 h 30"/>
                <a:gd name="T40" fmla="*/ 0 w 17"/>
                <a:gd name="T41" fmla="*/ 8 h 30"/>
                <a:gd name="T42" fmla="*/ 0 w 17"/>
                <a:gd name="T43" fmla="*/ 7 h 30"/>
                <a:gd name="T44" fmla="*/ 1 w 17"/>
                <a:gd name="T45" fmla="*/ 5 h 30"/>
                <a:gd name="T46" fmla="*/ 1 w 17"/>
                <a:gd name="T47" fmla="*/ 3 h 30"/>
                <a:gd name="T48" fmla="*/ 3 w 17"/>
                <a:gd name="T49" fmla="*/ 2 h 30"/>
                <a:gd name="T50" fmla="*/ 4 w 17"/>
                <a:gd name="T51" fmla="*/ 1 h 30"/>
                <a:gd name="T52" fmla="*/ 6 w 17"/>
                <a:gd name="T53" fmla="*/ 0 h 30"/>
                <a:gd name="T54" fmla="*/ 7 w 17"/>
                <a:gd name="T55" fmla="*/ 0 h 30"/>
                <a:gd name="T56" fmla="*/ 9 w 17"/>
                <a:gd name="T57" fmla="*/ 0 h 30"/>
                <a:gd name="T58" fmla="*/ 10 w 17"/>
                <a:gd name="T59" fmla="*/ 1 h 30"/>
                <a:gd name="T60" fmla="*/ 12 w 17"/>
                <a:gd name="T61" fmla="*/ 2 h 30"/>
                <a:gd name="T62" fmla="*/ 13 w 17"/>
                <a:gd name="T63" fmla="*/ 3 h 30"/>
                <a:gd name="T64" fmla="*/ 14 w 17"/>
                <a:gd name="T65" fmla="*/ 5 h 30"/>
                <a:gd name="T66" fmla="*/ 15 w 17"/>
                <a:gd name="T67" fmla="*/ 7 h 30"/>
                <a:gd name="T68" fmla="*/ 15 w 17"/>
                <a:gd name="T69" fmla="*/ 9 h 30"/>
                <a:gd name="T70" fmla="*/ 16 w 17"/>
                <a:gd name="T71" fmla="*/ 12 h 30"/>
                <a:gd name="T72" fmla="*/ 16 w 17"/>
                <a:gd name="T73" fmla="*/ 15 h 30"/>
                <a:gd name="T74" fmla="*/ 15 w 17"/>
                <a:gd name="T75" fmla="*/ 18 h 30"/>
                <a:gd name="T76" fmla="*/ 14 w 17"/>
                <a:gd name="T77" fmla="*/ 21 h 30"/>
                <a:gd name="T78" fmla="*/ 12 w 17"/>
                <a:gd name="T79" fmla="*/ 23 h 30"/>
                <a:gd name="T80" fmla="*/ 10 w 17"/>
                <a:gd name="T81" fmla="*/ 26 h 30"/>
                <a:gd name="T82" fmla="*/ 8 w 17"/>
                <a:gd name="T83" fmla="*/ 27 h 30"/>
                <a:gd name="T84" fmla="*/ 5 w 17"/>
                <a:gd name="T8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30">
                  <a:moveTo>
                    <a:pt x="4" y="29"/>
                  </a:moveTo>
                  <a:lnTo>
                    <a:pt x="5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4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91"/>
            <p:cNvSpPr>
              <a:spLocks/>
            </p:cNvSpPr>
            <p:nvPr/>
          </p:nvSpPr>
          <p:spPr bwMode="auto">
            <a:xfrm>
              <a:off x="843" y="2611"/>
              <a:ext cx="8" cy="12"/>
            </a:xfrm>
            <a:custGeom>
              <a:avLst/>
              <a:gdLst>
                <a:gd name="T0" fmla="*/ 6 w 8"/>
                <a:gd name="T1" fmla="*/ 8 h 12"/>
                <a:gd name="T2" fmla="*/ 6 w 8"/>
                <a:gd name="T3" fmla="*/ 7 h 12"/>
                <a:gd name="T4" fmla="*/ 6 w 8"/>
                <a:gd name="T5" fmla="*/ 6 h 12"/>
                <a:gd name="T6" fmla="*/ 6 w 8"/>
                <a:gd name="T7" fmla="*/ 6 h 12"/>
                <a:gd name="T8" fmla="*/ 6 w 8"/>
                <a:gd name="T9" fmla="*/ 5 h 12"/>
                <a:gd name="T10" fmla="*/ 6 w 8"/>
                <a:gd name="T11" fmla="*/ 5 h 12"/>
                <a:gd name="T12" fmla="*/ 6 w 8"/>
                <a:gd name="T13" fmla="*/ 4 h 12"/>
                <a:gd name="T14" fmla="*/ 6 w 8"/>
                <a:gd name="T15" fmla="*/ 3 h 12"/>
                <a:gd name="T16" fmla="*/ 6 w 8"/>
                <a:gd name="T17" fmla="*/ 3 h 12"/>
                <a:gd name="T18" fmla="*/ 6 w 8"/>
                <a:gd name="T19" fmla="*/ 2 h 12"/>
                <a:gd name="T20" fmla="*/ 5 w 8"/>
                <a:gd name="T21" fmla="*/ 1 h 12"/>
                <a:gd name="T22" fmla="*/ 5 w 8"/>
                <a:gd name="T23" fmla="*/ 1 h 12"/>
                <a:gd name="T24" fmla="*/ 4 w 8"/>
                <a:gd name="T25" fmla="*/ 0 h 12"/>
                <a:gd name="T26" fmla="*/ 4 w 8"/>
                <a:gd name="T27" fmla="*/ 0 h 12"/>
                <a:gd name="T28" fmla="*/ 3 w 8"/>
                <a:gd name="T29" fmla="*/ 0 h 12"/>
                <a:gd name="T30" fmla="*/ 2 w 8"/>
                <a:gd name="T31" fmla="*/ 0 h 12"/>
                <a:gd name="T32" fmla="*/ 2 w 8"/>
                <a:gd name="T33" fmla="*/ 0 h 12"/>
                <a:gd name="T34" fmla="*/ 1 w 8"/>
                <a:gd name="T35" fmla="*/ 0 h 12"/>
                <a:gd name="T36" fmla="*/ 1 w 8"/>
                <a:gd name="T37" fmla="*/ 1 h 12"/>
                <a:gd name="T38" fmla="*/ 1 w 8"/>
                <a:gd name="T39" fmla="*/ 1 h 12"/>
                <a:gd name="T40" fmla="*/ 1 w 8"/>
                <a:gd name="T41" fmla="*/ 2 h 12"/>
                <a:gd name="T42" fmla="*/ 0 w 8"/>
                <a:gd name="T43" fmla="*/ 3 h 12"/>
                <a:gd name="T44" fmla="*/ 0 w 8"/>
                <a:gd name="T45" fmla="*/ 3 h 12"/>
                <a:gd name="T46" fmla="*/ 0 w 8"/>
                <a:gd name="T47" fmla="*/ 4 h 12"/>
                <a:gd name="T48" fmla="*/ 0 w 8"/>
                <a:gd name="T49" fmla="*/ 5 h 12"/>
                <a:gd name="T50" fmla="*/ 0 w 8"/>
                <a:gd name="T51" fmla="*/ 5 h 12"/>
                <a:gd name="T52" fmla="*/ 1 w 8"/>
                <a:gd name="T53" fmla="*/ 6 h 12"/>
                <a:gd name="T54" fmla="*/ 1 w 8"/>
                <a:gd name="T55" fmla="*/ 6 h 12"/>
                <a:gd name="T56" fmla="*/ 1 w 8"/>
                <a:gd name="T57" fmla="*/ 7 h 12"/>
                <a:gd name="T58" fmla="*/ 1 w 8"/>
                <a:gd name="T59" fmla="*/ 8 h 12"/>
                <a:gd name="T60" fmla="*/ 1 w 8"/>
                <a:gd name="T61" fmla="*/ 8 h 12"/>
                <a:gd name="T62" fmla="*/ 1 w 8"/>
                <a:gd name="T63" fmla="*/ 9 h 12"/>
                <a:gd name="T64" fmla="*/ 1 w 8"/>
                <a:gd name="T65" fmla="*/ 10 h 12"/>
                <a:gd name="T66" fmla="*/ 2 w 8"/>
                <a:gd name="T67" fmla="*/ 10 h 12"/>
                <a:gd name="T68" fmla="*/ 2 w 8"/>
                <a:gd name="T69" fmla="*/ 10 h 12"/>
                <a:gd name="T70" fmla="*/ 2 w 8"/>
                <a:gd name="T71" fmla="*/ 10 h 12"/>
                <a:gd name="T72" fmla="*/ 2 w 8"/>
                <a:gd name="T73" fmla="*/ 11 h 12"/>
                <a:gd name="T74" fmla="*/ 3 w 8"/>
                <a:gd name="T75" fmla="*/ 11 h 12"/>
                <a:gd name="T76" fmla="*/ 3 w 8"/>
                <a:gd name="T77" fmla="*/ 11 h 12"/>
                <a:gd name="T78" fmla="*/ 4 w 8"/>
                <a:gd name="T79" fmla="*/ 11 h 12"/>
                <a:gd name="T80" fmla="*/ 4 w 8"/>
                <a:gd name="T81" fmla="*/ 11 h 12"/>
                <a:gd name="T82" fmla="*/ 5 w 8"/>
                <a:gd name="T83" fmla="*/ 11 h 12"/>
                <a:gd name="T84" fmla="*/ 5 w 8"/>
                <a:gd name="T85" fmla="*/ 11 h 12"/>
                <a:gd name="T86" fmla="*/ 6 w 8"/>
                <a:gd name="T87" fmla="*/ 10 h 12"/>
                <a:gd name="T88" fmla="*/ 6 w 8"/>
                <a:gd name="T89" fmla="*/ 10 h 12"/>
                <a:gd name="T90" fmla="*/ 6 w 8"/>
                <a:gd name="T91" fmla="*/ 10 h 12"/>
                <a:gd name="T92" fmla="*/ 7 w 8"/>
                <a:gd name="T93" fmla="*/ 10 h 12"/>
                <a:gd name="T94" fmla="*/ 7 w 8"/>
                <a:gd name="T95" fmla="*/ 9 h 12"/>
                <a:gd name="T96" fmla="*/ 7 w 8"/>
                <a:gd name="T97" fmla="*/ 8 h 12"/>
                <a:gd name="T98" fmla="*/ 6 w 8"/>
                <a:gd name="T9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12">
                  <a:moveTo>
                    <a:pt x="6" y="8"/>
                  </a:move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889" y="2596"/>
              <a:ext cx="20" cy="28"/>
            </a:xfrm>
            <a:custGeom>
              <a:avLst/>
              <a:gdLst>
                <a:gd name="T0" fmla="*/ 17 w 20"/>
                <a:gd name="T1" fmla="*/ 11 h 28"/>
                <a:gd name="T2" fmla="*/ 18 w 20"/>
                <a:gd name="T3" fmla="*/ 13 h 28"/>
                <a:gd name="T4" fmla="*/ 18 w 20"/>
                <a:gd name="T5" fmla="*/ 15 h 28"/>
                <a:gd name="T6" fmla="*/ 19 w 20"/>
                <a:gd name="T7" fmla="*/ 17 h 28"/>
                <a:gd name="T8" fmla="*/ 18 w 20"/>
                <a:gd name="T9" fmla="*/ 20 h 28"/>
                <a:gd name="T10" fmla="*/ 18 w 20"/>
                <a:gd name="T11" fmla="*/ 22 h 28"/>
                <a:gd name="T12" fmla="*/ 17 w 20"/>
                <a:gd name="T13" fmla="*/ 24 h 28"/>
                <a:gd name="T14" fmla="*/ 15 w 20"/>
                <a:gd name="T15" fmla="*/ 25 h 28"/>
                <a:gd name="T16" fmla="*/ 13 w 20"/>
                <a:gd name="T17" fmla="*/ 27 h 28"/>
                <a:gd name="T18" fmla="*/ 11 w 20"/>
                <a:gd name="T19" fmla="*/ 27 h 28"/>
                <a:gd name="T20" fmla="*/ 8 w 20"/>
                <a:gd name="T21" fmla="*/ 26 h 28"/>
                <a:gd name="T22" fmla="*/ 7 w 20"/>
                <a:gd name="T23" fmla="*/ 25 h 28"/>
                <a:gd name="T24" fmla="*/ 5 w 20"/>
                <a:gd name="T25" fmla="*/ 24 h 28"/>
                <a:gd name="T26" fmla="*/ 4 w 20"/>
                <a:gd name="T27" fmla="*/ 22 h 28"/>
                <a:gd name="T28" fmla="*/ 2 w 20"/>
                <a:gd name="T29" fmla="*/ 20 h 28"/>
                <a:gd name="T30" fmla="*/ 2 w 20"/>
                <a:gd name="T31" fmla="*/ 17 h 28"/>
                <a:gd name="T32" fmla="*/ 1 w 20"/>
                <a:gd name="T33" fmla="*/ 16 h 28"/>
                <a:gd name="T34" fmla="*/ 0 w 20"/>
                <a:gd name="T35" fmla="*/ 14 h 28"/>
                <a:gd name="T36" fmla="*/ 0 w 20"/>
                <a:gd name="T37" fmla="*/ 11 h 28"/>
                <a:gd name="T38" fmla="*/ 0 w 20"/>
                <a:gd name="T39" fmla="*/ 9 h 28"/>
                <a:gd name="T40" fmla="*/ 0 w 20"/>
                <a:gd name="T41" fmla="*/ 7 h 28"/>
                <a:gd name="T42" fmla="*/ 0 w 20"/>
                <a:gd name="T43" fmla="*/ 4 h 28"/>
                <a:gd name="T44" fmla="*/ 2 w 20"/>
                <a:gd name="T45" fmla="*/ 2 h 28"/>
                <a:gd name="T46" fmla="*/ 3 w 20"/>
                <a:gd name="T47" fmla="*/ 1 h 28"/>
                <a:gd name="T48" fmla="*/ 5 w 20"/>
                <a:gd name="T49" fmla="*/ 0 h 28"/>
                <a:gd name="T50" fmla="*/ 8 w 20"/>
                <a:gd name="T51" fmla="*/ 0 h 28"/>
                <a:gd name="T52" fmla="*/ 10 w 20"/>
                <a:gd name="T53" fmla="*/ 1 h 28"/>
                <a:gd name="T54" fmla="*/ 11 w 20"/>
                <a:gd name="T55" fmla="*/ 2 h 28"/>
                <a:gd name="T56" fmla="*/ 14 w 20"/>
                <a:gd name="T57" fmla="*/ 3 h 28"/>
                <a:gd name="T58" fmla="*/ 14 w 20"/>
                <a:gd name="T59" fmla="*/ 5 h 28"/>
                <a:gd name="T60" fmla="*/ 16 w 20"/>
                <a:gd name="T61" fmla="*/ 7 h 28"/>
                <a:gd name="T62" fmla="*/ 17 w 20"/>
                <a:gd name="T6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8">
                  <a:moveTo>
                    <a:pt x="17" y="10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3"/>
            <p:cNvSpPr>
              <a:spLocks/>
            </p:cNvSpPr>
            <p:nvPr/>
          </p:nvSpPr>
          <p:spPr bwMode="auto">
            <a:xfrm>
              <a:off x="892" y="2598"/>
              <a:ext cx="13" cy="25"/>
            </a:xfrm>
            <a:custGeom>
              <a:avLst/>
              <a:gdLst>
                <a:gd name="T0" fmla="*/ 2 w 13"/>
                <a:gd name="T1" fmla="*/ 13 h 25"/>
                <a:gd name="T2" fmla="*/ 3 w 13"/>
                <a:gd name="T3" fmla="*/ 14 h 25"/>
                <a:gd name="T4" fmla="*/ 3 w 13"/>
                <a:gd name="T5" fmla="*/ 14 h 25"/>
                <a:gd name="T6" fmla="*/ 3 w 13"/>
                <a:gd name="T7" fmla="*/ 16 h 25"/>
                <a:gd name="T8" fmla="*/ 3 w 13"/>
                <a:gd name="T9" fmla="*/ 17 h 25"/>
                <a:gd name="T10" fmla="*/ 3 w 13"/>
                <a:gd name="T11" fmla="*/ 18 h 25"/>
                <a:gd name="T12" fmla="*/ 4 w 13"/>
                <a:gd name="T13" fmla="*/ 18 h 25"/>
                <a:gd name="T14" fmla="*/ 5 w 13"/>
                <a:gd name="T15" fmla="*/ 19 h 25"/>
                <a:gd name="T16" fmla="*/ 5 w 13"/>
                <a:gd name="T17" fmla="*/ 21 h 25"/>
                <a:gd name="T18" fmla="*/ 5 w 13"/>
                <a:gd name="T19" fmla="*/ 22 h 25"/>
                <a:gd name="T20" fmla="*/ 6 w 13"/>
                <a:gd name="T21" fmla="*/ 22 h 25"/>
                <a:gd name="T22" fmla="*/ 7 w 13"/>
                <a:gd name="T23" fmla="*/ 22 h 25"/>
                <a:gd name="T24" fmla="*/ 7 w 13"/>
                <a:gd name="T25" fmla="*/ 23 h 25"/>
                <a:gd name="T26" fmla="*/ 8 w 13"/>
                <a:gd name="T27" fmla="*/ 23 h 25"/>
                <a:gd name="T28" fmla="*/ 9 w 13"/>
                <a:gd name="T29" fmla="*/ 24 h 25"/>
                <a:gd name="T30" fmla="*/ 9 w 13"/>
                <a:gd name="T31" fmla="*/ 24 h 25"/>
                <a:gd name="T32" fmla="*/ 10 w 13"/>
                <a:gd name="T33" fmla="*/ 23 h 25"/>
                <a:gd name="T34" fmla="*/ 11 w 13"/>
                <a:gd name="T35" fmla="*/ 23 h 25"/>
                <a:gd name="T36" fmla="*/ 11 w 13"/>
                <a:gd name="T37" fmla="*/ 22 h 25"/>
                <a:gd name="T38" fmla="*/ 11 w 13"/>
                <a:gd name="T39" fmla="*/ 22 h 25"/>
                <a:gd name="T40" fmla="*/ 12 w 13"/>
                <a:gd name="T41" fmla="*/ 21 h 25"/>
                <a:gd name="T42" fmla="*/ 12 w 13"/>
                <a:gd name="T43" fmla="*/ 20 h 25"/>
                <a:gd name="T44" fmla="*/ 12 w 13"/>
                <a:gd name="T45" fmla="*/ 18 h 25"/>
                <a:gd name="T46" fmla="*/ 12 w 13"/>
                <a:gd name="T47" fmla="*/ 18 h 25"/>
                <a:gd name="T48" fmla="*/ 12 w 13"/>
                <a:gd name="T49" fmla="*/ 17 h 25"/>
                <a:gd name="T50" fmla="*/ 11 w 13"/>
                <a:gd name="T51" fmla="*/ 16 h 25"/>
                <a:gd name="T52" fmla="*/ 11 w 13"/>
                <a:gd name="T53" fmla="*/ 14 h 25"/>
                <a:gd name="T54" fmla="*/ 11 w 13"/>
                <a:gd name="T55" fmla="*/ 14 h 25"/>
                <a:gd name="T56" fmla="*/ 11 w 13"/>
                <a:gd name="T57" fmla="*/ 13 h 25"/>
                <a:gd name="T58" fmla="*/ 11 w 13"/>
                <a:gd name="T59" fmla="*/ 12 h 25"/>
                <a:gd name="T60" fmla="*/ 11 w 13"/>
                <a:gd name="T61" fmla="*/ 11 h 25"/>
                <a:gd name="T62" fmla="*/ 10 w 13"/>
                <a:gd name="T63" fmla="*/ 10 h 25"/>
                <a:gd name="T64" fmla="*/ 10 w 13"/>
                <a:gd name="T65" fmla="*/ 10 h 25"/>
                <a:gd name="T66" fmla="*/ 10 w 13"/>
                <a:gd name="T67" fmla="*/ 9 h 25"/>
                <a:gd name="T68" fmla="*/ 9 w 13"/>
                <a:gd name="T69" fmla="*/ 8 h 25"/>
                <a:gd name="T70" fmla="*/ 9 w 13"/>
                <a:gd name="T71" fmla="*/ 7 h 25"/>
                <a:gd name="T72" fmla="*/ 9 w 13"/>
                <a:gd name="T73" fmla="*/ 6 h 25"/>
                <a:gd name="T74" fmla="*/ 8 w 13"/>
                <a:gd name="T75" fmla="*/ 5 h 25"/>
                <a:gd name="T76" fmla="*/ 7 w 13"/>
                <a:gd name="T77" fmla="*/ 4 h 25"/>
                <a:gd name="T78" fmla="*/ 7 w 13"/>
                <a:gd name="T79" fmla="*/ 3 h 25"/>
                <a:gd name="T80" fmla="*/ 7 w 13"/>
                <a:gd name="T81" fmla="*/ 2 h 25"/>
                <a:gd name="T82" fmla="*/ 6 w 13"/>
                <a:gd name="T83" fmla="*/ 2 h 25"/>
                <a:gd name="T84" fmla="*/ 5 w 13"/>
                <a:gd name="T85" fmla="*/ 1 h 25"/>
                <a:gd name="T86" fmla="*/ 5 w 13"/>
                <a:gd name="T87" fmla="*/ 0 h 25"/>
                <a:gd name="T88" fmla="*/ 4 w 13"/>
                <a:gd name="T89" fmla="*/ 0 h 25"/>
                <a:gd name="T90" fmla="*/ 3 w 13"/>
                <a:gd name="T91" fmla="*/ 0 h 25"/>
                <a:gd name="T92" fmla="*/ 3 w 13"/>
                <a:gd name="T93" fmla="*/ 0 h 25"/>
                <a:gd name="T94" fmla="*/ 2 w 13"/>
                <a:gd name="T95" fmla="*/ 0 h 25"/>
                <a:gd name="T96" fmla="*/ 1 w 13"/>
                <a:gd name="T97" fmla="*/ 1 h 25"/>
                <a:gd name="T98" fmla="*/ 1 w 13"/>
                <a:gd name="T99" fmla="*/ 2 h 25"/>
                <a:gd name="T100" fmla="*/ 0 w 13"/>
                <a:gd name="T101" fmla="*/ 2 h 25"/>
                <a:gd name="T102" fmla="*/ 0 w 13"/>
                <a:gd name="T103" fmla="*/ 3 h 25"/>
                <a:gd name="T104" fmla="*/ 0 w 13"/>
                <a:gd name="T105" fmla="*/ 4 h 25"/>
                <a:gd name="T106" fmla="*/ 0 w 13"/>
                <a:gd name="T107" fmla="*/ 6 h 25"/>
                <a:gd name="T108" fmla="*/ 0 w 13"/>
                <a:gd name="T109" fmla="*/ 6 h 25"/>
                <a:gd name="T110" fmla="*/ 1 w 13"/>
                <a:gd name="T111" fmla="*/ 7 h 25"/>
                <a:gd name="T112" fmla="*/ 1 w 13"/>
                <a:gd name="T113" fmla="*/ 9 h 25"/>
                <a:gd name="T114" fmla="*/ 1 w 13"/>
                <a:gd name="T115" fmla="*/ 10 h 25"/>
                <a:gd name="T116" fmla="*/ 1 w 13"/>
                <a:gd name="T117" fmla="*/ 10 h 25"/>
                <a:gd name="T118" fmla="*/ 1 w 13"/>
                <a:gd name="T119" fmla="*/ 11 h 25"/>
                <a:gd name="T120" fmla="*/ 2 w 13"/>
                <a:gd name="T121" fmla="*/ 12 h 25"/>
                <a:gd name="T122" fmla="*/ 2 w 13"/>
                <a:gd name="T12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" h="25">
                  <a:moveTo>
                    <a:pt x="2" y="13"/>
                  </a:move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4"/>
            <p:cNvSpPr>
              <a:spLocks/>
            </p:cNvSpPr>
            <p:nvPr/>
          </p:nvSpPr>
          <p:spPr bwMode="auto">
            <a:xfrm>
              <a:off x="713" y="2434"/>
              <a:ext cx="59" cy="56"/>
            </a:xfrm>
            <a:custGeom>
              <a:avLst/>
              <a:gdLst>
                <a:gd name="T0" fmla="*/ 11 w 59"/>
                <a:gd name="T1" fmla="*/ 32 h 56"/>
                <a:gd name="T2" fmla="*/ 10 w 59"/>
                <a:gd name="T3" fmla="*/ 30 h 56"/>
                <a:gd name="T4" fmla="*/ 12 w 59"/>
                <a:gd name="T5" fmla="*/ 28 h 56"/>
                <a:gd name="T6" fmla="*/ 12 w 59"/>
                <a:gd name="T7" fmla="*/ 25 h 56"/>
                <a:gd name="T8" fmla="*/ 11 w 59"/>
                <a:gd name="T9" fmla="*/ 22 h 56"/>
                <a:gd name="T10" fmla="*/ 12 w 59"/>
                <a:gd name="T11" fmla="*/ 19 h 56"/>
                <a:gd name="T12" fmla="*/ 10 w 59"/>
                <a:gd name="T13" fmla="*/ 18 h 56"/>
                <a:gd name="T14" fmla="*/ 6 w 59"/>
                <a:gd name="T15" fmla="*/ 18 h 56"/>
                <a:gd name="T16" fmla="*/ 5 w 59"/>
                <a:gd name="T17" fmla="*/ 16 h 56"/>
                <a:gd name="T18" fmla="*/ 5 w 59"/>
                <a:gd name="T19" fmla="*/ 14 h 56"/>
                <a:gd name="T20" fmla="*/ 5 w 59"/>
                <a:gd name="T21" fmla="*/ 10 h 56"/>
                <a:gd name="T22" fmla="*/ 5 w 59"/>
                <a:gd name="T23" fmla="*/ 8 h 56"/>
                <a:gd name="T24" fmla="*/ 6 w 59"/>
                <a:gd name="T25" fmla="*/ 6 h 56"/>
                <a:gd name="T26" fmla="*/ 8 w 59"/>
                <a:gd name="T27" fmla="*/ 5 h 56"/>
                <a:gd name="T28" fmla="*/ 9 w 59"/>
                <a:gd name="T29" fmla="*/ 3 h 56"/>
                <a:gd name="T30" fmla="*/ 7 w 59"/>
                <a:gd name="T31" fmla="*/ 2 h 56"/>
                <a:gd name="T32" fmla="*/ 5 w 59"/>
                <a:gd name="T33" fmla="*/ 0 h 56"/>
                <a:gd name="T34" fmla="*/ 3 w 59"/>
                <a:gd name="T35" fmla="*/ 2 h 56"/>
                <a:gd name="T36" fmla="*/ 3 w 59"/>
                <a:gd name="T37" fmla="*/ 5 h 56"/>
                <a:gd name="T38" fmla="*/ 3 w 59"/>
                <a:gd name="T39" fmla="*/ 8 h 56"/>
                <a:gd name="T40" fmla="*/ 3 w 59"/>
                <a:gd name="T41" fmla="*/ 11 h 56"/>
                <a:gd name="T42" fmla="*/ 3 w 59"/>
                <a:gd name="T43" fmla="*/ 14 h 56"/>
                <a:gd name="T44" fmla="*/ 2 w 59"/>
                <a:gd name="T45" fmla="*/ 16 h 56"/>
                <a:gd name="T46" fmla="*/ 2 w 59"/>
                <a:gd name="T47" fmla="*/ 19 h 56"/>
                <a:gd name="T48" fmla="*/ 1 w 59"/>
                <a:gd name="T49" fmla="*/ 23 h 56"/>
                <a:gd name="T50" fmla="*/ 0 w 59"/>
                <a:gd name="T51" fmla="*/ 26 h 56"/>
                <a:gd name="T52" fmla="*/ 0 w 59"/>
                <a:gd name="T53" fmla="*/ 30 h 56"/>
                <a:gd name="T54" fmla="*/ 1 w 59"/>
                <a:gd name="T55" fmla="*/ 32 h 56"/>
                <a:gd name="T56" fmla="*/ 3 w 59"/>
                <a:gd name="T57" fmla="*/ 33 h 56"/>
                <a:gd name="T58" fmla="*/ 4 w 59"/>
                <a:gd name="T59" fmla="*/ 36 h 56"/>
                <a:gd name="T60" fmla="*/ 5 w 59"/>
                <a:gd name="T61" fmla="*/ 39 h 56"/>
                <a:gd name="T62" fmla="*/ 8 w 59"/>
                <a:gd name="T63" fmla="*/ 40 h 56"/>
                <a:gd name="T64" fmla="*/ 12 w 59"/>
                <a:gd name="T65" fmla="*/ 40 h 56"/>
                <a:gd name="T66" fmla="*/ 15 w 59"/>
                <a:gd name="T67" fmla="*/ 39 h 56"/>
                <a:gd name="T68" fmla="*/ 17 w 59"/>
                <a:gd name="T69" fmla="*/ 38 h 56"/>
                <a:gd name="T70" fmla="*/ 19 w 59"/>
                <a:gd name="T71" fmla="*/ 39 h 56"/>
                <a:gd name="T72" fmla="*/ 21 w 59"/>
                <a:gd name="T73" fmla="*/ 40 h 56"/>
                <a:gd name="T74" fmla="*/ 24 w 59"/>
                <a:gd name="T75" fmla="*/ 41 h 56"/>
                <a:gd name="T76" fmla="*/ 28 w 59"/>
                <a:gd name="T77" fmla="*/ 43 h 56"/>
                <a:gd name="T78" fmla="*/ 32 w 59"/>
                <a:gd name="T79" fmla="*/ 45 h 56"/>
                <a:gd name="T80" fmla="*/ 36 w 59"/>
                <a:gd name="T81" fmla="*/ 48 h 56"/>
                <a:gd name="T82" fmla="*/ 42 w 59"/>
                <a:gd name="T83" fmla="*/ 49 h 56"/>
                <a:gd name="T84" fmla="*/ 46 w 59"/>
                <a:gd name="T85" fmla="*/ 49 h 56"/>
                <a:gd name="T86" fmla="*/ 51 w 59"/>
                <a:gd name="T87" fmla="*/ 50 h 56"/>
                <a:gd name="T88" fmla="*/ 55 w 59"/>
                <a:gd name="T89" fmla="*/ 54 h 56"/>
                <a:gd name="T90" fmla="*/ 58 w 59"/>
                <a:gd name="T91" fmla="*/ 52 h 56"/>
                <a:gd name="T92" fmla="*/ 57 w 59"/>
                <a:gd name="T93" fmla="*/ 50 h 56"/>
                <a:gd name="T94" fmla="*/ 56 w 59"/>
                <a:gd name="T95" fmla="*/ 48 h 56"/>
                <a:gd name="T96" fmla="*/ 53 w 59"/>
                <a:gd name="T97" fmla="*/ 48 h 56"/>
                <a:gd name="T98" fmla="*/ 51 w 59"/>
                <a:gd name="T99" fmla="*/ 47 h 56"/>
                <a:gd name="T100" fmla="*/ 46 w 59"/>
                <a:gd name="T101" fmla="*/ 47 h 56"/>
                <a:gd name="T102" fmla="*/ 41 w 59"/>
                <a:gd name="T103" fmla="*/ 45 h 56"/>
                <a:gd name="T104" fmla="*/ 35 w 59"/>
                <a:gd name="T105" fmla="*/ 43 h 56"/>
                <a:gd name="T106" fmla="*/ 31 w 59"/>
                <a:gd name="T107" fmla="*/ 41 h 56"/>
                <a:gd name="T108" fmla="*/ 27 w 59"/>
                <a:gd name="T109" fmla="*/ 39 h 56"/>
                <a:gd name="T110" fmla="*/ 24 w 59"/>
                <a:gd name="T111" fmla="*/ 37 h 56"/>
                <a:gd name="T112" fmla="*/ 23 w 59"/>
                <a:gd name="T113" fmla="*/ 35 h 56"/>
                <a:gd name="T114" fmla="*/ 22 w 59"/>
                <a:gd name="T115" fmla="*/ 32 h 56"/>
                <a:gd name="T116" fmla="*/ 20 w 59"/>
                <a:gd name="T117" fmla="*/ 31 h 56"/>
                <a:gd name="T118" fmla="*/ 16 w 59"/>
                <a:gd name="T119" fmla="*/ 31 h 56"/>
                <a:gd name="T120" fmla="*/ 15 w 59"/>
                <a:gd name="T121" fmla="*/ 32 h 56"/>
                <a:gd name="T122" fmla="*/ 13 w 59"/>
                <a:gd name="T123" fmla="*/ 32 h 56"/>
                <a:gd name="T124" fmla="*/ 12 w 59"/>
                <a:gd name="T12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" h="56">
                  <a:moveTo>
                    <a:pt x="11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3"/>
                  </a:lnTo>
                  <a:lnTo>
                    <a:pt x="29" y="44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4" y="46"/>
                  </a:lnTo>
                  <a:lnTo>
                    <a:pt x="34" y="47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1"/>
                  </a:lnTo>
                  <a:lnTo>
                    <a:pt x="54" y="52"/>
                  </a:lnTo>
                  <a:lnTo>
                    <a:pt x="55" y="54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8" y="51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6" y="49"/>
                  </a:lnTo>
                  <a:lnTo>
                    <a:pt x="56" y="48"/>
                  </a:lnTo>
                  <a:lnTo>
                    <a:pt x="55" y="48"/>
                  </a:lnTo>
                  <a:lnTo>
                    <a:pt x="54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4" y="42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29" y="40"/>
                  </a:lnTo>
                  <a:lnTo>
                    <a:pt x="28" y="39"/>
                  </a:lnTo>
                  <a:lnTo>
                    <a:pt x="27" y="39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1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5"/>
            <p:cNvSpPr>
              <a:spLocks/>
            </p:cNvSpPr>
            <p:nvPr/>
          </p:nvSpPr>
          <p:spPr bwMode="auto">
            <a:xfrm>
              <a:off x="716" y="2416"/>
              <a:ext cx="3" cy="11"/>
            </a:xfrm>
            <a:custGeom>
              <a:avLst/>
              <a:gdLst>
                <a:gd name="T0" fmla="*/ 1 w 3"/>
                <a:gd name="T1" fmla="*/ 0 h 11"/>
                <a:gd name="T2" fmla="*/ 1 w 3"/>
                <a:gd name="T3" fmla="*/ 1 h 11"/>
                <a:gd name="T4" fmla="*/ 1 w 3"/>
                <a:gd name="T5" fmla="*/ 3 h 11"/>
                <a:gd name="T6" fmla="*/ 1 w 3"/>
                <a:gd name="T7" fmla="*/ 4 h 11"/>
                <a:gd name="T8" fmla="*/ 1 w 3"/>
                <a:gd name="T9" fmla="*/ 4 h 11"/>
                <a:gd name="T10" fmla="*/ 1 w 3"/>
                <a:gd name="T11" fmla="*/ 6 h 11"/>
                <a:gd name="T12" fmla="*/ 0 w 3"/>
                <a:gd name="T13" fmla="*/ 6 h 11"/>
                <a:gd name="T14" fmla="*/ 0 w 3"/>
                <a:gd name="T15" fmla="*/ 7 h 11"/>
                <a:gd name="T16" fmla="*/ 0 w 3"/>
                <a:gd name="T17" fmla="*/ 8 h 11"/>
                <a:gd name="T18" fmla="*/ 0 w 3"/>
                <a:gd name="T19" fmla="*/ 8 h 11"/>
                <a:gd name="T20" fmla="*/ 0 w 3"/>
                <a:gd name="T21" fmla="*/ 9 h 11"/>
                <a:gd name="T22" fmla="*/ 0 w 3"/>
                <a:gd name="T23" fmla="*/ 9 h 11"/>
                <a:gd name="T24" fmla="*/ 0 w 3"/>
                <a:gd name="T25" fmla="*/ 9 h 11"/>
                <a:gd name="T26" fmla="*/ 0 w 3"/>
                <a:gd name="T27" fmla="*/ 10 h 11"/>
                <a:gd name="T28" fmla="*/ 1 w 3"/>
                <a:gd name="T29" fmla="*/ 10 h 11"/>
                <a:gd name="T30" fmla="*/ 1 w 3"/>
                <a:gd name="T31" fmla="*/ 10 h 11"/>
                <a:gd name="T32" fmla="*/ 1 w 3"/>
                <a:gd name="T33" fmla="*/ 10 h 11"/>
                <a:gd name="T34" fmla="*/ 1 w 3"/>
                <a:gd name="T35" fmla="*/ 10 h 11"/>
                <a:gd name="T36" fmla="*/ 2 w 3"/>
                <a:gd name="T37" fmla="*/ 10 h 11"/>
                <a:gd name="T38" fmla="*/ 2 w 3"/>
                <a:gd name="T39" fmla="*/ 9 h 11"/>
                <a:gd name="T40" fmla="*/ 2 w 3"/>
                <a:gd name="T41" fmla="*/ 9 h 11"/>
                <a:gd name="T42" fmla="*/ 2 w 3"/>
                <a:gd name="T43" fmla="*/ 9 h 11"/>
                <a:gd name="T44" fmla="*/ 2 w 3"/>
                <a:gd name="T45" fmla="*/ 9 h 11"/>
                <a:gd name="T46" fmla="*/ 2 w 3"/>
                <a:gd name="T47" fmla="*/ 8 h 11"/>
                <a:gd name="T48" fmla="*/ 2 w 3"/>
                <a:gd name="T49" fmla="*/ 8 h 11"/>
                <a:gd name="T50" fmla="*/ 2 w 3"/>
                <a:gd name="T51" fmla="*/ 8 h 11"/>
                <a:gd name="T52" fmla="*/ 2 w 3"/>
                <a:gd name="T53" fmla="*/ 7 h 11"/>
                <a:gd name="T54" fmla="*/ 2 w 3"/>
                <a:gd name="T55" fmla="*/ 7 h 11"/>
                <a:gd name="T56" fmla="*/ 2 w 3"/>
                <a:gd name="T57" fmla="*/ 6 h 11"/>
                <a:gd name="T58" fmla="*/ 1 w 3"/>
                <a:gd name="T59" fmla="*/ 6 h 11"/>
                <a:gd name="T60" fmla="*/ 1 w 3"/>
                <a:gd name="T61" fmla="*/ 6 h 11"/>
                <a:gd name="T62" fmla="*/ 1 w 3"/>
                <a:gd name="T63" fmla="*/ 5 h 11"/>
                <a:gd name="T64" fmla="*/ 1 w 3"/>
                <a:gd name="T65" fmla="*/ 4 h 11"/>
                <a:gd name="T66" fmla="*/ 1 w 3"/>
                <a:gd name="T67" fmla="*/ 4 h 11"/>
                <a:gd name="T68" fmla="*/ 1 w 3"/>
                <a:gd name="T69" fmla="*/ 3 h 11"/>
                <a:gd name="T70" fmla="*/ 1 w 3"/>
                <a:gd name="T71" fmla="*/ 3 h 11"/>
                <a:gd name="T72" fmla="*/ 1 w 3"/>
                <a:gd name="T73" fmla="*/ 2 h 11"/>
                <a:gd name="T74" fmla="*/ 1 w 3"/>
                <a:gd name="T75" fmla="*/ 1 h 11"/>
                <a:gd name="T76" fmla="*/ 1 w 3"/>
                <a:gd name="T77" fmla="*/ 1 h 11"/>
                <a:gd name="T78" fmla="*/ 1 w 3"/>
                <a:gd name="T7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6"/>
            <p:cNvSpPr>
              <a:spLocks/>
            </p:cNvSpPr>
            <p:nvPr/>
          </p:nvSpPr>
          <p:spPr bwMode="auto">
            <a:xfrm>
              <a:off x="762" y="2554"/>
              <a:ext cx="92" cy="32"/>
            </a:xfrm>
            <a:custGeom>
              <a:avLst/>
              <a:gdLst>
                <a:gd name="T0" fmla="*/ 15 w 92"/>
                <a:gd name="T1" fmla="*/ 21 h 32"/>
                <a:gd name="T2" fmla="*/ 14 w 92"/>
                <a:gd name="T3" fmla="*/ 18 h 32"/>
                <a:gd name="T4" fmla="*/ 15 w 92"/>
                <a:gd name="T5" fmla="*/ 16 h 32"/>
                <a:gd name="T6" fmla="*/ 15 w 92"/>
                <a:gd name="T7" fmla="*/ 13 h 32"/>
                <a:gd name="T8" fmla="*/ 14 w 92"/>
                <a:gd name="T9" fmla="*/ 8 h 32"/>
                <a:gd name="T10" fmla="*/ 11 w 92"/>
                <a:gd name="T11" fmla="*/ 12 h 32"/>
                <a:gd name="T12" fmla="*/ 9 w 92"/>
                <a:gd name="T13" fmla="*/ 17 h 32"/>
                <a:gd name="T14" fmla="*/ 7 w 92"/>
                <a:gd name="T15" fmla="*/ 20 h 32"/>
                <a:gd name="T16" fmla="*/ 4 w 92"/>
                <a:gd name="T17" fmla="*/ 23 h 32"/>
                <a:gd name="T18" fmla="*/ 2 w 92"/>
                <a:gd name="T19" fmla="*/ 25 h 32"/>
                <a:gd name="T20" fmla="*/ 0 w 92"/>
                <a:gd name="T21" fmla="*/ 28 h 32"/>
                <a:gd name="T22" fmla="*/ 3 w 92"/>
                <a:gd name="T23" fmla="*/ 28 h 32"/>
                <a:gd name="T24" fmla="*/ 7 w 92"/>
                <a:gd name="T25" fmla="*/ 28 h 32"/>
                <a:gd name="T26" fmla="*/ 9 w 92"/>
                <a:gd name="T27" fmla="*/ 28 h 32"/>
                <a:gd name="T28" fmla="*/ 13 w 92"/>
                <a:gd name="T29" fmla="*/ 29 h 32"/>
                <a:gd name="T30" fmla="*/ 17 w 92"/>
                <a:gd name="T31" fmla="*/ 31 h 32"/>
                <a:gd name="T32" fmla="*/ 22 w 92"/>
                <a:gd name="T33" fmla="*/ 31 h 32"/>
                <a:gd name="T34" fmla="*/ 26 w 92"/>
                <a:gd name="T35" fmla="*/ 31 h 32"/>
                <a:gd name="T36" fmla="*/ 31 w 92"/>
                <a:gd name="T37" fmla="*/ 29 h 32"/>
                <a:gd name="T38" fmla="*/ 35 w 92"/>
                <a:gd name="T39" fmla="*/ 27 h 32"/>
                <a:gd name="T40" fmla="*/ 40 w 92"/>
                <a:gd name="T41" fmla="*/ 23 h 32"/>
                <a:gd name="T42" fmla="*/ 45 w 92"/>
                <a:gd name="T43" fmla="*/ 21 h 32"/>
                <a:gd name="T44" fmla="*/ 51 w 92"/>
                <a:gd name="T45" fmla="*/ 19 h 32"/>
                <a:gd name="T46" fmla="*/ 56 w 92"/>
                <a:gd name="T47" fmla="*/ 18 h 32"/>
                <a:gd name="T48" fmla="*/ 63 w 92"/>
                <a:gd name="T49" fmla="*/ 13 h 32"/>
                <a:gd name="T50" fmla="*/ 69 w 92"/>
                <a:gd name="T51" fmla="*/ 9 h 32"/>
                <a:gd name="T52" fmla="*/ 76 w 92"/>
                <a:gd name="T53" fmla="*/ 6 h 32"/>
                <a:gd name="T54" fmla="*/ 82 w 92"/>
                <a:gd name="T55" fmla="*/ 5 h 32"/>
                <a:gd name="T56" fmla="*/ 87 w 92"/>
                <a:gd name="T57" fmla="*/ 4 h 32"/>
                <a:gd name="T58" fmla="*/ 91 w 92"/>
                <a:gd name="T59" fmla="*/ 3 h 32"/>
                <a:gd name="T60" fmla="*/ 88 w 92"/>
                <a:gd name="T61" fmla="*/ 3 h 32"/>
                <a:gd name="T62" fmla="*/ 83 w 92"/>
                <a:gd name="T63" fmla="*/ 3 h 32"/>
                <a:gd name="T64" fmla="*/ 76 w 92"/>
                <a:gd name="T65" fmla="*/ 3 h 32"/>
                <a:gd name="T66" fmla="*/ 69 w 92"/>
                <a:gd name="T67" fmla="*/ 3 h 32"/>
                <a:gd name="T68" fmla="*/ 65 w 92"/>
                <a:gd name="T69" fmla="*/ 3 h 32"/>
                <a:gd name="T70" fmla="*/ 61 w 92"/>
                <a:gd name="T71" fmla="*/ 4 h 32"/>
                <a:gd name="T72" fmla="*/ 55 w 92"/>
                <a:gd name="T73" fmla="*/ 7 h 32"/>
                <a:gd name="T74" fmla="*/ 49 w 92"/>
                <a:gd name="T75" fmla="*/ 10 h 32"/>
                <a:gd name="T76" fmla="*/ 41 w 92"/>
                <a:gd name="T77" fmla="*/ 13 h 32"/>
                <a:gd name="T78" fmla="*/ 35 w 92"/>
                <a:gd name="T79" fmla="*/ 17 h 32"/>
                <a:gd name="T80" fmla="*/ 31 w 92"/>
                <a:gd name="T81" fmla="*/ 18 h 32"/>
                <a:gd name="T82" fmla="*/ 28 w 92"/>
                <a:gd name="T83" fmla="*/ 19 h 32"/>
                <a:gd name="T84" fmla="*/ 27 w 92"/>
                <a:gd name="T85" fmla="*/ 18 h 32"/>
                <a:gd name="T86" fmla="*/ 28 w 92"/>
                <a:gd name="T87" fmla="*/ 13 h 32"/>
                <a:gd name="T88" fmla="*/ 29 w 92"/>
                <a:gd name="T89" fmla="*/ 8 h 32"/>
                <a:gd name="T90" fmla="*/ 28 w 92"/>
                <a:gd name="T91" fmla="*/ 4 h 32"/>
                <a:gd name="T92" fmla="*/ 28 w 92"/>
                <a:gd name="T93" fmla="*/ 2 h 32"/>
                <a:gd name="T94" fmla="*/ 27 w 92"/>
                <a:gd name="T95" fmla="*/ 3 h 32"/>
                <a:gd name="T96" fmla="*/ 25 w 92"/>
                <a:gd name="T97" fmla="*/ 9 h 32"/>
                <a:gd name="T98" fmla="*/ 23 w 92"/>
                <a:gd name="T99" fmla="*/ 14 h 32"/>
                <a:gd name="T100" fmla="*/ 22 w 92"/>
                <a:gd name="T101" fmla="*/ 18 h 32"/>
                <a:gd name="T102" fmla="*/ 21 w 92"/>
                <a:gd name="T10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32">
                  <a:moveTo>
                    <a:pt x="21" y="21"/>
                  </a:moveTo>
                  <a:lnTo>
                    <a:pt x="16" y="21"/>
                  </a:lnTo>
                  <a:lnTo>
                    <a:pt x="15" y="21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1" y="29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5" y="27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40" y="23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3" y="13"/>
                  </a:lnTo>
                  <a:lnTo>
                    <a:pt x="66" y="12"/>
                  </a:lnTo>
                  <a:lnTo>
                    <a:pt x="68" y="10"/>
                  </a:lnTo>
                  <a:lnTo>
                    <a:pt x="69" y="9"/>
                  </a:lnTo>
                  <a:lnTo>
                    <a:pt x="71" y="8"/>
                  </a:lnTo>
                  <a:lnTo>
                    <a:pt x="73" y="7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0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6" y="3"/>
                  </a:lnTo>
                  <a:lnTo>
                    <a:pt x="84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5" y="7"/>
                  </a:lnTo>
                  <a:lnTo>
                    <a:pt x="53" y="8"/>
                  </a:lnTo>
                  <a:lnTo>
                    <a:pt x="51" y="9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8" y="15"/>
                  </a:lnTo>
                  <a:lnTo>
                    <a:pt x="37" y="16"/>
                  </a:lnTo>
                  <a:lnTo>
                    <a:pt x="35" y="17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765" y="2563"/>
              <a:ext cx="155" cy="38"/>
            </a:xfrm>
            <a:custGeom>
              <a:avLst/>
              <a:gdLst>
                <a:gd name="T0" fmla="*/ 4 w 155"/>
                <a:gd name="T1" fmla="*/ 27 h 38"/>
                <a:gd name="T2" fmla="*/ 9 w 155"/>
                <a:gd name="T3" fmla="*/ 29 h 38"/>
                <a:gd name="T4" fmla="*/ 13 w 155"/>
                <a:gd name="T5" fmla="*/ 31 h 38"/>
                <a:gd name="T6" fmla="*/ 17 w 155"/>
                <a:gd name="T7" fmla="*/ 32 h 38"/>
                <a:gd name="T8" fmla="*/ 22 w 155"/>
                <a:gd name="T9" fmla="*/ 33 h 38"/>
                <a:gd name="T10" fmla="*/ 28 w 155"/>
                <a:gd name="T11" fmla="*/ 34 h 38"/>
                <a:gd name="T12" fmla="*/ 36 w 155"/>
                <a:gd name="T13" fmla="*/ 34 h 38"/>
                <a:gd name="T14" fmla="*/ 46 w 155"/>
                <a:gd name="T15" fmla="*/ 36 h 38"/>
                <a:gd name="T16" fmla="*/ 56 w 155"/>
                <a:gd name="T17" fmla="*/ 36 h 38"/>
                <a:gd name="T18" fmla="*/ 64 w 155"/>
                <a:gd name="T19" fmla="*/ 37 h 38"/>
                <a:gd name="T20" fmla="*/ 69 w 155"/>
                <a:gd name="T21" fmla="*/ 36 h 38"/>
                <a:gd name="T22" fmla="*/ 73 w 155"/>
                <a:gd name="T23" fmla="*/ 36 h 38"/>
                <a:gd name="T24" fmla="*/ 77 w 155"/>
                <a:gd name="T25" fmla="*/ 34 h 38"/>
                <a:gd name="T26" fmla="*/ 81 w 155"/>
                <a:gd name="T27" fmla="*/ 34 h 38"/>
                <a:gd name="T28" fmla="*/ 85 w 155"/>
                <a:gd name="T29" fmla="*/ 33 h 38"/>
                <a:gd name="T30" fmla="*/ 89 w 155"/>
                <a:gd name="T31" fmla="*/ 33 h 38"/>
                <a:gd name="T32" fmla="*/ 93 w 155"/>
                <a:gd name="T33" fmla="*/ 32 h 38"/>
                <a:gd name="T34" fmla="*/ 98 w 155"/>
                <a:gd name="T35" fmla="*/ 30 h 38"/>
                <a:gd name="T36" fmla="*/ 102 w 155"/>
                <a:gd name="T37" fmla="*/ 29 h 38"/>
                <a:gd name="T38" fmla="*/ 105 w 155"/>
                <a:gd name="T39" fmla="*/ 28 h 38"/>
                <a:gd name="T40" fmla="*/ 109 w 155"/>
                <a:gd name="T41" fmla="*/ 28 h 38"/>
                <a:gd name="T42" fmla="*/ 114 w 155"/>
                <a:gd name="T43" fmla="*/ 27 h 38"/>
                <a:gd name="T44" fmla="*/ 119 w 155"/>
                <a:gd name="T45" fmla="*/ 25 h 38"/>
                <a:gd name="T46" fmla="*/ 126 w 155"/>
                <a:gd name="T47" fmla="*/ 22 h 38"/>
                <a:gd name="T48" fmla="*/ 134 w 155"/>
                <a:gd name="T49" fmla="*/ 19 h 38"/>
                <a:gd name="T50" fmla="*/ 141 w 155"/>
                <a:gd name="T51" fmla="*/ 14 h 38"/>
                <a:gd name="T52" fmla="*/ 147 w 155"/>
                <a:gd name="T53" fmla="*/ 10 h 38"/>
                <a:gd name="T54" fmla="*/ 151 w 155"/>
                <a:gd name="T55" fmla="*/ 9 h 38"/>
                <a:gd name="T56" fmla="*/ 153 w 155"/>
                <a:gd name="T57" fmla="*/ 6 h 38"/>
                <a:gd name="T58" fmla="*/ 154 w 155"/>
                <a:gd name="T59" fmla="*/ 4 h 38"/>
                <a:gd name="T60" fmla="*/ 154 w 155"/>
                <a:gd name="T61" fmla="*/ 2 h 38"/>
                <a:gd name="T62" fmla="*/ 153 w 155"/>
                <a:gd name="T63" fmla="*/ 0 h 38"/>
                <a:gd name="T64" fmla="*/ 151 w 155"/>
                <a:gd name="T65" fmla="*/ 1 h 38"/>
                <a:gd name="T66" fmla="*/ 150 w 155"/>
                <a:gd name="T67" fmla="*/ 3 h 38"/>
                <a:gd name="T68" fmla="*/ 147 w 155"/>
                <a:gd name="T69" fmla="*/ 5 h 38"/>
                <a:gd name="T70" fmla="*/ 144 w 155"/>
                <a:gd name="T71" fmla="*/ 6 h 38"/>
                <a:gd name="T72" fmla="*/ 142 w 155"/>
                <a:gd name="T73" fmla="*/ 7 h 38"/>
                <a:gd name="T74" fmla="*/ 138 w 155"/>
                <a:gd name="T75" fmla="*/ 8 h 38"/>
                <a:gd name="T76" fmla="*/ 135 w 155"/>
                <a:gd name="T77" fmla="*/ 9 h 38"/>
                <a:gd name="T78" fmla="*/ 132 w 155"/>
                <a:gd name="T79" fmla="*/ 11 h 38"/>
                <a:gd name="T80" fmla="*/ 129 w 155"/>
                <a:gd name="T81" fmla="*/ 12 h 38"/>
                <a:gd name="T82" fmla="*/ 127 w 155"/>
                <a:gd name="T83" fmla="*/ 14 h 38"/>
                <a:gd name="T84" fmla="*/ 124 w 155"/>
                <a:gd name="T85" fmla="*/ 14 h 38"/>
                <a:gd name="T86" fmla="*/ 119 w 155"/>
                <a:gd name="T87" fmla="*/ 15 h 38"/>
                <a:gd name="T88" fmla="*/ 113 w 155"/>
                <a:gd name="T89" fmla="*/ 17 h 38"/>
                <a:gd name="T90" fmla="*/ 107 w 155"/>
                <a:gd name="T91" fmla="*/ 20 h 38"/>
                <a:gd name="T92" fmla="*/ 101 w 155"/>
                <a:gd name="T93" fmla="*/ 22 h 38"/>
                <a:gd name="T94" fmla="*/ 96 w 155"/>
                <a:gd name="T95" fmla="*/ 22 h 38"/>
                <a:gd name="T96" fmla="*/ 92 w 155"/>
                <a:gd name="T97" fmla="*/ 22 h 38"/>
                <a:gd name="T98" fmla="*/ 88 w 155"/>
                <a:gd name="T99" fmla="*/ 23 h 38"/>
                <a:gd name="T100" fmla="*/ 81 w 155"/>
                <a:gd name="T101" fmla="*/ 24 h 38"/>
                <a:gd name="T102" fmla="*/ 75 w 155"/>
                <a:gd name="T103" fmla="*/ 26 h 38"/>
                <a:gd name="T104" fmla="*/ 69 w 155"/>
                <a:gd name="T105" fmla="*/ 27 h 38"/>
                <a:gd name="T106" fmla="*/ 65 w 155"/>
                <a:gd name="T107" fmla="*/ 27 h 38"/>
                <a:gd name="T108" fmla="*/ 61 w 155"/>
                <a:gd name="T109" fmla="*/ 28 h 38"/>
                <a:gd name="T110" fmla="*/ 55 w 155"/>
                <a:gd name="T111" fmla="*/ 28 h 38"/>
                <a:gd name="T112" fmla="*/ 46 w 155"/>
                <a:gd name="T113" fmla="*/ 28 h 38"/>
                <a:gd name="T114" fmla="*/ 39 w 155"/>
                <a:gd name="T115" fmla="*/ 28 h 38"/>
                <a:gd name="T116" fmla="*/ 35 w 155"/>
                <a:gd name="T117" fmla="*/ 28 h 38"/>
                <a:gd name="T118" fmla="*/ 28 w 155"/>
                <a:gd name="T119" fmla="*/ 28 h 38"/>
                <a:gd name="T120" fmla="*/ 17 w 155"/>
                <a:gd name="T121" fmla="*/ 26 h 38"/>
                <a:gd name="T122" fmla="*/ 10 w 155"/>
                <a:gd name="T123" fmla="*/ 25 h 38"/>
                <a:gd name="T124" fmla="*/ 3 w 155"/>
                <a:gd name="T125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38">
                  <a:moveTo>
                    <a:pt x="0" y="24"/>
                  </a:moveTo>
                  <a:lnTo>
                    <a:pt x="2" y="26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6" y="34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6" y="36"/>
                  </a:lnTo>
                  <a:lnTo>
                    <a:pt x="49" y="36"/>
                  </a:lnTo>
                  <a:lnTo>
                    <a:pt x="53" y="36"/>
                  </a:lnTo>
                  <a:lnTo>
                    <a:pt x="56" y="36"/>
                  </a:lnTo>
                  <a:lnTo>
                    <a:pt x="59" y="37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69" y="36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6" y="33"/>
                  </a:lnTo>
                  <a:lnTo>
                    <a:pt x="87" y="33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3" y="32"/>
                  </a:lnTo>
                  <a:lnTo>
                    <a:pt x="96" y="31"/>
                  </a:lnTo>
                  <a:lnTo>
                    <a:pt x="97" y="31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100" y="30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5" y="28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0" y="28"/>
                  </a:lnTo>
                  <a:lnTo>
                    <a:pt x="112" y="28"/>
                  </a:lnTo>
                  <a:lnTo>
                    <a:pt x="114" y="27"/>
                  </a:lnTo>
                  <a:lnTo>
                    <a:pt x="116" y="27"/>
                  </a:lnTo>
                  <a:lnTo>
                    <a:pt x="117" y="26"/>
                  </a:lnTo>
                  <a:lnTo>
                    <a:pt x="119" y="25"/>
                  </a:lnTo>
                  <a:lnTo>
                    <a:pt x="121" y="24"/>
                  </a:lnTo>
                  <a:lnTo>
                    <a:pt x="123" y="23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31" y="20"/>
                  </a:lnTo>
                  <a:lnTo>
                    <a:pt x="134" y="19"/>
                  </a:lnTo>
                  <a:lnTo>
                    <a:pt x="136" y="17"/>
                  </a:lnTo>
                  <a:lnTo>
                    <a:pt x="139" y="15"/>
                  </a:lnTo>
                  <a:lnTo>
                    <a:pt x="141" y="14"/>
                  </a:lnTo>
                  <a:lnTo>
                    <a:pt x="143" y="13"/>
                  </a:lnTo>
                  <a:lnTo>
                    <a:pt x="145" y="12"/>
                  </a:lnTo>
                  <a:lnTo>
                    <a:pt x="147" y="10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9"/>
                  </a:lnTo>
                  <a:lnTo>
                    <a:pt x="152" y="8"/>
                  </a:lnTo>
                  <a:lnTo>
                    <a:pt x="152" y="7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0"/>
                  </a:lnTo>
                  <a:lnTo>
                    <a:pt x="153" y="0"/>
                  </a:lnTo>
                  <a:lnTo>
                    <a:pt x="152" y="0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3"/>
                  </a:lnTo>
                  <a:lnTo>
                    <a:pt x="149" y="3"/>
                  </a:lnTo>
                  <a:lnTo>
                    <a:pt x="148" y="4"/>
                  </a:lnTo>
                  <a:lnTo>
                    <a:pt x="147" y="5"/>
                  </a:lnTo>
                  <a:lnTo>
                    <a:pt x="146" y="6"/>
                  </a:lnTo>
                  <a:lnTo>
                    <a:pt x="145" y="6"/>
                  </a:lnTo>
                  <a:lnTo>
                    <a:pt x="144" y="6"/>
                  </a:lnTo>
                  <a:lnTo>
                    <a:pt x="144" y="7"/>
                  </a:lnTo>
                  <a:lnTo>
                    <a:pt x="143" y="7"/>
                  </a:lnTo>
                  <a:lnTo>
                    <a:pt x="142" y="7"/>
                  </a:lnTo>
                  <a:lnTo>
                    <a:pt x="140" y="8"/>
                  </a:lnTo>
                  <a:lnTo>
                    <a:pt x="139" y="8"/>
                  </a:lnTo>
                  <a:lnTo>
                    <a:pt x="138" y="8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5" y="9"/>
                  </a:lnTo>
                  <a:lnTo>
                    <a:pt x="134" y="9"/>
                  </a:lnTo>
                  <a:lnTo>
                    <a:pt x="133" y="10"/>
                  </a:lnTo>
                  <a:lnTo>
                    <a:pt x="132" y="11"/>
                  </a:lnTo>
                  <a:lnTo>
                    <a:pt x="131" y="11"/>
                  </a:lnTo>
                  <a:lnTo>
                    <a:pt x="130" y="12"/>
                  </a:lnTo>
                  <a:lnTo>
                    <a:pt x="129" y="12"/>
                  </a:lnTo>
                  <a:lnTo>
                    <a:pt x="129" y="13"/>
                  </a:lnTo>
                  <a:lnTo>
                    <a:pt x="128" y="13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5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3" y="17"/>
                  </a:lnTo>
                  <a:lnTo>
                    <a:pt x="111" y="18"/>
                  </a:lnTo>
                  <a:lnTo>
                    <a:pt x="109" y="19"/>
                  </a:lnTo>
                  <a:lnTo>
                    <a:pt x="107" y="20"/>
                  </a:lnTo>
                  <a:lnTo>
                    <a:pt x="105" y="20"/>
                  </a:lnTo>
                  <a:lnTo>
                    <a:pt x="102" y="21"/>
                  </a:lnTo>
                  <a:lnTo>
                    <a:pt x="101" y="22"/>
                  </a:lnTo>
                  <a:lnTo>
                    <a:pt x="99" y="22"/>
                  </a:lnTo>
                  <a:lnTo>
                    <a:pt x="97" y="22"/>
                  </a:lnTo>
                  <a:lnTo>
                    <a:pt x="96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63" y="28"/>
                  </a:lnTo>
                  <a:lnTo>
                    <a:pt x="61" y="28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5" y="28"/>
                  </a:lnTo>
                  <a:lnTo>
                    <a:pt x="53" y="28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861" y="2500"/>
              <a:ext cx="69" cy="58"/>
            </a:xfrm>
            <a:custGeom>
              <a:avLst/>
              <a:gdLst>
                <a:gd name="T0" fmla="*/ 6 w 69"/>
                <a:gd name="T1" fmla="*/ 41 h 58"/>
                <a:gd name="T2" fmla="*/ 15 w 69"/>
                <a:gd name="T3" fmla="*/ 41 h 58"/>
                <a:gd name="T4" fmla="*/ 21 w 69"/>
                <a:gd name="T5" fmla="*/ 41 h 58"/>
                <a:gd name="T6" fmla="*/ 25 w 69"/>
                <a:gd name="T7" fmla="*/ 41 h 58"/>
                <a:gd name="T8" fmla="*/ 27 w 69"/>
                <a:gd name="T9" fmla="*/ 39 h 58"/>
                <a:gd name="T10" fmla="*/ 27 w 69"/>
                <a:gd name="T11" fmla="*/ 35 h 58"/>
                <a:gd name="T12" fmla="*/ 27 w 69"/>
                <a:gd name="T13" fmla="*/ 30 h 58"/>
                <a:gd name="T14" fmla="*/ 29 w 69"/>
                <a:gd name="T15" fmla="*/ 26 h 58"/>
                <a:gd name="T16" fmla="*/ 32 w 69"/>
                <a:gd name="T17" fmla="*/ 24 h 58"/>
                <a:gd name="T18" fmla="*/ 35 w 69"/>
                <a:gd name="T19" fmla="*/ 21 h 58"/>
                <a:gd name="T20" fmla="*/ 38 w 69"/>
                <a:gd name="T21" fmla="*/ 20 h 58"/>
                <a:gd name="T22" fmla="*/ 39 w 69"/>
                <a:gd name="T23" fmla="*/ 17 h 58"/>
                <a:gd name="T24" fmla="*/ 38 w 69"/>
                <a:gd name="T25" fmla="*/ 14 h 58"/>
                <a:gd name="T26" fmla="*/ 38 w 69"/>
                <a:gd name="T27" fmla="*/ 8 h 58"/>
                <a:gd name="T28" fmla="*/ 37 w 69"/>
                <a:gd name="T29" fmla="*/ 4 h 58"/>
                <a:gd name="T30" fmla="*/ 37 w 69"/>
                <a:gd name="T31" fmla="*/ 1 h 58"/>
                <a:gd name="T32" fmla="*/ 40 w 69"/>
                <a:gd name="T33" fmla="*/ 3 h 58"/>
                <a:gd name="T34" fmla="*/ 46 w 69"/>
                <a:gd name="T35" fmla="*/ 11 h 58"/>
                <a:gd name="T36" fmla="*/ 54 w 69"/>
                <a:gd name="T37" fmla="*/ 22 h 58"/>
                <a:gd name="T38" fmla="*/ 62 w 69"/>
                <a:gd name="T39" fmla="*/ 33 h 58"/>
                <a:gd name="T40" fmla="*/ 66 w 69"/>
                <a:gd name="T41" fmla="*/ 40 h 58"/>
                <a:gd name="T42" fmla="*/ 68 w 69"/>
                <a:gd name="T43" fmla="*/ 45 h 58"/>
                <a:gd name="T44" fmla="*/ 68 w 69"/>
                <a:gd name="T45" fmla="*/ 49 h 58"/>
                <a:gd name="T46" fmla="*/ 67 w 69"/>
                <a:gd name="T47" fmla="*/ 52 h 58"/>
                <a:gd name="T48" fmla="*/ 64 w 69"/>
                <a:gd name="T49" fmla="*/ 52 h 58"/>
                <a:gd name="T50" fmla="*/ 62 w 69"/>
                <a:gd name="T51" fmla="*/ 52 h 58"/>
                <a:gd name="T52" fmla="*/ 58 w 69"/>
                <a:gd name="T53" fmla="*/ 52 h 58"/>
                <a:gd name="T54" fmla="*/ 53 w 69"/>
                <a:gd name="T55" fmla="*/ 52 h 58"/>
                <a:gd name="T56" fmla="*/ 51 w 69"/>
                <a:gd name="T57" fmla="*/ 53 h 58"/>
                <a:gd name="T58" fmla="*/ 47 w 69"/>
                <a:gd name="T59" fmla="*/ 54 h 58"/>
                <a:gd name="T60" fmla="*/ 44 w 69"/>
                <a:gd name="T61" fmla="*/ 55 h 58"/>
                <a:gd name="T62" fmla="*/ 40 w 69"/>
                <a:gd name="T63" fmla="*/ 56 h 58"/>
                <a:gd name="T64" fmla="*/ 38 w 69"/>
                <a:gd name="T65" fmla="*/ 57 h 58"/>
                <a:gd name="T66" fmla="*/ 35 w 69"/>
                <a:gd name="T67" fmla="*/ 57 h 58"/>
                <a:gd name="T68" fmla="*/ 33 w 69"/>
                <a:gd name="T69" fmla="*/ 55 h 58"/>
                <a:gd name="T70" fmla="*/ 31 w 69"/>
                <a:gd name="T71" fmla="*/ 53 h 58"/>
                <a:gd name="T72" fmla="*/ 31 w 69"/>
                <a:gd name="T73" fmla="*/ 51 h 58"/>
                <a:gd name="T74" fmla="*/ 31 w 69"/>
                <a:gd name="T75" fmla="*/ 48 h 58"/>
                <a:gd name="T76" fmla="*/ 29 w 69"/>
                <a:gd name="T77" fmla="*/ 46 h 58"/>
                <a:gd name="T78" fmla="*/ 28 w 69"/>
                <a:gd name="T79" fmla="*/ 45 h 58"/>
                <a:gd name="T80" fmla="*/ 25 w 69"/>
                <a:gd name="T81" fmla="*/ 44 h 58"/>
                <a:gd name="T82" fmla="*/ 22 w 69"/>
                <a:gd name="T83" fmla="*/ 43 h 58"/>
                <a:gd name="T84" fmla="*/ 19 w 69"/>
                <a:gd name="T85" fmla="*/ 43 h 58"/>
                <a:gd name="T86" fmla="*/ 16 w 69"/>
                <a:gd name="T87" fmla="*/ 43 h 58"/>
                <a:gd name="T88" fmla="*/ 8 w 69"/>
                <a:gd name="T89" fmla="*/ 44 h 58"/>
                <a:gd name="T90" fmla="*/ 4 w 69"/>
                <a:gd name="T91" fmla="*/ 43 h 58"/>
                <a:gd name="T92" fmla="*/ 1 w 69"/>
                <a:gd name="T9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58">
                  <a:moveTo>
                    <a:pt x="0" y="40"/>
                  </a:moveTo>
                  <a:lnTo>
                    <a:pt x="3" y="40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6" y="11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9" y="29"/>
                  </a:lnTo>
                  <a:lnTo>
                    <a:pt x="62" y="33"/>
                  </a:lnTo>
                  <a:lnTo>
                    <a:pt x="63" y="35"/>
                  </a:lnTo>
                  <a:lnTo>
                    <a:pt x="65" y="38"/>
                  </a:lnTo>
                  <a:lnTo>
                    <a:pt x="66" y="40"/>
                  </a:lnTo>
                  <a:lnTo>
                    <a:pt x="67" y="41"/>
                  </a:lnTo>
                  <a:lnTo>
                    <a:pt x="67" y="43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6" y="52"/>
                  </a:lnTo>
                  <a:lnTo>
                    <a:pt x="65" y="52"/>
                  </a:lnTo>
                  <a:lnTo>
                    <a:pt x="64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9" y="52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0" y="53"/>
                  </a:lnTo>
                  <a:lnTo>
                    <a:pt x="49" y="53"/>
                  </a:lnTo>
                  <a:lnTo>
                    <a:pt x="47" y="54"/>
                  </a:lnTo>
                  <a:lnTo>
                    <a:pt x="46" y="54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9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0"/>
                  </a:lnTo>
                  <a:lnTo>
                    <a:pt x="31" y="49"/>
                  </a:lnTo>
                  <a:lnTo>
                    <a:pt x="31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99"/>
            <p:cNvSpPr>
              <a:spLocks/>
            </p:cNvSpPr>
            <p:nvPr/>
          </p:nvSpPr>
          <p:spPr bwMode="auto">
            <a:xfrm>
              <a:off x="899" y="2418"/>
              <a:ext cx="37" cy="37"/>
            </a:xfrm>
            <a:custGeom>
              <a:avLst/>
              <a:gdLst>
                <a:gd name="T0" fmla="*/ 0 w 37"/>
                <a:gd name="T1" fmla="*/ 5 h 37"/>
                <a:gd name="T2" fmla="*/ 2 w 37"/>
                <a:gd name="T3" fmla="*/ 8 h 37"/>
                <a:gd name="T4" fmla="*/ 5 w 37"/>
                <a:gd name="T5" fmla="*/ 9 h 37"/>
                <a:gd name="T6" fmla="*/ 8 w 37"/>
                <a:gd name="T7" fmla="*/ 9 h 37"/>
                <a:gd name="T8" fmla="*/ 11 w 37"/>
                <a:gd name="T9" fmla="*/ 10 h 37"/>
                <a:gd name="T10" fmla="*/ 14 w 37"/>
                <a:gd name="T11" fmla="*/ 11 h 37"/>
                <a:gd name="T12" fmla="*/ 15 w 37"/>
                <a:gd name="T13" fmla="*/ 13 h 37"/>
                <a:gd name="T14" fmla="*/ 17 w 37"/>
                <a:gd name="T15" fmla="*/ 15 h 37"/>
                <a:gd name="T16" fmla="*/ 17 w 37"/>
                <a:gd name="T17" fmla="*/ 18 h 37"/>
                <a:gd name="T18" fmla="*/ 18 w 37"/>
                <a:gd name="T19" fmla="*/ 21 h 37"/>
                <a:gd name="T20" fmla="*/ 20 w 37"/>
                <a:gd name="T21" fmla="*/ 21 h 37"/>
                <a:gd name="T22" fmla="*/ 22 w 37"/>
                <a:gd name="T23" fmla="*/ 22 h 37"/>
                <a:gd name="T24" fmla="*/ 25 w 37"/>
                <a:gd name="T25" fmla="*/ 22 h 37"/>
                <a:gd name="T26" fmla="*/ 27 w 37"/>
                <a:gd name="T27" fmla="*/ 22 h 37"/>
                <a:gd name="T28" fmla="*/ 27 w 37"/>
                <a:gd name="T29" fmla="*/ 24 h 37"/>
                <a:gd name="T30" fmla="*/ 27 w 37"/>
                <a:gd name="T31" fmla="*/ 27 h 37"/>
                <a:gd name="T32" fmla="*/ 27 w 37"/>
                <a:gd name="T33" fmla="*/ 29 h 37"/>
                <a:gd name="T34" fmla="*/ 27 w 37"/>
                <a:gd name="T35" fmla="*/ 32 h 37"/>
                <a:gd name="T36" fmla="*/ 27 w 37"/>
                <a:gd name="T37" fmla="*/ 34 h 37"/>
                <a:gd name="T38" fmla="*/ 28 w 37"/>
                <a:gd name="T39" fmla="*/ 36 h 37"/>
                <a:gd name="T40" fmla="*/ 31 w 37"/>
                <a:gd name="T41" fmla="*/ 35 h 37"/>
                <a:gd name="T42" fmla="*/ 33 w 37"/>
                <a:gd name="T43" fmla="*/ 35 h 37"/>
                <a:gd name="T44" fmla="*/ 35 w 37"/>
                <a:gd name="T45" fmla="*/ 34 h 37"/>
                <a:gd name="T46" fmla="*/ 36 w 37"/>
                <a:gd name="T47" fmla="*/ 32 h 37"/>
                <a:gd name="T48" fmla="*/ 36 w 37"/>
                <a:gd name="T49" fmla="*/ 29 h 37"/>
                <a:gd name="T50" fmla="*/ 36 w 37"/>
                <a:gd name="T51" fmla="*/ 25 h 37"/>
                <a:gd name="T52" fmla="*/ 34 w 37"/>
                <a:gd name="T53" fmla="*/ 22 h 37"/>
                <a:gd name="T54" fmla="*/ 33 w 37"/>
                <a:gd name="T55" fmla="*/ 20 h 37"/>
                <a:gd name="T56" fmla="*/ 31 w 37"/>
                <a:gd name="T57" fmla="*/ 18 h 37"/>
                <a:gd name="T58" fmla="*/ 30 w 37"/>
                <a:gd name="T59" fmla="*/ 15 h 37"/>
                <a:gd name="T60" fmla="*/ 29 w 37"/>
                <a:gd name="T61" fmla="*/ 12 h 37"/>
                <a:gd name="T62" fmla="*/ 27 w 37"/>
                <a:gd name="T63" fmla="*/ 9 h 37"/>
                <a:gd name="T64" fmla="*/ 26 w 37"/>
                <a:gd name="T65" fmla="*/ 9 h 37"/>
                <a:gd name="T66" fmla="*/ 23 w 37"/>
                <a:gd name="T67" fmla="*/ 9 h 37"/>
                <a:gd name="T68" fmla="*/ 21 w 37"/>
                <a:gd name="T69" fmla="*/ 10 h 37"/>
                <a:gd name="T70" fmla="*/ 20 w 37"/>
                <a:gd name="T71" fmla="*/ 12 h 37"/>
                <a:gd name="T72" fmla="*/ 19 w 37"/>
                <a:gd name="T73" fmla="*/ 11 h 37"/>
                <a:gd name="T74" fmla="*/ 18 w 37"/>
                <a:gd name="T75" fmla="*/ 9 h 37"/>
                <a:gd name="T76" fmla="*/ 15 w 37"/>
                <a:gd name="T77" fmla="*/ 5 h 37"/>
                <a:gd name="T78" fmla="*/ 13 w 37"/>
                <a:gd name="T79" fmla="*/ 3 h 37"/>
                <a:gd name="T80" fmla="*/ 10 w 37"/>
                <a:gd name="T81" fmla="*/ 1 h 37"/>
                <a:gd name="T82" fmla="*/ 7 w 37"/>
                <a:gd name="T83" fmla="*/ 0 h 37"/>
                <a:gd name="T84" fmla="*/ 4 w 37"/>
                <a:gd name="T85" fmla="*/ 0 h 37"/>
                <a:gd name="T86" fmla="*/ 2 w 37"/>
                <a:gd name="T8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30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00"/>
            <p:cNvSpPr>
              <a:spLocks/>
            </p:cNvSpPr>
            <p:nvPr/>
          </p:nvSpPr>
          <p:spPr bwMode="auto">
            <a:xfrm>
              <a:off x="923" y="2450"/>
              <a:ext cx="44" cy="51"/>
            </a:xfrm>
            <a:custGeom>
              <a:avLst/>
              <a:gdLst>
                <a:gd name="T0" fmla="*/ 2 w 44"/>
                <a:gd name="T1" fmla="*/ 11 h 51"/>
                <a:gd name="T2" fmla="*/ 4 w 44"/>
                <a:gd name="T3" fmla="*/ 21 h 51"/>
                <a:gd name="T4" fmla="*/ 5 w 44"/>
                <a:gd name="T5" fmla="*/ 23 h 51"/>
                <a:gd name="T6" fmla="*/ 7 w 44"/>
                <a:gd name="T7" fmla="*/ 24 h 51"/>
                <a:gd name="T8" fmla="*/ 8 w 44"/>
                <a:gd name="T9" fmla="*/ 27 h 51"/>
                <a:gd name="T10" fmla="*/ 8 w 44"/>
                <a:gd name="T11" fmla="*/ 32 h 51"/>
                <a:gd name="T12" fmla="*/ 7 w 44"/>
                <a:gd name="T13" fmla="*/ 37 h 51"/>
                <a:gd name="T14" fmla="*/ 7 w 44"/>
                <a:gd name="T15" fmla="*/ 42 h 51"/>
                <a:gd name="T16" fmla="*/ 7 w 44"/>
                <a:gd name="T17" fmla="*/ 45 h 51"/>
                <a:gd name="T18" fmla="*/ 10 w 44"/>
                <a:gd name="T19" fmla="*/ 45 h 51"/>
                <a:gd name="T20" fmla="*/ 11 w 44"/>
                <a:gd name="T21" fmla="*/ 41 h 51"/>
                <a:gd name="T22" fmla="*/ 12 w 44"/>
                <a:gd name="T23" fmla="*/ 38 h 51"/>
                <a:gd name="T24" fmla="*/ 14 w 44"/>
                <a:gd name="T25" fmla="*/ 37 h 51"/>
                <a:gd name="T26" fmla="*/ 15 w 44"/>
                <a:gd name="T27" fmla="*/ 35 h 51"/>
                <a:gd name="T28" fmla="*/ 17 w 44"/>
                <a:gd name="T29" fmla="*/ 32 h 51"/>
                <a:gd name="T30" fmla="*/ 18 w 44"/>
                <a:gd name="T31" fmla="*/ 30 h 51"/>
                <a:gd name="T32" fmla="*/ 23 w 44"/>
                <a:gd name="T33" fmla="*/ 29 h 51"/>
                <a:gd name="T34" fmla="*/ 27 w 44"/>
                <a:gd name="T35" fmla="*/ 29 h 51"/>
                <a:gd name="T36" fmla="*/ 32 w 44"/>
                <a:gd name="T37" fmla="*/ 29 h 51"/>
                <a:gd name="T38" fmla="*/ 35 w 44"/>
                <a:gd name="T39" fmla="*/ 30 h 51"/>
                <a:gd name="T40" fmla="*/ 38 w 44"/>
                <a:gd name="T41" fmla="*/ 31 h 51"/>
                <a:gd name="T42" fmla="*/ 39 w 44"/>
                <a:gd name="T43" fmla="*/ 33 h 51"/>
                <a:gd name="T44" fmla="*/ 39 w 44"/>
                <a:gd name="T45" fmla="*/ 36 h 51"/>
                <a:gd name="T46" fmla="*/ 40 w 44"/>
                <a:gd name="T47" fmla="*/ 38 h 51"/>
                <a:gd name="T48" fmla="*/ 42 w 44"/>
                <a:gd name="T49" fmla="*/ 41 h 51"/>
                <a:gd name="T50" fmla="*/ 43 w 44"/>
                <a:gd name="T51" fmla="*/ 45 h 51"/>
                <a:gd name="T52" fmla="*/ 41 w 44"/>
                <a:gd name="T53" fmla="*/ 46 h 51"/>
                <a:gd name="T54" fmla="*/ 39 w 44"/>
                <a:gd name="T55" fmla="*/ 46 h 51"/>
                <a:gd name="T56" fmla="*/ 39 w 44"/>
                <a:gd name="T57" fmla="*/ 42 h 51"/>
                <a:gd name="T58" fmla="*/ 39 w 44"/>
                <a:gd name="T59" fmla="*/ 40 h 51"/>
                <a:gd name="T60" fmla="*/ 36 w 44"/>
                <a:gd name="T61" fmla="*/ 38 h 51"/>
                <a:gd name="T62" fmla="*/ 33 w 44"/>
                <a:gd name="T63" fmla="*/ 37 h 51"/>
                <a:gd name="T64" fmla="*/ 31 w 44"/>
                <a:gd name="T65" fmla="*/ 37 h 51"/>
                <a:gd name="T66" fmla="*/ 28 w 44"/>
                <a:gd name="T67" fmla="*/ 38 h 51"/>
                <a:gd name="T68" fmla="*/ 28 w 44"/>
                <a:gd name="T69" fmla="*/ 35 h 51"/>
                <a:gd name="T70" fmla="*/ 26 w 44"/>
                <a:gd name="T71" fmla="*/ 33 h 51"/>
                <a:gd name="T72" fmla="*/ 25 w 44"/>
                <a:gd name="T73" fmla="*/ 34 h 51"/>
                <a:gd name="T74" fmla="*/ 21 w 44"/>
                <a:gd name="T75" fmla="*/ 38 h 51"/>
                <a:gd name="T76" fmla="*/ 18 w 44"/>
                <a:gd name="T77" fmla="*/ 41 h 51"/>
                <a:gd name="T78" fmla="*/ 16 w 44"/>
                <a:gd name="T79" fmla="*/ 44 h 51"/>
                <a:gd name="T80" fmla="*/ 13 w 44"/>
                <a:gd name="T81" fmla="*/ 46 h 51"/>
                <a:gd name="T82" fmla="*/ 12 w 44"/>
                <a:gd name="T83" fmla="*/ 49 h 51"/>
                <a:gd name="T84" fmla="*/ 10 w 44"/>
                <a:gd name="T85" fmla="*/ 49 h 51"/>
                <a:gd name="T86" fmla="*/ 7 w 44"/>
                <a:gd name="T87" fmla="*/ 50 h 51"/>
                <a:gd name="T88" fmla="*/ 4 w 44"/>
                <a:gd name="T89" fmla="*/ 49 h 51"/>
                <a:gd name="T90" fmla="*/ 3 w 44"/>
                <a:gd name="T91" fmla="*/ 48 h 51"/>
                <a:gd name="T92" fmla="*/ 3 w 44"/>
                <a:gd name="T93" fmla="*/ 46 h 51"/>
                <a:gd name="T94" fmla="*/ 4 w 44"/>
                <a:gd name="T95" fmla="*/ 46 h 51"/>
                <a:gd name="T96" fmla="*/ 4 w 44"/>
                <a:gd name="T97" fmla="*/ 42 h 51"/>
                <a:gd name="T98" fmla="*/ 4 w 44"/>
                <a:gd name="T99" fmla="*/ 39 h 51"/>
                <a:gd name="T100" fmla="*/ 4 w 44"/>
                <a:gd name="T101" fmla="*/ 37 h 51"/>
                <a:gd name="T102" fmla="*/ 4 w 44"/>
                <a:gd name="T103" fmla="*/ 33 h 51"/>
                <a:gd name="T104" fmla="*/ 4 w 44"/>
                <a:gd name="T105" fmla="*/ 30 h 51"/>
                <a:gd name="T106" fmla="*/ 5 w 44"/>
                <a:gd name="T107" fmla="*/ 28 h 51"/>
                <a:gd name="T108" fmla="*/ 6 w 44"/>
                <a:gd name="T109" fmla="*/ 25 h 51"/>
                <a:gd name="T110" fmla="*/ 4 w 44"/>
                <a:gd name="T111" fmla="*/ 25 h 51"/>
                <a:gd name="T112" fmla="*/ 1 w 44"/>
                <a:gd name="T113" fmla="*/ 25 h 51"/>
                <a:gd name="T114" fmla="*/ 0 w 44"/>
                <a:gd name="T115" fmla="*/ 22 h 51"/>
                <a:gd name="T116" fmla="*/ 0 w 44"/>
                <a:gd name="T117" fmla="*/ 17 h 51"/>
                <a:gd name="T118" fmla="*/ 0 w 44"/>
                <a:gd name="T119" fmla="*/ 11 h 51"/>
                <a:gd name="T120" fmla="*/ 1 w 44"/>
                <a:gd name="T121" fmla="*/ 5 h 51"/>
                <a:gd name="T122" fmla="*/ 1 w 44"/>
                <a:gd name="T123" fmla="*/ 2 h 51"/>
                <a:gd name="T124" fmla="*/ 2 w 44"/>
                <a:gd name="T1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1">
                  <a:moveTo>
                    <a:pt x="2" y="0"/>
                  </a:moveTo>
                  <a:lnTo>
                    <a:pt x="2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3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3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7" y="43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01"/>
            <p:cNvSpPr>
              <a:spLocks/>
            </p:cNvSpPr>
            <p:nvPr/>
          </p:nvSpPr>
          <p:spPr bwMode="auto">
            <a:xfrm>
              <a:off x="952" y="2507"/>
              <a:ext cx="12" cy="4"/>
            </a:xfrm>
            <a:custGeom>
              <a:avLst/>
              <a:gdLst>
                <a:gd name="T0" fmla="*/ 1 w 12"/>
                <a:gd name="T1" fmla="*/ 1 h 4"/>
                <a:gd name="T2" fmla="*/ 1 w 12"/>
                <a:gd name="T3" fmla="*/ 1 h 4"/>
                <a:gd name="T4" fmla="*/ 1 w 12"/>
                <a:gd name="T5" fmla="*/ 1 h 4"/>
                <a:gd name="T6" fmla="*/ 2 w 12"/>
                <a:gd name="T7" fmla="*/ 1 h 4"/>
                <a:gd name="T8" fmla="*/ 3 w 12"/>
                <a:gd name="T9" fmla="*/ 1 h 4"/>
                <a:gd name="T10" fmla="*/ 3 w 12"/>
                <a:gd name="T11" fmla="*/ 1 h 4"/>
                <a:gd name="T12" fmla="*/ 5 w 12"/>
                <a:gd name="T13" fmla="*/ 1 h 4"/>
                <a:gd name="T14" fmla="*/ 6 w 12"/>
                <a:gd name="T15" fmla="*/ 1 h 4"/>
                <a:gd name="T16" fmla="*/ 7 w 12"/>
                <a:gd name="T17" fmla="*/ 1 h 4"/>
                <a:gd name="T18" fmla="*/ 8 w 12"/>
                <a:gd name="T19" fmla="*/ 1 h 4"/>
                <a:gd name="T20" fmla="*/ 8 w 12"/>
                <a:gd name="T21" fmla="*/ 2 h 4"/>
                <a:gd name="T22" fmla="*/ 9 w 12"/>
                <a:gd name="T23" fmla="*/ 2 h 4"/>
                <a:gd name="T24" fmla="*/ 10 w 12"/>
                <a:gd name="T25" fmla="*/ 2 h 4"/>
                <a:gd name="T26" fmla="*/ 10 w 12"/>
                <a:gd name="T27" fmla="*/ 2 h 4"/>
                <a:gd name="T28" fmla="*/ 10 w 12"/>
                <a:gd name="T29" fmla="*/ 1 h 4"/>
                <a:gd name="T30" fmla="*/ 10 w 12"/>
                <a:gd name="T31" fmla="*/ 1 h 4"/>
                <a:gd name="T32" fmla="*/ 10 w 12"/>
                <a:gd name="T33" fmla="*/ 1 h 4"/>
                <a:gd name="T34" fmla="*/ 10 w 12"/>
                <a:gd name="T35" fmla="*/ 0 h 4"/>
                <a:gd name="T36" fmla="*/ 10 w 12"/>
                <a:gd name="T37" fmla="*/ 0 h 4"/>
                <a:gd name="T38" fmla="*/ 10 w 12"/>
                <a:gd name="T39" fmla="*/ 0 h 4"/>
                <a:gd name="T40" fmla="*/ 11 w 12"/>
                <a:gd name="T41" fmla="*/ 1 h 4"/>
                <a:gd name="T42" fmla="*/ 11 w 12"/>
                <a:gd name="T43" fmla="*/ 1 h 4"/>
                <a:gd name="T44" fmla="*/ 11 w 12"/>
                <a:gd name="T45" fmla="*/ 2 h 4"/>
                <a:gd name="T46" fmla="*/ 11 w 12"/>
                <a:gd name="T47" fmla="*/ 2 h 4"/>
                <a:gd name="T48" fmla="*/ 10 w 12"/>
                <a:gd name="T49" fmla="*/ 2 h 4"/>
                <a:gd name="T50" fmla="*/ 10 w 12"/>
                <a:gd name="T51" fmla="*/ 3 h 4"/>
                <a:gd name="T52" fmla="*/ 9 w 12"/>
                <a:gd name="T53" fmla="*/ 3 h 4"/>
                <a:gd name="T54" fmla="*/ 8 w 12"/>
                <a:gd name="T55" fmla="*/ 3 h 4"/>
                <a:gd name="T56" fmla="*/ 8 w 12"/>
                <a:gd name="T57" fmla="*/ 3 h 4"/>
                <a:gd name="T58" fmla="*/ 7 w 12"/>
                <a:gd name="T59" fmla="*/ 3 h 4"/>
                <a:gd name="T60" fmla="*/ 6 w 12"/>
                <a:gd name="T61" fmla="*/ 3 h 4"/>
                <a:gd name="T62" fmla="*/ 5 w 12"/>
                <a:gd name="T63" fmla="*/ 3 h 4"/>
                <a:gd name="T64" fmla="*/ 5 w 12"/>
                <a:gd name="T65" fmla="*/ 3 h 4"/>
                <a:gd name="T66" fmla="*/ 3 w 12"/>
                <a:gd name="T67" fmla="*/ 3 h 4"/>
                <a:gd name="T68" fmla="*/ 3 w 12"/>
                <a:gd name="T69" fmla="*/ 3 h 4"/>
                <a:gd name="T70" fmla="*/ 2 w 12"/>
                <a:gd name="T71" fmla="*/ 3 h 4"/>
                <a:gd name="T72" fmla="*/ 1 w 12"/>
                <a:gd name="T73" fmla="*/ 3 h 4"/>
                <a:gd name="T74" fmla="*/ 1 w 12"/>
                <a:gd name="T75" fmla="*/ 2 h 4"/>
                <a:gd name="T76" fmla="*/ 1 w 12"/>
                <a:gd name="T77" fmla="*/ 2 h 4"/>
                <a:gd name="T78" fmla="*/ 0 w 12"/>
                <a:gd name="T79" fmla="*/ 2 h 4"/>
                <a:gd name="T80" fmla="*/ 0 w 12"/>
                <a:gd name="T81" fmla="*/ 2 h 4"/>
                <a:gd name="T82" fmla="*/ 0 w 12"/>
                <a:gd name="T83" fmla="*/ 1 h 4"/>
                <a:gd name="T84" fmla="*/ 1 w 12"/>
                <a:gd name="T8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4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2"/>
            <p:cNvSpPr>
              <a:spLocks/>
            </p:cNvSpPr>
            <p:nvPr/>
          </p:nvSpPr>
          <p:spPr bwMode="auto">
            <a:xfrm>
              <a:off x="939" y="2536"/>
              <a:ext cx="11" cy="8"/>
            </a:xfrm>
            <a:custGeom>
              <a:avLst/>
              <a:gdLst>
                <a:gd name="T0" fmla="*/ 1 w 11"/>
                <a:gd name="T1" fmla="*/ 0 h 8"/>
                <a:gd name="T2" fmla="*/ 3 w 11"/>
                <a:gd name="T3" fmla="*/ 0 h 8"/>
                <a:gd name="T4" fmla="*/ 3 w 11"/>
                <a:gd name="T5" fmla="*/ 1 h 8"/>
                <a:gd name="T6" fmla="*/ 4 w 11"/>
                <a:gd name="T7" fmla="*/ 1 h 8"/>
                <a:gd name="T8" fmla="*/ 5 w 11"/>
                <a:gd name="T9" fmla="*/ 1 h 8"/>
                <a:gd name="T10" fmla="*/ 5 w 11"/>
                <a:gd name="T11" fmla="*/ 1 h 8"/>
                <a:gd name="T12" fmla="*/ 6 w 11"/>
                <a:gd name="T13" fmla="*/ 1 h 8"/>
                <a:gd name="T14" fmla="*/ 6 w 11"/>
                <a:gd name="T15" fmla="*/ 1 h 8"/>
                <a:gd name="T16" fmla="*/ 6 w 11"/>
                <a:gd name="T17" fmla="*/ 2 h 8"/>
                <a:gd name="T18" fmla="*/ 7 w 11"/>
                <a:gd name="T19" fmla="*/ 2 h 8"/>
                <a:gd name="T20" fmla="*/ 8 w 11"/>
                <a:gd name="T21" fmla="*/ 2 h 8"/>
                <a:gd name="T22" fmla="*/ 8 w 11"/>
                <a:gd name="T23" fmla="*/ 1 h 8"/>
                <a:gd name="T24" fmla="*/ 8 w 11"/>
                <a:gd name="T25" fmla="*/ 1 h 8"/>
                <a:gd name="T26" fmla="*/ 8 w 11"/>
                <a:gd name="T27" fmla="*/ 0 h 8"/>
                <a:gd name="T28" fmla="*/ 9 w 11"/>
                <a:gd name="T29" fmla="*/ 0 h 8"/>
                <a:gd name="T30" fmla="*/ 9 w 11"/>
                <a:gd name="T31" fmla="*/ 1 h 8"/>
                <a:gd name="T32" fmla="*/ 9 w 11"/>
                <a:gd name="T33" fmla="*/ 1 h 8"/>
                <a:gd name="T34" fmla="*/ 9 w 11"/>
                <a:gd name="T35" fmla="*/ 2 h 8"/>
                <a:gd name="T36" fmla="*/ 9 w 11"/>
                <a:gd name="T37" fmla="*/ 2 h 8"/>
                <a:gd name="T38" fmla="*/ 9 w 11"/>
                <a:gd name="T39" fmla="*/ 3 h 8"/>
                <a:gd name="T40" fmla="*/ 9 w 11"/>
                <a:gd name="T41" fmla="*/ 3 h 8"/>
                <a:gd name="T42" fmla="*/ 9 w 11"/>
                <a:gd name="T43" fmla="*/ 4 h 8"/>
                <a:gd name="T44" fmla="*/ 9 w 11"/>
                <a:gd name="T45" fmla="*/ 5 h 8"/>
                <a:gd name="T46" fmla="*/ 10 w 11"/>
                <a:gd name="T47" fmla="*/ 6 h 8"/>
                <a:gd name="T48" fmla="*/ 10 w 11"/>
                <a:gd name="T49" fmla="*/ 6 h 8"/>
                <a:gd name="T50" fmla="*/ 9 w 11"/>
                <a:gd name="T51" fmla="*/ 6 h 8"/>
                <a:gd name="T52" fmla="*/ 9 w 11"/>
                <a:gd name="T53" fmla="*/ 7 h 8"/>
                <a:gd name="T54" fmla="*/ 9 w 11"/>
                <a:gd name="T55" fmla="*/ 7 h 8"/>
                <a:gd name="T56" fmla="*/ 8 w 11"/>
                <a:gd name="T57" fmla="*/ 7 h 8"/>
                <a:gd name="T58" fmla="*/ 8 w 11"/>
                <a:gd name="T59" fmla="*/ 6 h 8"/>
                <a:gd name="T60" fmla="*/ 8 w 11"/>
                <a:gd name="T61" fmla="*/ 6 h 8"/>
                <a:gd name="T62" fmla="*/ 7 w 11"/>
                <a:gd name="T63" fmla="*/ 6 h 8"/>
                <a:gd name="T64" fmla="*/ 6 w 11"/>
                <a:gd name="T65" fmla="*/ 5 h 8"/>
                <a:gd name="T66" fmla="*/ 6 w 11"/>
                <a:gd name="T67" fmla="*/ 5 h 8"/>
                <a:gd name="T68" fmla="*/ 5 w 11"/>
                <a:gd name="T69" fmla="*/ 5 h 8"/>
                <a:gd name="T70" fmla="*/ 4 w 11"/>
                <a:gd name="T71" fmla="*/ 5 h 8"/>
                <a:gd name="T72" fmla="*/ 4 w 11"/>
                <a:gd name="T73" fmla="*/ 5 h 8"/>
                <a:gd name="T74" fmla="*/ 4 w 11"/>
                <a:gd name="T75" fmla="*/ 5 h 8"/>
                <a:gd name="T76" fmla="*/ 4 w 11"/>
                <a:gd name="T77" fmla="*/ 4 h 8"/>
                <a:gd name="T78" fmla="*/ 4 w 11"/>
                <a:gd name="T79" fmla="*/ 4 h 8"/>
                <a:gd name="T80" fmla="*/ 3 w 11"/>
                <a:gd name="T81" fmla="*/ 3 h 8"/>
                <a:gd name="T82" fmla="*/ 3 w 11"/>
                <a:gd name="T83" fmla="*/ 3 h 8"/>
                <a:gd name="T84" fmla="*/ 3 w 11"/>
                <a:gd name="T85" fmla="*/ 3 h 8"/>
                <a:gd name="T86" fmla="*/ 2 w 11"/>
                <a:gd name="T87" fmla="*/ 2 h 8"/>
                <a:gd name="T88" fmla="*/ 1 w 11"/>
                <a:gd name="T89" fmla="*/ 2 h 8"/>
                <a:gd name="T90" fmla="*/ 1 w 11"/>
                <a:gd name="T91" fmla="*/ 2 h 8"/>
                <a:gd name="T92" fmla="*/ 0 w 11"/>
                <a:gd name="T93" fmla="*/ 2 h 8"/>
                <a:gd name="T94" fmla="*/ 0 w 11"/>
                <a:gd name="T95" fmla="*/ 1 h 8"/>
                <a:gd name="T96" fmla="*/ 0 w 11"/>
                <a:gd name="T97" fmla="*/ 1 h 8"/>
                <a:gd name="T98" fmla="*/ 1 w 11"/>
                <a:gd name="T99" fmla="*/ 0 h 8"/>
                <a:gd name="T100" fmla="*/ 1 w 11"/>
                <a:gd name="T10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3"/>
            <p:cNvSpPr>
              <a:spLocks/>
            </p:cNvSpPr>
            <p:nvPr/>
          </p:nvSpPr>
          <p:spPr bwMode="auto">
            <a:xfrm>
              <a:off x="941" y="2503"/>
              <a:ext cx="29" cy="28"/>
            </a:xfrm>
            <a:custGeom>
              <a:avLst/>
              <a:gdLst>
                <a:gd name="T0" fmla="*/ 1 w 29"/>
                <a:gd name="T1" fmla="*/ 1 h 28"/>
                <a:gd name="T2" fmla="*/ 0 w 29"/>
                <a:gd name="T3" fmla="*/ 2 h 28"/>
                <a:gd name="T4" fmla="*/ 0 w 29"/>
                <a:gd name="T5" fmla="*/ 5 h 28"/>
                <a:gd name="T6" fmla="*/ 0 w 29"/>
                <a:gd name="T7" fmla="*/ 8 h 28"/>
                <a:gd name="T8" fmla="*/ 1 w 29"/>
                <a:gd name="T9" fmla="*/ 11 h 28"/>
                <a:gd name="T10" fmla="*/ 2 w 29"/>
                <a:gd name="T11" fmla="*/ 12 h 28"/>
                <a:gd name="T12" fmla="*/ 3 w 29"/>
                <a:gd name="T13" fmla="*/ 13 h 28"/>
                <a:gd name="T14" fmla="*/ 7 w 29"/>
                <a:gd name="T15" fmla="*/ 14 h 28"/>
                <a:gd name="T16" fmla="*/ 9 w 29"/>
                <a:gd name="T17" fmla="*/ 14 h 28"/>
                <a:gd name="T18" fmla="*/ 11 w 29"/>
                <a:gd name="T19" fmla="*/ 15 h 28"/>
                <a:gd name="T20" fmla="*/ 11 w 29"/>
                <a:gd name="T21" fmla="*/ 17 h 28"/>
                <a:gd name="T22" fmla="*/ 10 w 29"/>
                <a:gd name="T23" fmla="*/ 20 h 28"/>
                <a:gd name="T24" fmla="*/ 12 w 29"/>
                <a:gd name="T25" fmla="*/ 18 h 28"/>
                <a:gd name="T26" fmla="*/ 13 w 29"/>
                <a:gd name="T27" fmla="*/ 16 h 28"/>
                <a:gd name="T28" fmla="*/ 16 w 29"/>
                <a:gd name="T29" fmla="*/ 16 h 28"/>
                <a:gd name="T30" fmla="*/ 18 w 29"/>
                <a:gd name="T31" fmla="*/ 15 h 28"/>
                <a:gd name="T32" fmla="*/ 21 w 29"/>
                <a:gd name="T33" fmla="*/ 15 h 28"/>
                <a:gd name="T34" fmla="*/ 21 w 29"/>
                <a:gd name="T35" fmla="*/ 17 h 28"/>
                <a:gd name="T36" fmla="*/ 21 w 29"/>
                <a:gd name="T37" fmla="*/ 20 h 28"/>
                <a:gd name="T38" fmla="*/ 21 w 29"/>
                <a:gd name="T39" fmla="*/ 23 h 28"/>
                <a:gd name="T40" fmla="*/ 21 w 29"/>
                <a:gd name="T41" fmla="*/ 25 h 28"/>
                <a:gd name="T42" fmla="*/ 21 w 29"/>
                <a:gd name="T43" fmla="*/ 27 h 28"/>
                <a:gd name="T44" fmla="*/ 22 w 29"/>
                <a:gd name="T45" fmla="*/ 26 h 28"/>
                <a:gd name="T46" fmla="*/ 21 w 29"/>
                <a:gd name="T47" fmla="*/ 25 h 28"/>
                <a:gd name="T48" fmla="*/ 21 w 29"/>
                <a:gd name="T49" fmla="*/ 22 h 28"/>
                <a:gd name="T50" fmla="*/ 23 w 29"/>
                <a:gd name="T51" fmla="*/ 20 h 28"/>
                <a:gd name="T52" fmla="*/ 26 w 29"/>
                <a:gd name="T53" fmla="*/ 20 h 28"/>
                <a:gd name="T54" fmla="*/ 28 w 29"/>
                <a:gd name="T55" fmla="*/ 20 h 28"/>
                <a:gd name="T56" fmla="*/ 27 w 29"/>
                <a:gd name="T57" fmla="*/ 19 h 28"/>
                <a:gd name="T58" fmla="*/ 26 w 29"/>
                <a:gd name="T59" fmla="*/ 19 h 28"/>
                <a:gd name="T60" fmla="*/ 25 w 29"/>
                <a:gd name="T61" fmla="*/ 20 h 28"/>
                <a:gd name="T62" fmla="*/ 23 w 29"/>
                <a:gd name="T63" fmla="*/ 20 h 28"/>
                <a:gd name="T64" fmla="*/ 21 w 29"/>
                <a:gd name="T65" fmla="*/ 16 h 28"/>
                <a:gd name="T66" fmla="*/ 21 w 29"/>
                <a:gd name="T67" fmla="*/ 15 h 28"/>
                <a:gd name="T68" fmla="*/ 18 w 29"/>
                <a:gd name="T69" fmla="*/ 13 h 28"/>
                <a:gd name="T70" fmla="*/ 15 w 29"/>
                <a:gd name="T71" fmla="*/ 12 h 28"/>
                <a:gd name="T72" fmla="*/ 12 w 29"/>
                <a:gd name="T73" fmla="*/ 12 h 28"/>
                <a:gd name="T74" fmla="*/ 10 w 29"/>
                <a:gd name="T75" fmla="*/ 12 h 28"/>
                <a:gd name="T76" fmla="*/ 7 w 29"/>
                <a:gd name="T77" fmla="*/ 13 h 28"/>
                <a:gd name="T78" fmla="*/ 4 w 29"/>
                <a:gd name="T79" fmla="*/ 12 h 28"/>
                <a:gd name="T80" fmla="*/ 2 w 29"/>
                <a:gd name="T81" fmla="*/ 11 h 28"/>
                <a:gd name="T82" fmla="*/ 1 w 29"/>
                <a:gd name="T83" fmla="*/ 9 h 28"/>
                <a:gd name="T84" fmla="*/ 2 w 29"/>
                <a:gd name="T85" fmla="*/ 7 h 28"/>
                <a:gd name="T86" fmla="*/ 2 w 29"/>
                <a:gd name="T87" fmla="*/ 4 h 28"/>
                <a:gd name="T88" fmla="*/ 2 w 29"/>
                <a:gd name="T89" fmla="*/ 2 h 28"/>
                <a:gd name="T90" fmla="*/ 2 w 29"/>
                <a:gd name="T9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28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4"/>
            <p:cNvSpPr>
              <a:spLocks/>
            </p:cNvSpPr>
            <p:nvPr/>
          </p:nvSpPr>
          <p:spPr bwMode="auto">
            <a:xfrm>
              <a:off x="635" y="2512"/>
              <a:ext cx="3" cy="10"/>
            </a:xfrm>
            <a:custGeom>
              <a:avLst/>
              <a:gdLst>
                <a:gd name="T0" fmla="*/ 0 w 3"/>
                <a:gd name="T1" fmla="*/ 9 h 10"/>
                <a:gd name="T2" fmla="*/ 0 w 3"/>
                <a:gd name="T3" fmla="*/ 9 h 10"/>
                <a:gd name="T4" fmla="*/ 1 w 3"/>
                <a:gd name="T5" fmla="*/ 9 h 10"/>
                <a:gd name="T6" fmla="*/ 1 w 3"/>
                <a:gd name="T7" fmla="*/ 8 h 10"/>
                <a:gd name="T8" fmla="*/ 1 w 3"/>
                <a:gd name="T9" fmla="*/ 8 h 10"/>
                <a:gd name="T10" fmla="*/ 1 w 3"/>
                <a:gd name="T11" fmla="*/ 7 h 10"/>
                <a:gd name="T12" fmla="*/ 1 w 3"/>
                <a:gd name="T13" fmla="*/ 1 h 10"/>
                <a:gd name="T14" fmla="*/ 1 w 3"/>
                <a:gd name="T15" fmla="*/ 1 h 10"/>
                <a:gd name="T16" fmla="*/ 1 w 3"/>
                <a:gd name="T17" fmla="*/ 0 h 10"/>
                <a:gd name="T18" fmla="*/ 0 w 3"/>
                <a:gd name="T19" fmla="*/ 0 h 10"/>
                <a:gd name="T20" fmla="*/ 0 w 3"/>
                <a:gd name="T21" fmla="*/ 0 h 10"/>
                <a:gd name="T22" fmla="*/ 2 w 3"/>
                <a:gd name="T23" fmla="*/ 0 h 10"/>
                <a:gd name="T24" fmla="*/ 2 w 3"/>
                <a:gd name="T25" fmla="*/ 0 h 10"/>
                <a:gd name="T26" fmla="*/ 2 w 3"/>
                <a:gd name="T27" fmla="*/ 0 h 10"/>
                <a:gd name="T28" fmla="*/ 1 w 3"/>
                <a:gd name="T29" fmla="*/ 0 h 10"/>
                <a:gd name="T30" fmla="*/ 1 w 3"/>
                <a:gd name="T31" fmla="*/ 1 h 10"/>
                <a:gd name="T32" fmla="*/ 1 w 3"/>
                <a:gd name="T33" fmla="*/ 1 h 10"/>
                <a:gd name="T34" fmla="*/ 1 w 3"/>
                <a:gd name="T35" fmla="*/ 8 h 10"/>
                <a:gd name="T36" fmla="*/ 1 w 3"/>
                <a:gd name="T37" fmla="*/ 8 h 10"/>
                <a:gd name="T38" fmla="*/ 2 w 3"/>
                <a:gd name="T39" fmla="*/ 9 h 10"/>
                <a:gd name="T40" fmla="*/ 2 w 3"/>
                <a:gd name="T41" fmla="*/ 9 h 10"/>
                <a:gd name="T42" fmla="*/ 0 w 3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10">
                  <a:moveTo>
                    <a:pt x="0" y="9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5"/>
            <p:cNvSpPr>
              <a:spLocks/>
            </p:cNvSpPr>
            <p:nvPr/>
          </p:nvSpPr>
          <p:spPr bwMode="auto">
            <a:xfrm>
              <a:off x="643" y="2512"/>
              <a:ext cx="12" cy="11"/>
            </a:xfrm>
            <a:custGeom>
              <a:avLst/>
              <a:gdLst>
                <a:gd name="T0" fmla="*/ 11 w 12"/>
                <a:gd name="T1" fmla="*/ 0 h 11"/>
                <a:gd name="T2" fmla="*/ 10 w 12"/>
                <a:gd name="T3" fmla="*/ 0 h 11"/>
                <a:gd name="T4" fmla="*/ 10 w 12"/>
                <a:gd name="T5" fmla="*/ 0 h 11"/>
                <a:gd name="T6" fmla="*/ 10 w 12"/>
                <a:gd name="T7" fmla="*/ 1 h 11"/>
                <a:gd name="T8" fmla="*/ 9 w 12"/>
                <a:gd name="T9" fmla="*/ 1 h 11"/>
                <a:gd name="T10" fmla="*/ 9 w 12"/>
                <a:gd name="T11" fmla="*/ 1 h 11"/>
                <a:gd name="T12" fmla="*/ 9 w 12"/>
                <a:gd name="T13" fmla="*/ 2 h 11"/>
                <a:gd name="T14" fmla="*/ 9 w 12"/>
                <a:gd name="T15" fmla="*/ 10 h 11"/>
                <a:gd name="T16" fmla="*/ 2 w 12"/>
                <a:gd name="T17" fmla="*/ 1 h 11"/>
                <a:gd name="T18" fmla="*/ 2 w 12"/>
                <a:gd name="T19" fmla="*/ 8 h 11"/>
                <a:gd name="T20" fmla="*/ 2 w 12"/>
                <a:gd name="T21" fmla="*/ 8 h 11"/>
                <a:gd name="T22" fmla="*/ 3 w 12"/>
                <a:gd name="T23" fmla="*/ 9 h 11"/>
                <a:gd name="T24" fmla="*/ 3 w 12"/>
                <a:gd name="T25" fmla="*/ 9 h 11"/>
                <a:gd name="T26" fmla="*/ 3 w 12"/>
                <a:gd name="T27" fmla="*/ 9 h 11"/>
                <a:gd name="T28" fmla="*/ 4 w 12"/>
                <a:gd name="T29" fmla="*/ 9 h 11"/>
                <a:gd name="T30" fmla="*/ 0 w 12"/>
                <a:gd name="T31" fmla="*/ 9 h 11"/>
                <a:gd name="T32" fmla="*/ 1 w 12"/>
                <a:gd name="T33" fmla="*/ 9 h 11"/>
                <a:gd name="T34" fmla="*/ 1 w 12"/>
                <a:gd name="T35" fmla="*/ 9 h 11"/>
                <a:gd name="T36" fmla="*/ 1 w 12"/>
                <a:gd name="T37" fmla="*/ 8 h 11"/>
                <a:gd name="T38" fmla="*/ 1 w 12"/>
                <a:gd name="T39" fmla="*/ 8 h 11"/>
                <a:gd name="T40" fmla="*/ 1 w 12"/>
                <a:gd name="T41" fmla="*/ 7 h 11"/>
                <a:gd name="T42" fmla="*/ 1 w 12"/>
                <a:gd name="T43" fmla="*/ 1 h 11"/>
                <a:gd name="T44" fmla="*/ 1 w 12"/>
                <a:gd name="T45" fmla="*/ 0 h 11"/>
                <a:gd name="T46" fmla="*/ 1 w 12"/>
                <a:gd name="T47" fmla="*/ 0 h 11"/>
                <a:gd name="T48" fmla="*/ 0 w 12"/>
                <a:gd name="T49" fmla="*/ 0 h 11"/>
                <a:gd name="T50" fmla="*/ 3 w 12"/>
                <a:gd name="T51" fmla="*/ 0 h 11"/>
                <a:gd name="T52" fmla="*/ 8 w 12"/>
                <a:gd name="T53" fmla="*/ 7 h 11"/>
                <a:gd name="T54" fmla="*/ 8 w 12"/>
                <a:gd name="T55" fmla="*/ 2 h 11"/>
                <a:gd name="T56" fmla="*/ 8 w 12"/>
                <a:gd name="T57" fmla="*/ 1 h 11"/>
                <a:gd name="T58" fmla="*/ 8 w 12"/>
                <a:gd name="T59" fmla="*/ 1 h 11"/>
                <a:gd name="T60" fmla="*/ 8 w 12"/>
                <a:gd name="T61" fmla="*/ 0 h 11"/>
                <a:gd name="T62" fmla="*/ 8 w 12"/>
                <a:gd name="T63" fmla="*/ 0 h 11"/>
                <a:gd name="T64" fmla="*/ 7 w 12"/>
                <a:gd name="T65" fmla="*/ 0 h 11"/>
                <a:gd name="T66" fmla="*/ 11 w 12"/>
                <a:gd name="T6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0"/>
                  </a:lnTo>
                  <a:lnTo>
                    <a:pt x="2" y="1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7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6"/>
            <p:cNvSpPr>
              <a:spLocks/>
            </p:cNvSpPr>
            <p:nvPr/>
          </p:nvSpPr>
          <p:spPr bwMode="auto">
            <a:xfrm>
              <a:off x="667" y="2511"/>
              <a:ext cx="11" cy="12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0 h 12"/>
                <a:gd name="T4" fmla="*/ 9 w 11"/>
                <a:gd name="T5" fmla="*/ 10 h 12"/>
                <a:gd name="T6" fmla="*/ 8 w 11"/>
                <a:gd name="T7" fmla="*/ 10 h 12"/>
                <a:gd name="T8" fmla="*/ 7 w 11"/>
                <a:gd name="T9" fmla="*/ 11 h 12"/>
                <a:gd name="T10" fmla="*/ 6 w 11"/>
                <a:gd name="T11" fmla="*/ 11 h 12"/>
                <a:gd name="T12" fmla="*/ 4 w 11"/>
                <a:gd name="T13" fmla="*/ 11 h 12"/>
                <a:gd name="T14" fmla="*/ 3 w 11"/>
                <a:gd name="T15" fmla="*/ 10 h 12"/>
                <a:gd name="T16" fmla="*/ 2 w 11"/>
                <a:gd name="T17" fmla="*/ 10 h 12"/>
                <a:gd name="T18" fmla="*/ 1 w 11"/>
                <a:gd name="T19" fmla="*/ 9 h 12"/>
                <a:gd name="T20" fmla="*/ 1 w 11"/>
                <a:gd name="T21" fmla="*/ 8 h 12"/>
                <a:gd name="T22" fmla="*/ 0 w 11"/>
                <a:gd name="T23" fmla="*/ 8 h 12"/>
                <a:gd name="T24" fmla="*/ 0 w 11"/>
                <a:gd name="T25" fmla="*/ 6 h 12"/>
                <a:gd name="T26" fmla="*/ 0 w 11"/>
                <a:gd name="T27" fmla="*/ 5 h 12"/>
                <a:gd name="T28" fmla="*/ 1 w 11"/>
                <a:gd name="T29" fmla="*/ 3 h 12"/>
                <a:gd name="T30" fmla="*/ 1 w 11"/>
                <a:gd name="T31" fmla="*/ 2 h 12"/>
                <a:gd name="T32" fmla="*/ 2 w 11"/>
                <a:gd name="T33" fmla="*/ 1 h 12"/>
                <a:gd name="T34" fmla="*/ 3 w 11"/>
                <a:gd name="T35" fmla="*/ 1 h 12"/>
                <a:gd name="T36" fmla="*/ 4 w 11"/>
                <a:gd name="T37" fmla="*/ 0 h 12"/>
                <a:gd name="T38" fmla="*/ 5 w 11"/>
                <a:gd name="T39" fmla="*/ 0 h 12"/>
                <a:gd name="T40" fmla="*/ 6 w 11"/>
                <a:gd name="T41" fmla="*/ 0 h 12"/>
                <a:gd name="T42" fmla="*/ 7 w 11"/>
                <a:gd name="T43" fmla="*/ 1 h 12"/>
                <a:gd name="T44" fmla="*/ 8 w 11"/>
                <a:gd name="T45" fmla="*/ 1 h 12"/>
                <a:gd name="T46" fmla="*/ 9 w 11"/>
                <a:gd name="T47" fmla="*/ 0 h 12"/>
                <a:gd name="T48" fmla="*/ 8 w 11"/>
                <a:gd name="T49" fmla="*/ 3 h 12"/>
                <a:gd name="T50" fmla="*/ 8 w 11"/>
                <a:gd name="T51" fmla="*/ 2 h 12"/>
                <a:gd name="T52" fmla="*/ 7 w 11"/>
                <a:gd name="T53" fmla="*/ 1 h 12"/>
                <a:gd name="T54" fmla="*/ 6 w 11"/>
                <a:gd name="T55" fmla="*/ 1 h 12"/>
                <a:gd name="T56" fmla="*/ 4 w 11"/>
                <a:gd name="T57" fmla="*/ 1 h 12"/>
                <a:gd name="T58" fmla="*/ 3 w 11"/>
                <a:gd name="T59" fmla="*/ 1 h 12"/>
                <a:gd name="T60" fmla="*/ 3 w 11"/>
                <a:gd name="T61" fmla="*/ 3 h 12"/>
                <a:gd name="T62" fmla="*/ 2 w 11"/>
                <a:gd name="T63" fmla="*/ 3 h 12"/>
                <a:gd name="T64" fmla="*/ 2 w 11"/>
                <a:gd name="T65" fmla="*/ 5 h 12"/>
                <a:gd name="T66" fmla="*/ 2 w 11"/>
                <a:gd name="T67" fmla="*/ 6 h 12"/>
                <a:gd name="T68" fmla="*/ 2 w 11"/>
                <a:gd name="T69" fmla="*/ 7 h 12"/>
                <a:gd name="T70" fmla="*/ 2 w 11"/>
                <a:gd name="T71" fmla="*/ 8 h 12"/>
                <a:gd name="T72" fmla="*/ 3 w 11"/>
                <a:gd name="T73" fmla="*/ 9 h 12"/>
                <a:gd name="T74" fmla="*/ 3 w 11"/>
                <a:gd name="T75" fmla="*/ 10 h 12"/>
                <a:gd name="T76" fmla="*/ 4 w 11"/>
                <a:gd name="T77" fmla="*/ 10 h 12"/>
                <a:gd name="T78" fmla="*/ 6 w 11"/>
                <a:gd name="T79" fmla="*/ 10 h 12"/>
                <a:gd name="T80" fmla="*/ 7 w 11"/>
                <a:gd name="T81" fmla="*/ 10 h 12"/>
                <a:gd name="T82" fmla="*/ 8 w 11"/>
                <a:gd name="T83" fmla="*/ 10 h 12"/>
                <a:gd name="T84" fmla="*/ 8 w 11"/>
                <a:gd name="T85" fmla="*/ 7 h 12"/>
                <a:gd name="T86" fmla="*/ 8 w 11"/>
                <a:gd name="T87" fmla="*/ 6 h 12"/>
                <a:gd name="T88" fmla="*/ 7 w 11"/>
                <a:gd name="T89" fmla="*/ 5 h 12"/>
                <a:gd name="T90" fmla="*/ 10 w 11"/>
                <a:gd name="T9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2">
                  <a:moveTo>
                    <a:pt x="10" y="5"/>
                  </a:moveTo>
                  <a:lnTo>
                    <a:pt x="9" y="5"/>
                  </a:lnTo>
                  <a:lnTo>
                    <a:pt x="9" y="6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7"/>
            <p:cNvSpPr>
              <a:spLocks/>
            </p:cNvSpPr>
            <p:nvPr/>
          </p:nvSpPr>
          <p:spPr bwMode="auto">
            <a:xfrm>
              <a:off x="684" y="2511"/>
              <a:ext cx="11" cy="12"/>
            </a:xfrm>
            <a:custGeom>
              <a:avLst/>
              <a:gdLst>
                <a:gd name="T0" fmla="*/ 0 w 11"/>
                <a:gd name="T1" fmla="*/ 6 h 12"/>
                <a:gd name="T2" fmla="*/ 0 w 11"/>
                <a:gd name="T3" fmla="*/ 5 h 12"/>
                <a:gd name="T4" fmla="*/ 0 w 11"/>
                <a:gd name="T5" fmla="*/ 5 h 12"/>
                <a:gd name="T6" fmla="*/ 1 w 11"/>
                <a:gd name="T7" fmla="*/ 4 h 12"/>
                <a:gd name="T8" fmla="*/ 1 w 11"/>
                <a:gd name="T9" fmla="*/ 3 h 12"/>
                <a:gd name="T10" fmla="*/ 1 w 11"/>
                <a:gd name="T11" fmla="*/ 3 h 12"/>
                <a:gd name="T12" fmla="*/ 1 w 11"/>
                <a:gd name="T13" fmla="*/ 3 h 12"/>
                <a:gd name="T14" fmla="*/ 1 w 11"/>
                <a:gd name="T15" fmla="*/ 2 h 12"/>
                <a:gd name="T16" fmla="*/ 2 w 11"/>
                <a:gd name="T17" fmla="*/ 1 h 12"/>
                <a:gd name="T18" fmla="*/ 3 w 11"/>
                <a:gd name="T19" fmla="*/ 1 h 12"/>
                <a:gd name="T20" fmla="*/ 3 w 11"/>
                <a:gd name="T21" fmla="*/ 0 h 12"/>
                <a:gd name="T22" fmla="*/ 4 w 11"/>
                <a:gd name="T23" fmla="*/ 0 h 12"/>
                <a:gd name="T24" fmla="*/ 4 w 11"/>
                <a:gd name="T25" fmla="*/ 0 h 12"/>
                <a:gd name="T26" fmla="*/ 5 w 11"/>
                <a:gd name="T27" fmla="*/ 0 h 12"/>
                <a:gd name="T28" fmla="*/ 6 w 11"/>
                <a:gd name="T29" fmla="*/ 0 h 12"/>
                <a:gd name="T30" fmla="*/ 6 w 11"/>
                <a:gd name="T31" fmla="*/ 0 h 12"/>
                <a:gd name="T32" fmla="*/ 7 w 11"/>
                <a:gd name="T33" fmla="*/ 0 h 12"/>
                <a:gd name="T34" fmla="*/ 8 w 11"/>
                <a:gd name="T35" fmla="*/ 1 h 12"/>
                <a:gd name="T36" fmla="*/ 8 w 11"/>
                <a:gd name="T37" fmla="*/ 1 h 12"/>
                <a:gd name="T38" fmla="*/ 9 w 11"/>
                <a:gd name="T39" fmla="*/ 2 h 12"/>
                <a:gd name="T40" fmla="*/ 9 w 11"/>
                <a:gd name="T41" fmla="*/ 3 h 12"/>
                <a:gd name="T42" fmla="*/ 9 w 11"/>
                <a:gd name="T43" fmla="*/ 3 h 12"/>
                <a:gd name="T44" fmla="*/ 9 w 11"/>
                <a:gd name="T45" fmla="*/ 3 h 12"/>
                <a:gd name="T46" fmla="*/ 9 w 11"/>
                <a:gd name="T47" fmla="*/ 4 h 12"/>
                <a:gd name="T48" fmla="*/ 10 w 11"/>
                <a:gd name="T49" fmla="*/ 5 h 12"/>
                <a:gd name="T50" fmla="*/ 10 w 11"/>
                <a:gd name="T51" fmla="*/ 5 h 12"/>
                <a:gd name="T52" fmla="*/ 10 w 11"/>
                <a:gd name="T53" fmla="*/ 6 h 12"/>
                <a:gd name="T54" fmla="*/ 10 w 11"/>
                <a:gd name="T55" fmla="*/ 6 h 12"/>
                <a:gd name="T56" fmla="*/ 10 w 11"/>
                <a:gd name="T57" fmla="*/ 7 h 12"/>
                <a:gd name="T58" fmla="*/ 9 w 11"/>
                <a:gd name="T59" fmla="*/ 7 h 12"/>
                <a:gd name="T60" fmla="*/ 9 w 11"/>
                <a:gd name="T61" fmla="*/ 8 h 12"/>
                <a:gd name="T62" fmla="*/ 9 w 11"/>
                <a:gd name="T63" fmla="*/ 8 h 12"/>
                <a:gd name="T64" fmla="*/ 9 w 11"/>
                <a:gd name="T65" fmla="*/ 8 h 12"/>
                <a:gd name="T66" fmla="*/ 9 w 11"/>
                <a:gd name="T67" fmla="*/ 9 h 12"/>
                <a:gd name="T68" fmla="*/ 8 w 11"/>
                <a:gd name="T69" fmla="*/ 10 h 12"/>
                <a:gd name="T70" fmla="*/ 8 w 11"/>
                <a:gd name="T71" fmla="*/ 10 h 12"/>
                <a:gd name="T72" fmla="*/ 7 w 11"/>
                <a:gd name="T73" fmla="*/ 10 h 12"/>
                <a:gd name="T74" fmla="*/ 6 w 11"/>
                <a:gd name="T75" fmla="*/ 11 h 12"/>
                <a:gd name="T76" fmla="*/ 6 w 11"/>
                <a:gd name="T77" fmla="*/ 11 h 12"/>
                <a:gd name="T78" fmla="*/ 5 w 11"/>
                <a:gd name="T79" fmla="*/ 11 h 12"/>
                <a:gd name="T80" fmla="*/ 4 w 11"/>
                <a:gd name="T81" fmla="*/ 11 h 12"/>
                <a:gd name="T82" fmla="*/ 4 w 11"/>
                <a:gd name="T83" fmla="*/ 11 h 12"/>
                <a:gd name="T84" fmla="*/ 3 w 11"/>
                <a:gd name="T85" fmla="*/ 10 h 12"/>
                <a:gd name="T86" fmla="*/ 3 w 11"/>
                <a:gd name="T87" fmla="*/ 10 h 12"/>
                <a:gd name="T88" fmla="*/ 2 w 11"/>
                <a:gd name="T89" fmla="*/ 10 h 12"/>
                <a:gd name="T90" fmla="*/ 1 w 11"/>
                <a:gd name="T91" fmla="*/ 9 h 12"/>
                <a:gd name="T92" fmla="*/ 1 w 11"/>
                <a:gd name="T93" fmla="*/ 8 h 12"/>
                <a:gd name="T94" fmla="*/ 1 w 11"/>
                <a:gd name="T95" fmla="*/ 8 h 12"/>
                <a:gd name="T96" fmla="*/ 1 w 11"/>
                <a:gd name="T97" fmla="*/ 8 h 12"/>
                <a:gd name="T98" fmla="*/ 1 w 11"/>
                <a:gd name="T99" fmla="*/ 7 h 12"/>
                <a:gd name="T100" fmla="*/ 0 w 11"/>
                <a:gd name="T101" fmla="*/ 7 h 12"/>
                <a:gd name="T102" fmla="*/ 0 w 11"/>
                <a:gd name="T103" fmla="*/ 6 h 12"/>
                <a:gd name="T104" fmla="*/ 0 w 11"/>
                <a:gd name="T10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8"/>
            <p:cNvSpPr>
              <a:spLocks/>
            </p:cNvSpPr>
            <p:nvPr/>
          </p:nvSpPr>
          <p:spPr bwMode="auto">
            <a:xfrm>
              <a:off x="687" y="2512"/>
              <a:ext cx="5" cy="10"/>
            </a:xfrm>
            <a:custGeom>
              <a:avLst/>
              <a:gdLst>
                <a:gd name="T0" fmla="*/ 4 w 5"/>
                <a:gd name="T1" fmla="*/ 5 h 10"/>
                <a:gd name="T2" fmla="*/ 4 w 5"/>
                <a:gd name="T3" fmla="*/ 4 h 10"/>
                <a:gd name="T4" fmla="*/ 4 w 5"/>
                <a:gd name="T5" fmla="*/ 4 h 10"/>
                <a:gd name="T6" fmla="*/ 4 w 5"/>
                <a:gd name="T7" fmla="*/ 3 h 10"/>
                <a:gd name="T8" fmla="*/ 4 w 5"/>
                <a:gd name="T9" fmla="*/ 2 h 10"/>
                <a:gd name="T10" fmla="*/ 4 w 5"/>
                <a:gd name="T11" fmla="*/ 2 h 10"/>
                <a:gd name="T12" fmla="*/ 4 w 5"/>
                <a:gd name="T13" fmla="*/ 1 h 10"/>
                <a:gd name="T14" fmla="*/ 3 w 5"/>
                <a:gd name="T15" fmla="*/ 1 h 10"/>
                <a:gd name="T16" fmla="*/ 3 w 5"/>
                <a:gd name="T17" fmla="*/ 1 h 10"/>
                <a:gd name="T18" fmla="*/ 3 w 5"/>
                <a:gd name="T19" fmla="*/ 0 h 10"/>
                <a:gd name="T20" fmla="*/ 2 w 5"/>
                <a:gd name="T21" fmla="*/ 0 h 10"/>
                <a:gd name="T22" fmla="*/ 2 w 5"/>
                <a:gd name="T23" fmla="*/ 0 h 10"/>
                <a:gd name="T24" fmla="*/ 2 w 5"/>
                <a:gd name="T25" fmla="*/ 0 h 10"/>
                <a:gd name="T26" fmla="*/ 1 w 5"/>
                <a:gd name="T27" fmla="*/ 0 h 10"/>
                <a:gd name="T28" fmla="*/ 1 w 5"/>
                <a:gd name="T29" fmla="*/ 1 h 10"/>
                <a:gd name="T30" fmla="*/ 1 w 5"/>
                <a:gd name="T31" fmla="*/ 1 h 10"/>
                <a:gd name="T32" fmla="*/ 0 w 5"/>
                <a:gd name="T33" fmla="*/ 1 h 10"/>
                <a:gd name="T34" fmla="*/ 0 w 5"/>
                <a:gd name="T35" fmla="*/ 2 h 10"/>
                <a:gd name="T36" fmla="*/ 0 w 5"/>
                <a:gd name="T37" fmla="*/ 2 h 10"/>
                <a:gd name="T38" fmla="*/ 0 w 5"/>
                <a:gd name="T39" fmla="*/ 3 h 10"/>
                <a:gd name="T40" fmla="*/ 0 w 5"/>
                <a:gd name="T41" fmla="*/ 4 h 10"/>
                <a:gd name="T42" fmla="*/ 0 w 5"/>
                <a:gd name="T43" fmla="*/ 4 h 10"/>
                <a:gd name="T44" fmla="*/ 0 w 5"/>
                <a:gd name="T45" fmla="*/ 5 h 10"/>
                <a:gd name="T46" fmla="*/ 0 w 5"/>
                <a:gd name="T47" fmla="*/ 5 h 10"/>
                <a:gd name="T48" fmla="*/ 0 w 5"/>
                <a:gd name="T49" fmla="*/ 6 h 10"/>
                <a:gd name="T50" fmla="*/ 0 w 5"/>
                <a:gd name="T51" fmla="*/ 7 h 10"/>
                <a:gd name="T52" fmla="*/ 0 w 5"/>
                <a:gd name="T53" fmla="*/ 7 h 10"/>
                <a:gd name="T54" fmla="*/ 0 w 5"/>
                <a:gd name="T55" fmla="*/ 8 h 10"/>
                <a:gd name="T56" fmla="*/ 1 w 5"/>
                <a:gd name="T57" fmla="*/ 8 h 10"/>
                <a:gd name="T58" fmla="*/ 1 w 5"/>
                <a:gd name="T59" fmla="*/ 9 h 10"/>
                <a:gd name="T60" fmla="*/ 2 w 5"/>
                <a:gd name="T61" fmla="*/ 9 h 10"/>
                <a:gd name="T62" fmla="*/ 2 w 5"/>
                <a:gd name="T63" fmla="*/ 9 h 10"/>
                <a:gd name="T64" fmla="*/ 2 w 5"/>
                <a:gd name="T65" fmla="*/ 9 h 10"/>
                <a:gd name="T66" fmla="*/ 3 w 5"/>
                <a:gd name="T67" fmla="*/ 9 h 10"/>
                <a:gd name="T68" fmla="*/ 3 w 5"/>
                <a:gd name="T69" fmla="*/ 8 h 10"/>
                <a:gd name="T70" fmla="*/ 3 w 5"/>
                <a:gd name="T71" fmla="*/ 8 h 10"/>
                <a:gd name="T72" fmla="*/ 3 w 5"/>
                <a:gd name="T73" fmla="*/ 8 h 10"/>
                <a:gd name="T74" fmla="*/ 4 w 5"/>
                <a:gd name="T75" fmla="*/ 8 h 10"/>
                <a:gd name="T76" fmla="*/ 4 w 5"/>
                <a:gd name="T77" fmla="*/ 7 h 10"/>
                <a:gd name="T78" fmla="*/ 4 w 5"/>
                <a:gd name="T79" fmla="*/ 7 h 10"/>
                <a:gd name="T80" fmla="*/ 4 w 5"/>
                <a:gd name="T81" fmla="*/ 6 h 10"/>
                <a:gd name="T82" fmla="*/ 4 w 5"/>
                <a:gd name="T83" fmla="*/ 5 h 10"/>
                <a:gd name="T84" fmla="*/ 4 w 5"/>
                <a:gd name="T8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" h="10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09"/>
            <p:cNvSpPr>
              <a:spLocks/>
            </p:cNvSpPr>
            <p:nvPr/>
          </p:nvSpPr>
          <p:spPr bwMode="auto">
            <a:xfrm>
              <a:off x="701" y="2512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 w 11"/>
                <a:gd name="T5" fmla="*/ 9 h 10"/>
                <a:gd name="T6" fmla="*/ 1 w 11"/>
                <a:gd name="T7" fmla="*/ 9 h 10"/>
                <a:gd name="T8" fmla="*/ 1 w 11"/>
                <a:gd name="T9" fmla="*/ 8 h 10"/>
                <a:gd name="T10" fmla="*/ 1 w 11"/>
                <a:gd name="T11" fmla="*/ 8 h 10"/>
                <a:gd name="T12" fmla="*/ 1 w 11"/>
                <a:gd name="T13" fmla="*/ 7 h 10"/>
                <a:gd name="T14" fmla="*/ 1 w 11"/>
                <a:gd name="T15" fmla="*/ 1 h 10"/>
                <a:gd name="T16" fmla="*/ 1 w 11"/>
                <a:gd name="T17" fmla="*/ 1 h 10"/>
                <a:gd name="T18" fmla="*/ 1 w 11"/>
                <a:gd name="T19" fmla="*/ 0 h 10"/>
                <a:gd name="T20" fmla="*/ 0 w 11"/>
                <a:gd name="T21" fmla="*/ 0 h 10"/>
                <a:gd name="T22" fmla="*/ 4 w 11"/>
                <a:gd name="T23" fmla="*/ 0 h 10"/>
                <a:gd name="T24" fmla="*/ 4 w 11"/>
                <a:gd name="T25" fmla="*/ 0 h 10"/>
                <a:gd name="T26" fmla="*/ 5 w 11"/>
                <a:gd name="T27" fmla="*/ 0 h 10"/>
                <a:gd name="T28" fmla="*/ 6 w 11"/>
                <a:gd name="T29" fmla="*/ 0 h 10"/>
                <a:gd name="T30" fmla="*/ 6 w 11"/>
                <a:gd name="T31" fmla="*/ 0 h 10"/>
                <a:gd name="T32" fmla="*/ 7 w 11"/>
                <a:gd name="T33" fmla="*/ 0 h 10"/>
                <a:gd name="T34" fmla="*/ 8 w 11"/>
                <a:gd name="T35" fmla="*/ 1 h 10"/>
                <a:gd name="T36" fmla="*/ 8 w 11"/>
                <a:gd name="T37" fmla="*/ 1 h 10"/>
                <a:gd name="T38" fmla="*/ 8 w 11"/>
                <a:gd name="T39" fmla="*/ 1 h 10"/>
                <a:gd name="T40" fmla="*/ 9 w 11"/>
                <a:gd name="T41" fmla="*/ 1 h 10"/>
                <a:gd name="T42" fmla="*/ 9 w 11"/>
                <a:gd name="T43" fmla="*/ 2 h 10"/>
                <a:gd name="T44" fmla="*/ 9 w 11"/>
                <a:gd name="T45" fmla="*/ 2 h 10"/>
                <a:gd name="T46" fmla="*/ 10 w 11"/>
                <a:gd name="T47" fmla="*/ 3 h 10"/>
                <a:gd name="T48" fmla="*/ 10 w 11"/>
                <a:gd name="T49" fmla="*/ 4 h 10"/>
                <a:gd name="T50" fmla="*/ 10 w 11"/>
                <a:gd name="T51" fmla="*/ 4 h 10"/>
                <a:gd name="T52" fmla="*/ 10 w 11"/>
                <a:gd name="T53" fmla="*/ 5 h 10"/>
                <a:gd name="T54" fmla="*/ 10 w 11"/>
                <a:gd name="T55" fmla="*/ 5 h 10"/>
                <a:gd name="T56" fmla="*/ 10 w 11"/>
                <a:gd name="T57" fmla="*/ 6 h 10"/>
                <a:gd name="T58" fmla="*/ 9 w 11"/>
                <a:gd name="T59" fmla="*/ 7 h 10"/>
                <a:gd name="T60" fmla="*/ 9 w 11"/>
                <a:gd name="T61" fmla="*/ 7 h 10"/>
                <a:gd name="T62" fmla="*/ 9 w 11"/>
                <a:gd name="T63" fmla="*/ 7 h 10"/>
                <a:gd name="T64" fmla="*/ 9 w 11"/>
                <a:gd name="T65" fmla="*/ 8 h 10"/>
                <a:gd name="T66" fmla="*/ 8 w 11"/>
                <a:gd name="T67" fmla="*/ 8 h 10"/>
                <a:gd name="T68" fmla="*/ 8 w 11"/>
                <a:gd name="T69" fmla="*/ 8 h 10"/>
                <a:gd name="T70" fmla="*/ 7 w 11"/>
                <a:gd name="T71" fmla="*/ 8 h 10"/>
                <a:gd name="T72" fmla="*/ 7 w 11"/>
                <a:gd name="T73" fmla="*/ 9 h 10"/>
                <a:gd name="T74" fmla="*/ 6 w 11"/>
                <a:gd name="T75" fmla="*/ 9 h 10"/>
                <a:gd name="T76" fmla="*/ 5 w 11"/>
                <a:gd name="T77" fmla="*/ 9 h 10"/>
                <a:gd name="T78" fmla="*/ 4 w 11"/>
                <a:gd name="T79" fmla="*/ 9 h 10"/>
                <a:gd name="T80" fmla="*/ 0 w 11"/>
                <a:gd name="T8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10"/>
            <p:cNvSpPr>
              <a:spLocks/>
            </p:cNvSpPr>
            <p:nvPr/>
          </p:nvSpPr>
          <p:spPr bwMode="auto">
            <a:xfrm>
              <a:off x="705" y="2513"/>
              <a:ext cx="4" cy="8"/>
            </a:xfrm>
            <a:custGeom>
              <a:avLst/>
              <a:gdLst>
                <a:gd name="T0" fmla="*/ 0 w 4"/>
                <a:gd name="T1" fmla="*/ 6 h 8"/>
                <a:gd name="T2" fmla="*/ 0 w 4"/>
                <a:gd name="T3" fmla="*/ 6 h 8"/>
                <a:gd name="T4" fmla="*/ 0 w 4"/>
                <a:gd name="T5" fmla="*/ 7 h 8"/>
                <a:gd name="T6" fmla="*/ 0 w 4"/>
                <a:gd name="T7" fmla="*/ 7 h 8"/>
                <a:gd name="T8" fmla="*/ 1 w 4"/>
                <a:gd name="T9" fmla="*/ 7 h 8"/>
                <a:gd name="T10" fmla="*/ 1 w 4"/>
                <a:gd name="T11" fmla="*/ 7 h 8"/>
                <a:gd name="T12" fmla="*/ 2 w 4"/>
                <a:gd name="T13" fmla="*/ 7 h 8"/>
                <a:gd name="T14" fmla="*/ 2 w 4"/>
                <a:gd name="T15" fmla="*/ 7 h 8"/>
                <a:gd name="T16" fmla="*/ 2 w 4"/>
                <a:gd name="T17" fmla="*/ 6 h 8"/>
                <a:gd name="T18" fmla="*/ 2 w 4"/>
                <a:gd name="T19" fmla="*/ 6 h 8"/>
                <a:gd name="T20" fmla="*/ 3 w 4"/>
                <a:gd name="T21" fmla="*/ 6 h 8"/>
                <a:gd name="T22" fmla="*/ 3 w 4"/>
                <a:gd name="T23" fmla="*/ 6 h 8"/>
                <a:gd name="T24" fmla="*/ 3 w 4"/>
                <a:gd name="T25" fmla="*/ 5 h 8"/>
                <a:gd name="T26" fmla="*/ 3 w 4"/>
                <a:gd name="T27" fmla="*/ 5 h 8"/>
                <a:gd name="T28" fmla="*/ 3 w 4"/>
                <a:gd name="T29" fmla="*/ 4 h 8"/>
                <a:gd name="T30" fmla="*/ 3 w 4"/>
                <a:gd name="T31" fmla="*/ 4 h 8"/>
                <a:gd name="T32" fmla="*/ 3 w 4"/>
                <a:gd name="T33" fmla="*/ 3 h 8"/>
                <a:gd name="T34" fmla="*/ 3 w 4"/>
                <a:gd name="T35" fmla="*/ 3 h 8"/>
                <a:gd name="T36" fmla="*/ 3 w 4"/>
                <a:gd name="T37" fmla="*/ 2 h 8"/>
                <a:gd name="T38" fmla="*/ 3 w 4"/>
                <a:gd name="T39" fmla="*/ 2 h 8"/>
                <a:gd name="T40" fmla="*/ 3 w 4"/>
                <a:gd name="T41" fmla="*/ 1 h 8"/>
                <a:gd name="T42" fmla="*/ 3 w 4"/>
                <a:gd name="T43" fmla="*/ 1 h 8"/>
                <a:gd name="T44" fmla="*/ 2 w 4"/>
                <a:gd name="T45" fmla="*/ 1 h 8"/>
                <a:gd name="T46" fmla="*/ 2 w 4"/>
                <a:gd name="T47" fmla="*/ 1 h 8"/>
                <a:gd name="T48" fmla="*/ 2 w 4"/>
                <a:gd name="T49" fmla="*/ 0 h 8"/>
                <a:gd name="T50" fmla="*/ 2 w 4"/>
                <a:gd name="T51" fmla="*/ 0 h 8"/>
                <a:gd name="T52" fmla="*/ 1 w 4"/>
                <a:gd name="T53" fmla="*/ 0 h 8"/>
                <a:gd name="T54" fmla="*/ 1 w 4"/>
                <a:gd name="T55" fmla="*/ 0 h 8"/>
                <a:gd name="T56" fmla="*/ 1 w 4"/>
                <a:gd name="T57" fmla="*/ 0 h 8"/>
                <a:gd name="T58" fmla="*/ 0 w 4"/>
                <a:gd name="T59" fmla="*/ 0 h 8"/>
                <a:gd name="T60" fmla="*/ 0 w 4"/>
                <a:gd name="T61" fmla="*/ 0 h 8"/>
                <a:gd name="T62" fmla="*/ 0 w 4"/>
                <a:gd name="T6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11"/>
            <p:cNvSpPr>
              <a:spLocks/>
            </p:cNvSpPr>
            <p:nvPr/>
          </p:nvSpPr>
          <p:spPr bwMode="auto">
            <a:xfrm>
              <a:off x="724" y="2512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5 w 17"/>
                <a:gd name="T3" fmla="*/ 1 h 11"/>
                <a:gd name="T4" fmla="*/ 15 w 17"/>
                <a:gd name="T5" fmla="*/ 1 h 11"/>
                <a:gd name="T6" fmla="*/ 13 w 17"/>
                <a:gd name="T7" fmla="*/ 4 h 11"/>
                <a:gd name="T8" fmla="*/ 12 w 17"/>
                <a:gd name="T9" fmla="*/ 6 h 11"/>
                <a:gd name="T10" fmla="*/ 12 w 17"/>
                <a:gd name="T11" fmla="*/ 8 h 11"/>
                <a:gd name="T12" fmla="*/ 12 w 17"/>
                <a:gd name="T13" fmla="*/ 9 h 11"/>
                <a:gd name="T14" fmla="*/ 11 w 17"/>
                <a:gd name="T15" fmla="*/ 9 h 11"/>
                <a:gd name="T16" fmla="*/ 10 w 17"/>
                <a:gd name="T17" fmla="*/ 8 h 11"/>
                <a:gd name="T18" fmla="*/ 9 w 17"/>
                <a:gd name="T19" fmla="*/ 7 h 11"/>
                <a:gd name="T20" fmla="*/ 9 w 17"/>
                <a:gd name="T21" fmla="*/ 5 h 11"/>
                <a:gd name="T22" fmla="*/ 9 w 17"/>
                <a:gd name="T23" fmla="*/ 4 h 11"/>
                <a:gd name="T24" fmla="*/ 8 w 17"/>
                <a:gd name="T25" fmla="*/ 3 h 11"/>
                <a:gd name="T26" fmla="*/ 5 w 17"/>
                <a:gd name="T27" fmla="*/ 10 h 11"/>
                <a:gd name="T28" fmla="*/ 4 w 17"/>
                <a:gd name="T29" fmla="*/ 9 h 11"/>
                <a:gd name="T30" fmla="*/ 4 w 17"/>
                <a:gd name="T31" fmla="*/ 8 h 11"/>
                <a:gd name="T32" fmla="*/ 4 w 17"/>
                <a:gd name="T33" fmla="*/ 6 h 11"/>
                <a:gd name="T34" fmla="*/ 3 w 17"/>
                <a:gd name="T35" fmla="*/ 4 h 11"/>
                <a:gd name="T36" fmla="*/ 2 w 17"/>
                <a:gd name="T37" fmla="*/ 3 h 11"/>
                <a:gd name="T38" fmla="*/ 1 w 17"/>
                <a:gd name="T39" fmla="*/ 2 h 11"/>
                <a:gd name="T40" fmla="*/ 1 w 17"/>
                <a:gd name="T41" fmla="*/ 1 h 11"/>
                <a:gd name="T42" fmla="*/ 1 w 17"/>
                <a:gd name="T43" fmla="*/ 0 h 11"/>
                <a:gd name="T44" fmla="*/ 4 w 17"/>
                <a:gd name="T45" fmla="*/ 0 h 11"/>
                <a:gd name="T46" fmla="*/ 3 w 17"/>
                <a:gd name="T47" fmla="*/ 0 h 11"/>
                <a:gd name="T48" fmla="*/ 4 w 17"/>
                <a:gd name="T49" fmla="*/ 1 h 11"/>
                <a:gd name="T50" fmla="*/ 7 w 17"/>
                <a:gd name="T51" fmla="*/ 3 h 11"/>
                <a:gd name="T52" fmla="*/ 7 w 17"/>
                <a:gd name="T53" fmla="*/ 1 h 11"/>
                <a:gd name="T54" fmla="*/ 6 w 17"/>
                <a:gd name="T55" fmla="*/ 0 h 11"/>
                <a:gd name="T56" fmla="*/ 9 w 17"/>
                <a:gd name="T57" fmla="*/ 0 h 11"/>
                <a:gd name="T58" fmla="*/ 9 w 17"/>
                <a:gd name="T59" fmla="*/ 1 h 11"/>
                <a:gd name="T60" fmla="*/ 14 w 17"/>
                <a:gd name="T61" fmla="*/ 1 h 11"/>
                <a:gd name="T62" fmla="*/ 14 w 17"/>
                <a:gd name="T63" fmla="*/ 0 h 11"/>
                <a:gd name="T64" fmla="*/ 16 w 17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7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2" y="7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12"/>
            <p:cNvSpPr>
              <a:spLocks/>
            </p:cNvSpPr>
            <p:nvPr/>
          </p:nvSpPr>
          <p:spPr bwMode="auto">
            <a:xfrm>
              <a:off x="747" y="2512"/>
              <a:ext cx="9" cy="10"/>
            </a:xfrm>
            <a:custGeom>
              <a:avLst/>
              <a:gdLst>
                <a:gd name="T0" fmla="*/ 7 w 9"/>
                <a:gd name="T1" fmla="*/ 9 h 10"/>
                <a:gd name="T2" fmla="*/ 0 w 9"/>
                <a:gd name="T3" fmla="*/ 9 h 10"/>
                <a:gd name="T4" fmla="*/ 1 w 9"/>
                <a:gd name="T5" fmla="*/ 9 h 10"/>
                <a:gd name="T6" fmla="*/ 1 w 9"/>
                <a:gd name="T7" fmla="*/ 8 h 10"/>
                <a:gd name="T8" fmla="*/ 1 w 9"/>
                <a:gd name="T9" fmla="*/ 8 h 10"/>
                <a:gd name="T10" fmla="*/ 1 w 9"/>
                <a:gd name="T11" fmla="*/ 8 h 10"/>
                <a:gd name="T12" fmla="*/ 1 w 9"/>
                <a:gd name="T13" fmla="*/ 7 h 10"/>
                <a:gd name="T14" fmla="*/ 1 w 9"/>
                <a:gd name="T15" fmla="*/ 1 h 10"/>
                <a:gd name="T16" fmla="*/ 1 w 9"/>
                <a:gd name="T17" fmla="*/ 1 h 10"/>
                <a:gd name="T18" fmla="*/ 1 w 9"/>
                <a:gd name="T19" fmla="*/ 1 h 10"/>
                <a:gd name="T20" fmla="*/ 1 w 9"/>
                <a:gd name="T21" fmla="*/ 0 h 10"/>
                <a:gd name="T22" fmla="*/ 0 w 9"/>
                <a:gd name="T23" fmla="*/ 0 h 10"/>
                <a:gd name="T24" fmla="*/ 7 w 9"/>
                <a:gd name="T25" fmla="*/ 0 h 10"/>
                <a:gd name="T26" fmla="*/ 7 w 9"/>
                <a:gd name="T27" fmla="*/ 2 h 10"/>
                <a:gd name="T28" fmla="*/ 7 w 9"/>
                <a:gd name="T29" fmla="*/ 2 h 10"/>
                <a:gd name="T30" fmla="*/ 7 w 9"/>
                <a:gd name="T31" fmla="*/ 1 h 10"/>
                <a:gd name="T32" fmla="*/ 7 w 9"/>
                <a:gd name="T33" fmla="*/ 1 h 10"/>
                <a:gd name="T34" fmla="*/ 6 w 9"/>
                <a:gd name="T35" fmla="*/ 1 h 10"/>
                <a:gd name="T36" fmla="*/ 6 w 9"/>
                <a:gd name="T37" fmla="*/ 1 h 10"/>
                <a:gd name="T38" fmla="*/ 5 w 9"/>
                <a:gd name="T39" fmla="*/ 1 h 10"/>
                <a:gd name="T40" fmla="*/ 5 w 9"/>
                <a:gd name="T41" fmla="*/ 1 h 10"/>
                <a:gd name="T42" fmla="*/ 3 w 9"/>
                <a:gd name="T43" fmla="*/ 1 h 10"/>
                <a:gd name="T44" fmla="*/ 3 w 9"/>
                <a:gd name="T45" fmla="*/ 1 h 10"/>
                <a:gd name="T46" fmla="*/ 3 w 9"/>
                <a:gd name="T47" fmla="*/ 4 h 10"/>
                <a:gd name="T48" fmla="*/ 5 w 9"/>
                <a:gd name="T49" fmla="*/ 4 h 10"/>
                <a:gd name="T50" fmla="*/ 6 w 9"/>
                <a:gd name="T51" fmla="*/ 4 h 10"/>
                <a:gd name="T52" fmla="*/ 6 w 9"/>
                <a:gd name="T53" fmla="*/ 4 h 10"/>
                <a:gd name="T54" fmla="*/ 6 w 9"/>
                <a:gd name="T55" fmla="*/ 3 h 10"/>
                <a:gd name="T56" fmla="*/ 6 w 9"/>
                <a:gd name="T57" fmla="*/ 3 h 10"/>
                <a:gd name="T58" fmla="*/ 6 w 9"/>
                <a:gd name="T59" fmla="*/ 2 h 10"/>
                <a:gd name="T60" fmla="*/ 6 w 9"/>
                <a:gd name="T61" fmla="*/ 6 h 10"/>
                <a:gd name="T62" fmla="*/ 6 w 9"/>
                <a:gd name="T63" fmla="*/ 5 h 10"/>
                <a:gd name="T64" fmla="*/ 6 w 9"/>
                <a:gd name="T65" fmla="*/ 5 h 10"/>
                <a:gd name="T66" fmla="*/ 6 w 9"/>
                <a:gd name="T67" fmla="*/ 5 h 10"/>
                <a:gd name="T68" fmla="*/ 5 w 9"/>
                <a:gd name="T69" fmla="*/ 5 h 10"/>
                <a:gd name="T70" fmla="*/ 5 w 9"/>
                <a:gd name="T71" fmla="*/ 5 h 10"/>
                <a:gd name="T72" fmla="*/ 3 w 9"/>
                <a:gd name="T73" fmla="*/ 5 h 10"/>
                <a:gd name="T74" fmla="*/ 3 w 9"/>
                <a:gd name="T75" fmla="*/ 8 h 10"/>
                <a:gd name="T76" fmla="*/ 3 w 9"/>
                <a:gd name="T77" fmla="*/ 8 h 10"/>
                <a:gd name="T78" fmla="*/ 6 w 9"/>
                <a:gd name="T79" fmla="*/ 8 h 10"/>
                <a:gd name="T80" fmla="*/ 6 w 9"/>
                <a:gd name="T81" fmla="*/ 8 h 10"/>
                <a:gd name="T82" fmla="*/ 7 w 9"/>
                <a:gd name="T83" fmla="*/ 8 h 10"/>
                <a:gd name="T84" fmla="*/ 7 w 9"/>
                <a:gd name="T85" fmla="*/ 8 h 10"/>
                <a:gd name="T86" fmla="*/ 7 w 9"/>
                <a:gd name="T87" fmla="*/ 7 h 10"/>
                <a:gd name="T88" fmla="*/ 7 w 9"/>
                <a:gd name="T89" fmla="*/ 7 h 10"/>
                <a:gd name="T90" fmla="*/ 7 w 9"/>
                <a:gd name="T91" fmla="*/ 7 h 10"/>
                <a:gd name="T92" fmla="*/ 8 w 9"/>
                <a:gd name="T93" fmla="*/ 7 h 10"/>
                <a:gd name="T94" fmla="*/ 7 w 9"/>
                <a:gd name="T9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" h="10">
                  <a:moveTo>
                    <a:pt x="7" y="9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7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13"/>
            <p:cNvSpPr>
              <a:spLocks/>
            </p:cNvSpPr>
            <p:nvPr/>
          </p:nvSpPr>
          <p:spPr bwMode="auto">
            <a:xfrm>
              <a:off x="661" y="2532"/>
              <a:ext cx="8" cy="11"/>
            </a:xfrm>
            <a:custGeom>
              <a:avLst/>
              <a:gdLst>
                <a:gd name="T0" fmla="*/ 5 w 8"/>
                <a:gd name="T1" fmla="*/ 10 h 11"/>
                <a:gd name="T2" fmla="*/ 1 w 8"/>
                <a:gd name="T3" fmla="*/ 10 h 11"/>
                <a:gd name="T4" fmla="*/ 1 w 8"/>
                <a:gd name="T5" fmla="*/ 9 h 11"/>
                <a:gd name="T6" fmla="*/ 2 w 8"/>
                <a:gd name="T7" fmla="*/ 9 h 11"/>
                <a:gd name="T8" fmla="*/ 3 w 8"/>
                <a:gd name="T9" fmla="*/ 9 h 11"/>
                <a:gd name="T10" fmla="*/ 3 w 8"/>
                <a:gd name="T11" fmla="*/ 9 h 11"/>
                <a:gd name="T12" fmla="*/ 3 w 8"/>
                <a:gd name="T13" fmla="*/ 8 h 11"/>
                <a:gd name="T14" fmla="*/ 3 w 8"/>
                <a:gd name="T15" fmla="*/ 1 h 11"/>
                <a:gd name="T16" fmla="*/ 2 w 8"/>
                <a:gd name="T17" fmla="*/ 1 h 11"/>
                <a:gd name="T18" fmla="*/ 1 w 8"/>
                <a:gd name="T19" fmla="*/ 1 h 11"/>
                <a:gd name="T20" fmla="*/ 1 w 8"/>
                <a:gd name="T21" fmla="*/ 1 h 11"/>
                <a:gd name="T22" fmla="*/ 1 w 8"/>
                <a:gd name="T23" fmla="*/ 1 h 11"/>
                <a:gd name="T24" fmla="*/ 0 w 8"/>
                <a:gd name="T25" fmla="*/ 1 h 11"/>
                <a:gd name="T26" fmla="*/ 0 w 8"/>
                <a:gd name="T27" fmla="*/ 2 h 11"/>
                <a:gd name="T28" fmla="*/ 0 w 8"/>
                <a:gd name="T29" fmla="*/ 3 h 11"/>
                <a:gd name="T30" fmla="*/ 0 w 8"/>
                <a:gd name="T31" fmla="*/ 0 h 11"/>
                <a:gd name="T32" fmla="*/ 7 w 8"/>
                <a:gd name="T33" fmla="*/ 0 h 11"/>
                <a:gd name="T34" fmla="*/ 7 w 8"/>
                <a:gd name="T35" fmla="*/ 3 h 11"/>
                <a:gd name="T36" fmla="*/ 6 w 8"/>
                <a:gd name="T37" fmla="*/ 3 h 11"/>
                <a:gd name="T38" fmla="*/ 6 w 8"/>
                <a:gd name="T39" fmla="*/ 2 h 11"/>
                <a:gd name="T40" fmla="*/ 6 w 8"/>
                <a:gd name="T41" fmla="*/ 1 h 11"/>
                <a:gd name="T42" fmla="*/ 6 w 8"/>
                <a:gd name="T43" fmla="*/ 1 h 11"/>
                <a:gd name="T44" fmla="*/ 5 w 8"/>
                <a:gd name="T45" fmla="*/ 1 h 11"/>
                <a:gd name="T46" fmla="*/ 5 w 8"/>
                <a:gd name="T47" fmla="*/ 1 h 11"/>
                <a:gd name="T48" fmla="*/ 5 w 8"/>
                <a:gd name="T49" fmla="*/ 1 h 11"/>
                <a:gd name="T50" fmla="*/ 4 w 8"/>
                <a:gd name="T51" fmla="*/ 1 h 11"/>
                <a:gd name="T52" fmla="*/ 4 w 8"/>
                <a:gd name="T53" fmla="*/ 9 h 11"/>
                <a:gd name="T54" fmla="*/ 4 w 8"/>
                <a:gd name="T55" fmla="*/ 9 h 11"/>
                <a:gd name="T56" fmla="*/ 4 w 8"/>
                <a:gd name="T57" fmla="*/ 9 h 11"/>
                <a:gd name="T58" fmla="*/ 5 w 8"/>
                <a:gd name="T59" fmla="*/ 9 h 11"/>
                <a:gd name="T60" fmla="*/ 5 w 8"/>
                <a:gd name="T61" fmla="*/ 9 h 11"/>
                <a:gd name="T62" fmla="*/ 5 w 8"/>
                <a:gd name="T6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11">
                  <a:moveTo>
                    <a:pt x="5" y="10"/>
                  </a:move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14"/>
            <p:cNvSpPr>
              <a:spLocks/>
            </p:cNvSpPr>
            <p:nvPr/>
          </p:nvSpPr>
          <p:spPr bwMode="auto">
            <a:xfrm>
              <a:off x="675" y="2532"/>
              <a:ext cx="11" cy="11"/>
            </a:xfrm>
            <a:custGeom>
              <a:avLst/>
              <a:gdLst>
                <a:gd name="T0" fmla="*/ 10 w 11"/>
                <a:gd name="T1" fmla="*/ 10 h 11"/>
                <a:gd name="T2" fmla="*/ 7 w 11"/>
                <a:gd name="T3" fmla="*/ 10 h 11"/>
                <a:gd name="T4" fmla="*/ 4 w 11"/>
                <a:gd name="T5" fmla="*/ 6 h 11"/>
                <a:gd name="T6" fmla="*/ 3 w 11"/>
                <a:gd name="T7" fmla="*/ 6 h 11"/>
                <a:gd name="T8" fmla="*/ 3 w 11"/>
                <a:gd name="T9" fmla="*/ 9 h 11"/>
                <a:gd name="T10" fmla="*/ 3 w 11"/>
                <a:gd name="T11" fmla="*/ 9 h 11"/>
                <a:gd name="T12" fmla="*/ 4 w 11"/>
                <a:gd name="T13" fmla="*/ 9 h 11"/>
                <a:gd name="T14" fmla="*/ 4 w 11"/>
                <a:gd name="T15" fmla="*/ 9 h 11"/>
                <a:gd name="T16" fmla="*/ 4 w 11"/>
                <a:gd name="T17" fmla="*/ 10 h 11"/>
                <a:gd name="T18" fmla="*/ 0 w 11"/>
                <a:gd name="T19" fmla="*/ 10 h 11"/>
                <a:gd name="T20" fmla="*/ 0 w 11"/>
                <a:gd name="T21" fmla="*/ 9 h 11"/>
                <a:gd name="T22" fmla="*/ 1 w 11"/>
                <a:gd name="T23" fmla="*/ 9 h 11"/>
                <a:gd name="T24" fmla="*/ 1 w 11"/>
                <a:gd name="T25" fmla="*/ 9 h 11"/>
                <a:gd name="T26" fmla="*/ 1 w 11"/>
                <a:gd name="T27" fmla="*/ 9 h 11"/>
                <a:gd name="T28" fmla="*/ 1 w 11"/>
                <a:gd name="T29" fmla="*/ 8 h 11"/>
                <a:gd name="T30" fmla="*/ 1 w 11"/>
                <a:gd name="T31" fmla="*/ 1 h 11"/>
                <a:gd name="T32" fmla="*/ 1 w 11"/>
                <a:gd name="T33" fmla="*/ 1 h 11"/>
                <a:gd name="T34" fmla="*/ 1 w 11"/>
                <a:gd name="T35" fmla="*/ 1 h 11"/>
                <a:gd name="T36" fmla="*/ 0 w 11"/>
                <a:gd name="T37" fmla="*/ 1 h 11"/>
                <a:gd name="T38" fmla="*/ 0 w 11"/>
                <a:gd name="T39" fmla="*/ 0 h 11"/>
                <a:gd name="T40" fmla="*/ 4 w 11"/>
                <a:gd name="T41" fmla="*/ 0 h 11"/>
                <a:gd name="T42" fmla="*/ 5 w 11"/>
                <a:gd name="T43" fmla="*/ 0 h 11"/>
                <a:gd name="T44" fmla="*/ 6 w 11"/>
                <a:gd name="T45" fmla="*/ 0 h 11"/>
                <a:gd name="T46" fmla="*/ 6 w 11"/>
                <a:gd name="T47" fmla="*/ 0 h 11"/>
                <a:gd name="T48" fmla="*/ 6 w 11"/>
                <a:gd name="T49" fmla="*/ 1 h 11"/>
                <a:gd name="T50" fmla="*/ 7 w 11"/>
                <a:gd name="T51" fmla="*/ 1 h 11"/>
                <a:gd name="T52" fmla="*/ 8 w 11"/>
                <a:gd name="T53" fmla="*/ 1 h 11"/>
                <a:gd name="T54" fmla="*/ 8 w 11"/>
                <a:gd name="T55" fmla="*/ 1 h 11"/>
                <a:gd name="T56" fmla="*/ 8 w 11"/>
                <a:gd name="T57" fmla="*/ 2 h 11"/>
                <a:gd name="T58" fmla="*/ 8 w 11"/>
                <a:gd name="T59" fmla="*/ 3 h 11"/>
                <a:gd name="T60" fmla="*/ 8 w 11"/>
                <a:gd name="T61" fmla="*/ 3 h 11"/>
                <a:gd name="T62" fmla="*/ 8 w 11"/>
                <a:gd name="T63" fmla="*/ 4 h 11"/>
                <a:gd name="T64" fmla="*/ 8 w 11"/>
                <a:gd name="T65" fmla="*/ 4 h 11"/>
                <a:gd name="T66" fmla="*/ 8 w 11"/>
                <a:gd name="T67" fmla="*/ 4 h 11"/>
                <a:gd name="T68" fmla="*/ 7 w 11"/>
                <a:gd name="T69" fmla="*/ 4 h 11"/>
                <a:gd name="T70" fmla="*/ 7 w 11"/>
                <a:gd name="T71" fmla="*/ 5 h 11"/>
                <a:gd name="T72" fmla="*/ 6 w 11"/>
                <a:gd name="T73" fmla="*/ 5 h 11"/>
                <a:gd name="T74" fmla="*/ 6 w 11"/>
                <a:gd name="T75" fmla="*/ 5 h 11"/>
                <a:gd name="T76" fmla="*/ 6 w 11"/>
                <a:gd name="T77" fmla="*/ 6 h 11"/>
                <a:gd name="T78" fmla="*/ 5 w 11"/>
                <a:gd name="T79" fmla="*/ 6 h 11"/>
                <a:gd name="T80" fmla="*/ 8 w 11"/>
                <a:gd name="T81" fmla="*/ 9 h 11"/>
                <a:gd name="T82" fmla="*/ 8 w 11"/>
                <a:gd name="T83" fmla="*/ 9 h 11"/>
                <a:gd name="T84" fmla="*/ 9 w 11"/>
                <a:gd name="T85" fmla="*/ 9 h 11"/>
                <a:gd name="T86" fmla="*/ 9 w 11"/>
                <a:gd name="T87" fmla="*/ 9 h 11"/>
                <a:gd name="T88" fmla="*/ 10 w 11"/>
                <a:gd name="T89" fmla="*/ 9 h 11"/>
                <a:gd name="T90" fmla="*/ 10 w 11"/>
                <a:gd name="T9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1">
                  <a:moveTo>
                    <a:pt x="10" y="10"/>
                  </a:moveTo>
                  <a:lnTo>
                    <a:pt x="7" y="10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115"/>
            <p:cNvSpPr>
              <a:spLocks/>
            </p:cNvSpPr>
            <p:nvPr/>
          </p:nvSpPr>
          <p:spPr bwMode="auto">
            <a:xfrm>
              <a:off x="679" y="2533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116"/>
            <p:cNvSpPr>
              <a:spLocks/>
            </p:cNvSpPr>
            <p:nvPr/>
          </p:nvSpPr>
          <p:spPr bwMode="auto">
            <a:xfrm>
              <a:off x="691" y="2532"/>
              <a:ext cx="11" cy="11"/>
            </a:xfrm>
            <a:custGeom>
              <a:avLst/>
              <a:gdLst>
                <a:gd name="T0" fmla="*/ 10 w 11"/>
                <a:gd name="T1" fmla="*/ 1 h 11"/>
                <a:gd name="T2" fmla="*/ 10 w 11"/>
                <a:gd name="T3" fmla="*/ 1 h 11"/>
                <a:gd name="T4" fmla="*/ 9 w 11"/>
                <a:gd name="T5" fmla="*/ 1 h 11"/>
                <a:gd name="T6" fmla="*/ 9 w 11"/>
                <a:gd name="T7" fmla="*/ 1 h 11"/>
                <a:gd name="T8" fmla="*/ 9 w 11"/>
                <a:gd name="T9" fmla="*/ 1 h 11"/>
                <a:gd name="T10" fmla="*/ 9 w 11"/>
                <a:gd name="T11" fmla="*/ 6 h 11"/>
                <a:gd name="T12" fmla="*/ 9 w 11"/>
                <a:gd name="T13" fmla="*/ 7 h 11"/>
                <a:gd name="T14" fmla="*/ 9 w 11"/>
                <a:gd name="T15" fmla="*/ 8 h 11"/>
                <a:gd name="T16" fmla="*/ 9 w 11"/>
                <a:gd name="T17" fmla="*/ 8 h 11"/>
                <a:gd name="T18" fmla="*/ 8 w 11"/>
                <a:gd name="T19" fmla="*/ 9 h 11"/>
                <a:gd name="T20" fmla="*/ 8 w 11"/>
                <a:gd name="T21" fmla="*/ 9 h 11"/>
                <a:gd name="T22" fmla="*/ 8 w 11"/>
                <a:gd name="T23" fmla="*/ 9 h 11"/>
                <a:gd name="T24" fmla="*/ 7 w 11"/>
                <a:gd name="T25" fmla="*/ 10 h 11"/>
                <a:gd name="T26" fmla="*/ 6 w 11"/>
                <a:gd name="T27" fmla="*/ 10 h 11"/>
                <a:gd name="T28" fmla="*/ 6 w 11"/>
                <a:gd name="T29" fmla="*/ 10 h 11"/>
                <a:gd name="T30" fmla="*/ 5 w 11"/>
                <a:gd name="T31" fmla="*/ 10 h 11"/>
                <a:gd name="T32" fmla="*/ 4 w 11"/>
                <a:gd name="T33" fmla="*/ 10 h 11"/>
                <a:gd name="T34" fmla="*/ 4 w 11"/>
                <a:gd name="T35" fmla="*/ 10 h 11"/>
                <a:gd name="T36" fmla="*/ 3 w 11"/>
                <a:gd name="T37" fmla="*/ 10 h 11"/>
                <a:gd name="T38" fmla="*/ 3 w 11"/>
                <a:gd name="T39" fmla="*/ 9 h 11"/>
                <a:gd name="T40" fmla="*/ 3 w 11"/>
                <a:gd name="T41" fmla="*/ 9 h 11"/>
                <a:gd name="T42" fmla="*/ 2 w 11"/>
                <a:gd name="T43" fmla="*/ 9 h 11"/>
                <a:gd name="T44" fmla="*/ 2 w 11"/>
                <a:gd name="T45" fmla="*/ 8 h 11"/>
                <a:gd name="T46" fmla="*/ 2 w 11"/>
                <a:gd name="T47" fmla="*/ 8 h 11"/>
                <a:gd name="T48" fmla="*/ 1 w 11"/>
                <a:gd name="T49" fmla="*/ 7 h 11"/>
                <a:gd name="T50" fmla="*/ 1 w 11"/>
                <a:gd name="T51" fmla="*/ 1 h 11"/>
                <a:gd name="T52" fmla="*/ 1 w 11"/>
                <a:gd name="T53" fmla="*/ 1 h 11"/>
                <a:gd name="T54" fmla="*/ 1 w 11"/>
                <a:gd name="T55" fmla="*/ 1 h 11"/>
                <a:gd name="T56" fmla="*/ 0 w 11"/>
                <a:gd name="T57" fmla="*/ 1 h 11"/>
                <a:gd name="T58" fmla="*/ 0 w 11"/>
                <a:gd name="T59" fmla="*/ 0 h 11"/>
                <a:gd name="T60" fmla="*/ 4 w 11"/>
                <a:gd name="T61" fmla="*/ 0 h 11"/>
                <a:gd name="T62" fmla="*/ 4 w 11"/>
                <a:gd name="T63" fmla="*/ 1 h 11"/>
                <a:gd name="T64" fmla="*/ 4 w 11"/>
                <a:gd name="T65" fmla="*/ 1 h 11"/>
                <a:gd name="T66" fmla="*/ 3 w 11"/>
                <a:gd name="T67" fmla="*/ 1 h 11"/>
                <a:gd name="T68" fmla="*/ 3 w 11"/>
                <a:gd name="T69" fmla="*/ 1 h 11"/>
                <a:gd name="T70" fmla="*/ 3 w 11"/>
                <a:gd name="T71" fmla="*/ 1 h 11"/>
                <a:gd name="T72" fmla="*/ 3 w 11"/>
                <a:gd name="T73" fmla="*/ 7 h 11"/>
                <a:gd name="T74" fmla="*/ 3 w 11"/>
                <a:gd name="T75" fmla="*/ 8 h 11"/>
                <a:gd name="T76" fmla="*/ 3 w 11"/>
                <a:gd name="T77" fmla="*/ 8 h 11"/>
                <a:gd name="T78" fmla="*/ 3 w 11"/>
                <a:gd name="T79" fmla="*/ 9 h 11"/>
                <a:gd name="T80" fmla="*/ 4 w 11"/>
                <a:gd name="T81" fmla="*/ 9 h 11"/>
                <a:gd name="T82" fmla="*/ 4 w 11"/>
                <a:gd name="T83" fmla="*/ 9 h 11"/>
                <a:gd name="T84" fmla="*/ 4 w 11"/>
                <a:gd name="T85" fmla="*/ 9 h 11"/>
                <a:gd name="T86" fmla="*/ 5 w 11"/>
                <a:gd name="T87" fmla="*/ 9 h 11"/>
                <a:gd name="T88" fmla="*/ 6 w 11"/>
                <a:gd name="T89" fmla="*/ 9 h 11"/>
                <a:gd name="T90" fmla="*/ 6 w 11"/>
                <a:gd name="T91" fmla="*/ 9 h 11"/>
                <a:gd name="T92" fmla="*/ 7 w 11"/>
                <a:gd name="T93" fmla="*/ 9 h 11"/>
                <a:gd name="T94" fmla="*/ 7 w 11"/>
                <a:gd name="T95" fmla="*/ 9 h 11"/>
                <a:gd name="T96" fmla="*/ 8 w 11"/>
                <a:gd name="T97" fmla="*/ 9 h 11"/>
                <a:gd name="T98" fmla="*/ 8 w 11"/>
                <a:gd name="T99" fmla="*/ 8 h 11"/>
                <a:gd name="T100" fmla="*/ 8 w 11"/>
                <a:gd name="T101" fmla="*/ 8 h 11"/>
                <a:gd name="T102" fmla="*/ 8 w 11"/>
                <a:gd name="T103" fmla="*/ 8 h 11"/>
                <a:gd name="T104" fmla="*/ 8 w 11"/>
                <a:gd name="T105" fmla="*/ 7 h 11"/>
                <a:gd name="T106" fmla="*/ 8 w 11"/>
                <a:gd name="T107" fmla="*/ 6 h 11"/>
                <a:gd name="T108" fmla="*/ 8 w 11"/>
                <a:gd name="T109" fmla="*/ 2 h 11"/>
                <a:gd name="T110" fmla="*/ 8 w 11"/>
                <a:gd name="T111" fmla="*/ 1 h 11"/>
                <a:gd name="T112" fmla="*/ 8 w 11"/>
                <a:gd name="T113" fmla="*/ 1 h 11"/>
                <a:gd name="T114" fmla="*/ 8 w 11"/>
                <a:gd name="T115" fmla="*/ 1 h 11"/>
                <a:gd name="T116" fmla="*/ 7 w 11"/>
                <a:gd name="T117" fmla="*/ 1 h 11"/>
                <a:gd name="T118" fmla="*/ 7 w 11"/>
                <a:gd name="T119" fmla="*/ 0 h 11"/>
                <a:gd name="T120" fmla="*/ 10 w 11"/>
                <a:gd name="T121" fmla="*/ 0 h 11"/>
                <a:gd name="T122" fmla="*/ 10 w 11"/>
                <a:gd name="T1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117"/>
            <p:cNvSpPr>
              <a:spLocks/>
            </p:cNvSpPr>
            <p:nvPr/>
          </p:nvSpPr>
          <p:spPr bwMode="auto">
            <a:xfrm>
              <a:off x="709" y="2532"/>
              <a:ext cx="6" cy="11"/>
            </a:xfrm>
            <a:custGeom>
              <a:avLst/>
              <a:gdLst>
                <a:gd name="T0" fmla="*/ 5 w 6"/>
                <a:gd name="T1" fmla="*/ 3 h 11"/>
                <a:gd name="T2" fmla="*/ 4 w 6"/>
                <a:gd name="T3" fmla="*/ 3 h 11"/>
                <a:gd name="T4" fmla="*/ 4 w 6"/>
                <a:gd name="T5" fmla="*/ 2 h 11"/>
                <a:gd name="T6" fmla="*/ 3 w 6"/>
                <a:gd name="T7" fmla="*/ 1 h 11"/>
                <a:gd name="T8" fmla="*/ 3 w 6"/>
                <a:gd name="T9" fmla="*/ 1 h 11"/>
                <a:gd name="T10" fmla="*/ 2 w 6"/>
                <a:gd name="T11" fmla="*/ 1 h 11"/>
                <a:gd name="T12" fmla="*/ 1 w 6"/>
                <a:gd name="T13" fmla="*/ 1 h 11"/>
                <a:gd name="T14" fmla="*/ 1 w 6"/>
                <a:gd name="T15" fmla="*/ 3 h 11"/>
                <a:gd name="T16" fmla="*/ 2 w 6"/>
                <a:gd name="T17" fmla="*/ 3 h 11"/>
                <a:gd name="T18" fmla="*/ 3 w 6"/>
                <a:gd name="T19" fmla="*/ 4 h 11"/>
                <a:gd name="T20" fmla="*/ 3 w 6"/>
                <a:gd name="T21" fmla="*/ 5 h 11"/>
                <a:gd name="T22" fmla="*/ 4 w 6"/>
                <a:gd name="T23" fmla="*/ 6 h 11"/>
                <a:gd name="T24" fmla="*/ 5 w 6"/>
                <a:gd name="T25" fmla="*/ 6 h 11"/>
                <a:gd name="T26" fmla="*/ 5 w 6"/>
                <a:gd name="T27" fmla="*/ 7 h 11"/>
                <a:gd name="T28" fmla="*/ 5 w 6"/>
                <a:gd name="T29" fmla="*/ 8 h 11"/>
                <a:gd name="T30" fmla="*/ 5 w 6"/>
                <a:gd name="T31" fmla="*/ 9 h 11"/>
                <a:gd name="T32" fmla="*/ 4 w 6"/>
                <a:gd name="T33" fmla="*/ 10 h 11"/>
                <a:gd name="T34" fmla="*/ 3 w 6"/>
                <a:gd name="T35" fmla="*/ 10 h 11"/>
                <a:gd name="T36" fmla="*/ 2 w 6"/>
                <a:gd name="T37" fmla="*/ 10 h 11"/>
                <a:gd name="T38" fmla="*/ 1 w 6"/>
                <a:gd name="T39" fmla="*/ 9 h 11"/>
                <a:gd name="T40" fmla="*/ 0 w 6"/>
                <a:gd name="T41" fmla="*/ 10 h 11"/>
                <a:gd name="T42" fmla="*/ 0 w 6"/>
                <a:gd name="T43" fmla="*/ 7 h 11"/>
                <a:gd name="T44" fmla="*/ 0 w 6"/>
                <a:gd name="T45" fmla="*/ 8 h 11"/>
                <a:gd name="T46" fmla="*/ 1 w 6"/>
                <a:gd name="T47" fmla="*/ 9 h 11"/>
                <a:gd name="T48" fmla="*/ 2 w 6"/>
                <a:gd name="T49" fmla="*/ 9 h 11"/>
                <a:gd name="T50" fmla="*/ 3 w 6"/>
                <a:gd name="T51" fmla="*/ 9 h 11"/>
                <a:gd name="T52" fmla="*/ 3 w 6"/>
                <a:gd name="T53" fmla="*/ 9 h 11"/>
                <a:gd name="T54" fmla="*/ 4 w 6"/>
                <a:gd name="T55" fmla="*/ 8 h 11"/>
                <a:gd name="T56" fmla="*/ 4 w 6"/>
                <a:gd name="T57" fmla="*/ 7 h 11"/>
                <a:gd name="T58" fmla="*/ 3 w 6"/>
                <a:gd name="T59" fmla="*/ 6 h 11"/>
                <a:gd name="T60" fmla="*/ 3 w 6"/>
                <a:gd name="T61" fmla="*/ 6 h 11"/>
                <a:gd name="T62" fmla="*/ 2 w 6"/>
                <a:gd name="T63" fmla="*/ 6 h 11"/>
                <a:gd name="T64" fmla="*/ 1 w 6"/>
                <a:gd name="T65" fmla="*/ 5 h 11"/>
                <a:gd name="T66" fmla="*/ 1 w 6"/>
                <a:gd name="T67" fmla="*/ 4 h 11"/>
                <a:gd name="T68" fmla="*/ 0 w 6"/>
                <a:gd name="T69" fmla="*/ 3 h 11"/>
                <a:gd name="T70" fmla="*/ 0 w 6"/>
                <a:gd name="T71" fmla="*/ 2 h 11"/>
                <a:gd name="T72" fmla="*/ 1 w 6"/>
                <a:gd name="T73" fmla="*/ 1 h 11"/>
                <a:gd name="T74" fmla="*/ 1 w 6"/>
                <a:gd name="T75" fmla="*/ 0 h 11"/>
                <a:gd name="T76" fmla="*/ 2 w 6"/>
                <a:gd name="T77" fmla="*/ 0 h 11"/>
                <a:gd name="T78" fmla="*/ 3 w 6"/>
                <a:gd name="T79" fmla="*/ 0 h 11"/>
                <a:gd name="T80" fmla="*/ 4 w 6"/>
                <a:gd name="T81" fmla="*/ 1 h 11"/>
                <a:gd name="T82" fmla="*/ 5 w 6"/>
                <a:gd name="T8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11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118"/>
            <p:cNvSpPr>
              <a:spLocks/>
            </p:cNvSpPr>
            <p:nvPr/>
          </p:nvSpPr>
          <p:spPr bwMode="auto">
            <a:xfrm>
              <a:off x="722" y="2532"/>
              <a:ext cx="8" cy="11"/>
            </a:xfrm>
            <a:custGeom>
              <a:avLst/>
              <a:gdLst>
                <a:gd name="T0" fmla="*/ 5 w 8"/>
                <a:gd name="T1" fmla="*/ 10 h 11"/>
                <a:gd name="T2" fmla="*/ 2 w 8"/>
                <a:gd name="T3" fmla="*/ 10 h 11"/>
                <a:gd name="T4" fmla="*/ 2 w 8"/>
                <a:gd name="T5" fmla="*/ 9 h 11"/>
                <a:gd name="T6" fmla="*/ 2 w 8"/>
                <a:gd name="T7" fmla="*/ 9 h 11"/>
                <a:gd name="T8" fmla="*/ 3 w 8"/>
                <a:gd name="T9" fmla="*/ 9 h 11"/>
                <a:gd name="T10" fmla="*/ 3 w 8"/>
                <a:gd name="T11" fmla="*/ 9 h 11"/>
                <a:gd name="T12" fmla="*/ 3 w 8"/>
                <a:gd name="T13" fmla="*/ 8 h 11"/>
                <a:gd name="T14" fmla="*/ 3 w 8"/>
                <a:gd name="T15" fmla="*/ 1 h 11"/>
                <a:gd name="T16" fmla="*/ 2 w 8"/>
                <a:gd name="T17" fmla="*/ 1 h 11"/>
                <a:gd name="T18" fmla="*/ 2 w 8"/>
                <a:gd name="T19" fmla="*/ 1 h 11"/>
                <a:gd name="T20" fmla="*/ 1 w 8"/>
                <a:gd name="T21" fmla="*/ 1 h 11"/>
                <a:gd name="T22" fmla="*/ 1 w 8"/>
                <a:gd name="T23" fmla="*/ 1 h 11"/>
                <a:gd name="T24" fmla="*/ 1 w 8"/>
                <a:gd name="T25" fmla="*/ 2 h 11"/>
                <a:gd name="T26" fmla="*/ 1 w 8"/>
                <a:gd name="T27" fmla="*/ 3 h 11"/>
                <a:gd name="T28" fmla="*/ 0 w 8"/>
                <a:gd name="T29" fmla="*/ 3 h 11"/>
                <a:gd name="T30" fmla="*/ 0 w 8"/>
                <a:gd name="T31" fmla="*/ 0 h 11"/>
                <a:gd name="T32" fmla="*/ 7 w 8"/>
                <a:gd name="T33" fmla="*/ 0 h 11"/>
                <a:gd name="T34" fmla="*/ 7 w 8"/>
                <a:gd name="T35" fmla="*/ 3 h 11"/>
                <a:gd name="T36" fmla="*/ 7 w 8"/>
                <a:gd name="T37" fmla="*/ 2 h 11"/>
                <a:gd name="T38" fmla="*/ 6 w 8"/>
                <a:gd name="T39" fmla="*/ 1 h 11"/>
                <a:gd name="T40" fmla="*/ 6 w 8"/>
                <a:gd name="T41" fmla="*/ 1 h 11"/>
                <a:gd name="T42" fmla="*/ 5 w 8"/>
                <a:gd name="T43" fmla="*/ 1 h 11"/>
                <a:gd name="T44" fmla="*/ 5 w 8"/>
                <a:gd name="T45" fmla="*/ 1 h 11"/>
                <a:gd name="T46" fmla="*/ 5 w 8"/>
                <a:gd name="T47" fmla="*/ 1 h 11"/>
                <a:gd name="T48" fmla="*/ 4 w 8"/>
                <a:gd name="T49" fmla="*/ 1 h 11"/>
                <a:gd name="T50" fmla="*/ 4 w 8"/>
                <a:gd name="T51" fmla="*/ 9 h 11"/>
                <a:gd name="T52" fmla="*/ 4 w 8"/>
                <a:gd name="T53" fmla="*/ 9 h 11"/>
                <a:gd name="T54" fmla="*/ 5 w 8"/>
                <a:gd name="T55" fmla="*/ 9 h 11"/>
                <a:gd name="T56" fmla="*/ 5 w 8"/>
                <a:gd name="T57" fmla="*/ 9 h 11"/>
                <a:gd name="T58" fmla="*/ 5 w 8"/>
                <a:gd name="T5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11">
                  <a:moveTo>
                    <a:pt x="5" y="10"/>
                  </a:move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72" name="Group 216"/>
          <p:cNvGrpSpPr>
            <a:grpSpLocks/>
          </p:cNvGrpSpPr>
          <p:nvPr/>
        </p:nvGrpSpPr>
        <p:grpSpPr bwMode="auto">
          <a:xfrm>
            <a:off x="1998663" y="3783013"/>
            <a:ext cx="625475" cy="625475"/>
            <a:chOff x="1259" y="2219"/>
            <a:chExt cx="394" cy="394"/>
          </a:xfrm>
        </p:grpSpPr>
        <p:sp>
          <p:nvSpPr>
            <p:cNvPr id="19576" name="Freeform 120"/>
            <p:cNvSpPr>
              <a:spLocks/>
            </p:cNvSpPr>
            <p:nvPr/>
          </p:nvSpPr>
          <p:spPr bwMode="auto">
            <a:xfrm>
              <a:off x="1259" y="2219"/>
              <a:ext cx="388" cy="388"/>
            </a:xfrm>
            <a:custGeom>
              <a:avLst/>
              <a:gdLst>
                <a:gd name="T0" fmla="*/ 214 w 388"/>
                <a:gd name="T1" fmla="*/ 386 h 388"/>
                <a:gd name="T2" fmla="*/ 251 w 388"/>
                <a:gd name="T3" fmla="*/ 378 h 388"/>
                <a:gd name="T4" fmla="*/ 286 w 388"/>
                <a:gd name="T5" fmla="*/ 363 h 388"/>
                <a:gd name="T6" fmla="*/ 317 w 388"/>
                <a:gd name="T7" fmla="*/ 343 h 388"/>
                <a:gd name="T8" fmla="*/ 343 w 388"/>
                <a:gd name="T9" fmla="*/ 316 h 388"/>
                <a:gd name="T10" fmla="*/ 363 w 388"/>
                <a:gd name="T11" fmla="*/ 286 h 388"/>
                <a:gd name="T12" fmla="*/ 378 w 388"/>
                <a:gd name="T13" fmla="*/ 251 h 388"/>
                <a:gd name="T14" fmla="*/ 386 w 388"/>
                <a:gd name="T15" fmla="*/ 213 h 388"/>
                <a:gd name="T16" fmla="*/ 386 w 388"/>
                <a:gd name="T17" fmla="*/ 173 h 388"/>
                <a:gd name="T18" fmla="*/ 378 w 388"/>
                <a:gd name="T19" fmla="*/ 136 h 388"/>
                <a:gd name="T20" fmla="*/ 363 w 388"/>
                <a:gd name="T21" fmla="*/ 101 h 388"/>
                <a:gd name="T22" fmla="*/ 343 w 388"/>
                <a:gd name="T23" fmla="*/ 70 h 388"/>
                <a:gd name="T24" fmla="*/ 317 w 388"/>
                <a:gd name="T25" fmla="*/ 44 h 388"/>
                <a:gd name="T26" fmla="*/ 286 w 388"/>
                <a:gd name="T27" fmla="*/ 24 h 388"/>
                <a:gd name="T28" fmla="*/ 251 w 388"/>
                <a:gd name="T29" fmla="*/ 9 h 388"/>
                <a:gd name="T30" fmla="*/ 214 w 388"/>
                <a:gd name="T31" fmla="*/ 1 h 388"/>
                <a:gd name="T32" fmla="*/ 174 w 388"/>
                <a:gd name="T33" fmla="*/ 1 h 388"/>
                <a:gd name="T34" fmla="*/ 136 w 388"/>
                <a:gd name="T35" fmla="*/ 9 h 388"/>
                <a:gd name="T36" fmla="*/ 101 w 388"/>
                <a:gd name="T37" fmla="*/ 24 h 388"/>
                <a:gd name="T38" fmla="*/ 71 w 388"/>
                <a:gd name="T39" fmla="*/ 44 h 388"/>
                <a:gd name="T40" fmla="*/ 44 w 388"/>
                <a:gd name="T41" fmla="*/ 70 h 388"/>
                <a:gd name="T42" fmla="*/ 24 w 388"/>
                <a:gd name="T43" fmla="*/ 101 h 388"/>
                <a:gd name="T44" fmla="*/ 9 w 388"/>
                <a:gd name="T45" fmla="*/ 136 h 388"/>
                <a:gd name="T46" fmla="*/ 1 w 388"/>
                <a:gd name="T47" fmla="*/ 173 h 388"/>
                <a:gd name="T48" fmla="*/ 1 w 388"/>
                <a:gd name="T49" fmla="*/ 213 h 388"/>
                <a:gd name="T50" fmla="*/ 9 w 388"/>
                <a:gd name="T51" fmla="*/ 251 h 388"/>
                <a:gd name="T52" fmla="*/ 24 w 388"/>
                <a:gd name="T53" fmla="*/ 286 h 388"/>
                <a:gd name="T54" fmla="*/ 44 w 388"/>
                <a:gd name="T55" fmla="*/ 316 h 388"/>
                <a:gd name="T56" fmla="*/ 71 w 388"/>
                <a:gd name="T57" fmla="*/ 343 h 388"/>
                <a:gd name="T58" fmla="*/ 101 w 388"/>
                <a:gd name="T59" fmla="*/ 363 h 388"/>
                <a:gd name="T60" fmla="*/ 136 w 388"/>
                <a:gd name="T61" fmla="*/ 378 h 388"/>
                <a:gd name="T62" fmla="*/ 174 w 388"/>
                <a:gd name="T63" fmla="*/ 38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388">
                  <a:moveTo>
                    <a:pt x="194" y="387"/>
                  </a:moveTo>
                  <a:lnTo>
                    <a:pt x="214" y="386"/>
                  </a:lnTo>
                  <a:lnTo>
                    <a:pt x="232" y="383"/>
                  </a:lnTo>
                  <a:lnTo>
                    <a:pt x="251" y="378"/>
                  </a:lnTo>
                  <a:lnTo>
                    <a:pt x="269" y="371"/>
                  </a:lnTo>
                  <a:lnTo>
                    <a:pt x="286" y="363"/>
                  </a:lnTo>
                  <a:lnTo>
                    <a:pt x="302" y="354"/>
                  </a:lnTo>
                  <a:lnTo>
                    <a:pt x="317" y="343"/>
                  </a:lnTo>
                  <a:lnTo>
                    <a:pt x="331" y="330"/>
                  </a:lnTo>
                  <a:lnTo>
                    <a:pt x="343" y="316"/>
                  </a:lnTo>
                  <a:lnTo>
                    <a:pt x="355" y="301"/>
                  </a:lnTo>
                  <a:lnTo>
                    <a:pt x="363" y="286"/>
                  </a:lnTo>
                  <a:lnTo>
                    <a:pt x="372" y="269"/>
                  </a:lnTo>
                  <a:lnTo>
                    <a:pt x="378" y="251"/>
                  </a:lnTo>
                  <a:lnTo>
                    <a:pt x="383" y="232"/>
                  </a:lnTo>
                  <a:lnTo>
                    <a:pt x="386" y="213"/>
                  </a:lnTo>
                  <a:lnTo>
                    <a:pt x="387" y="193"/>
                  </a:lnTo>
                  <a:lnTo>
                    <a:pt x="386" y="173"/>
                  </a:lnTo>
                  <a:lnTo>
                    <a:pt x="383" y="155"/>
                  </a:lnTo>
                  <a:lnTo>
                    <a:pt x="378" y="136"/>
                  </a:lnTo>
                  <a:lnTo>
                    <a:pt x="372" y="118"/>
                  </a:lnTo>
                  <a:lnTo>
                    <a:pt x="363" y="101"/>
                  </a:lnTo>
                  <a:lnTo>
                    <a:pt x="355" y="86"/>
                  </a:lnTo>
                  <a:lnTo>
                    <a:pt x="343" y="70"/>
                  </a:lnTo>
                  <a:lnTo>
                    <a:pt x="331" y="57"/>
                  </a:lnTo>
                  <a:lnTo>
                    <a:pt x="317" y="44"/>
                  </a:lnTo>
                  <a:lnTo>
                    <a:pt x="302" y="32"/>
                  </a:lnTo>
                  <a:lnTo>
                    <a:pt x="286" y="24"/>
                  </a:lnTo>
                  <a:lnTo>
                    <a:pt x="269" y="15"/>
                  </a:lnTo>
                  <a:lnTo>
                    <a:pt x="251" y="9"/>
                  </a:lnTo>
                  <a:lnTo>
                    <a:pt x="232" y="4"/>
                  </a:lnTo>
                  <a:lnTo>
                    <a:pt x="214" y="1"/>
                  </a:lnTo>
                  <a:lnTo>
                    <a:pt x="194" y="0"/>
                  </a:lnTo>
                  <a:lnTo>
                    <a:pt x="174" y="1"/>
                  </a:lnTo>
                  <a:lnTo>
                    <a:pt x="155" y="4"/>
                  </a:lnTo>
                  <a:lnTo>
                    <a:pt x="136" y="9"/>
                  </a:lnTo>
                  <a:lnTo>
                    <a:pt x="118" y="15"/>
                  </a:lnTo>
                  <a:lnTo>
                    <a:pt x="101" y="24"/>
                  </a:lnTo>
                  <a:lnTo>
                    <a:pt x="86" y="32"/>
                  </a:lnTo>
                  <a:lnTo>
                    <a:pt x="71" y="44"/>
                  </a:lnTo>
                  <a:lnTo>
                    <a:pt x="57" y="57"/>
                  </a:lnTo>
                  <a:lnTo>
                    <a:pt x="44" y="70"/>
                  </a:lnTo>
                  <a:lnTo>
                    <a:pt x="33" y="86"/>
                  </a:lnTo>
                  <a:lnTo>
                    <a:pt x="24" y="101"/>
                  </a:lnTo>
                  <a:lnTo>
                    <a:pt x="16" y="118"/>
                  </a:lnTo>
                  <a:lnTo>
                    <a:pt x="9" y="136"/>
                  </a:lnTo>
                  <a:lnTo>
                    <a:pt x="4" y="155"/>
                  </a:lnTo>
                  <a:lnTo>
                    <a:pt x="1" y="173"/>
                  </a:lnTo>
                  <a:lnTo>
                    <a:pt x="0" y="193"/>
                  </a:lnTo>
                  <a:lnTo>
                    <a:pt x="1" y="213"/>
                  </a:lnTo>
                  <a:lnTo>
                    <a:pt x="4" y="232"/>
                  </a:lnTo>
                  <a:lnTo>
                    <a:pt x="9" y="251"/>
                  </a:lnTo>
                  <a:lnTo>
                    <a:pt x="16" y="269"/>
                  </a:lnTo>
                  <a:lnTo>
                    <a:pt x="24" y="286"/>
                  </a:lnTo>
                  <a:lnTo>
                    <a:pt x="33" y="301"/>
                  </a:lnTo>
                  <a:lnTo>
                    <a:pt x="44" y="316"/>
                  </a:lnTo>
                  <a:lnTo>
                    <a:pt x="57" y="330"/>
                  </a:lnTo>
                  <a:lnTo>
                    <a:pt x="71" y="343"/>
                  </a:lnTo>
                  <a:lnTo>
                    <a:pt x="86" y="354"/>
                  </a:lnTo>
                  <a:lnTo>
                    <a:pt x="101" y="363"/>
                  </a:lnTo>
                  <a:lnTo>
                    <a:pt x="118" y="371"/>
                  </a:lnTo>
                  <a:lnTo>
                    <a:pt x="136" y="378"/>
                  </a:lnTo>
                  <a:lnTo>
                    <a:pt x="155" y="383"/>
                  </a:lnTo>
                  <a:lnTo>
                    <a:pt x="174" y="386"/>
                  </a:lnTo>
                  <a:lnTo>
                    <a:pt x="194" y="38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121"/>
            <p:cNvSpPr>
              <a:spLocks/>
            </p:cNvSpPr>
            <p:nvPr/>
          </p:nvSpPr>
          <p:spPr bwMode="auto">
            <a:xfrm>
              <a:off x="1259" y="2219"/>
              <a:ext cx="394" cy="394"/>
            </a:xfrm>
            <a:custGeom>
              <a:avLst/>
              <a:gdLst>
                <a:gd name="T0" fmla="*/ 217 w 394"/>
                <a:gd name="T1" fmla="*/ 392 h 394"/>
                <a:gd name="T2" fmla="*/ 255 w 394"/>
                <a:gd name="T3" fmla="*/ 384 h 394"/>
                <a:gd name="T4" fmla="*/ 290 w 394"/>
                <a:gd name="T5" fmla="*/ 369 h 394"/>
                <a:gd name="T6" fmla="*/ 322 w 394"/>
                <a:gd name="T7" fmla="*/ 348 h 394"/>
                <a:gd name="T8" fmla="*/ 348 w 394"/>
                <a:gd name="T9" fmla="*/ 321 h 394"/>
                <a:gd name="T10" fmla="*/ 369 w 394"/>
                <a:gd name="T11" fmla="*/ 290 h 394"/>
                <a:gd name="T12" fmla="*/ 384 w 394"/>
                <a:gd name="T13" fmla="*/ 255 h 394"/>
                <a:gd name="T14" fmla="*/ 392 w 394"/>
                <a:gd name="T15" fmla="*/ 216 h 394"/>
                <a:gd name="T16" fmla="*/ 392 w 394"/>
                <a:gd name="T17" fmla="*/ 176 h 394"/>
                <a:gd name="T18" fmla="*/ 384 w 394"/>
                <a:gd name="T19" fmla="*/ 138 h 394"/>
                <a:gd name="T20" fmla="*/ 369 w 394"/>
                <a:gd name="T21" fmla="*/ 103 h 394"/>
                <a:gd name="T22" fmla="*/ 348 w 394"/>
                <a:gd name="T23" fmla="*/ 71 h 394"/>
                <a:gd name="T24" fmla="*/ 322 w 394"/>
                <a:gd name="T25" fmla="*/ 45 h 394"/>
                <a:gd name="T26" fmla="*/ 290 w 394"/>
                <a:gd name="T27" fmla="*/ 24 h 394"/>
                <a:gd name="T28" fmla="*/ 255 w 394"/>
                <a:gd name="T29" fmla="*/ 9 h 394"/>
                <a:gd name="T30" fmla="*/ 217 w 394"/>
                <a:gd name="T31" fmla="*/ 1 h 394"/>
                <a:gd name="T32" fmla="*/ 177 w 394"/>
                <a:gd name="T33" fmla="*/ 1 h 394"/>
                <a:gd name="T34" fmla="*/ 138 w 394"/>
                <a:gd name="T35" fmla="*/ 9 h 394"/>
                <a:gd name="T36" fmla="*/ 103 w 394"/>
                <a:gd name="T37" fmla="*/ 24 h 394"/>
                <a:gd name="T38" fmla="*/ 72 w 394"/>
                <a:gd name="T39" fmla="*/ 45 h 394"/>
                <a:gd name="T40" fmla="*/ 45 w 394"/>
                <a:gd name="T41" fmla="*/ 71 h 394"/>
                <a:gd name="T42" fmla="*/ 24 w 394"/>
                <a:gd name="T43" fmla="*/ 103 h 394"/>
                <a:gd name="T44" fmla="*/ 9 w 394"/>
                <a:gd name="T45" fmla="*/ 138 h 394"/>
                <a:gd name="T46" fmla="*/ 1 w 394"/>
                <a:gd name="T47" fmla="*/ 176 h 394"/>
                <a:gd name="T48" fmla="*/ 1 w 394"/>
                <a:gd name="T49" fmla="*/ 216 h 394"/>
                <a:gd name="T50" fmla="*/ 9 w 394"/>
                <a:gd name="T51" fmla="*/ 255 h 394"/>
                <a:gd name="T52" fmla="*/ 24 w 394"/>
                <a:gd name="T53" fmla="*/ 290 h 394"/>
                <a:gd name="T54" fmla="*/ 45 w 394"/>
                <a:gd name="T55" fmla="*/ 321 h 394"/>
                <a:gd name="T56" fmla="*/ 72 w 394"/>
                <a:gd name="T57" fmla="*/ 348 h 394"/>
                <a:gd name="T58" fmla="*/ 103 w 394"/>
                <a:gd name="T59" fmla="*/ 369 h 394"/>
                <a:gd name="T60" fmla="*/ 138 w 394"/>
                <a:gd name="T61" fmla="*/ 384 h 394"/>
                <a:gd name="T62" fmla="*/ 177 w 394"/>
                <a:gd name="T63" fmla="*/ 39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94">
                  <a:moveTo>
                    <a:pt x="197" y="393"/>
                  </a:moveTo>
                  <a:lnTo>
                    <a:pt x="217" y="392"/>
                  </a:lnTo>
                  <a:lnTo>
                    <a:pt x="236" y="389"/>
                  </a:lnTo>
                  <a:lnTo>
                    <a:pt x="255" y="384"/>
                  </a:lnTo>
                  <a:lnTo>
                    <a:pt x="273" y="377"/>
                  </a:lnTo>
                  <a:lnTo>
                    <a:pt x="290" y="369"/>
                  </a:lnTo>
                  <a:lnTo>
                    <a:pt x="307" y="359"/>
                  </a:lnTo>
                  <a:lnTo>
                    <a:pt x="322" y="348"/>
                  </a:lnTo>
                  <a:lnTo>
                    <a:pt x="336" y="335"/>
                  </a:lnTo>
                  <a:lnTo>
                    <a:pt x="348" y="321"/>
                  </a:lnTo>
                  <a:lnTo>
                    <a:pt x="360" y="306"/>
                  </a:lnTo>
                  <a:lnTo>
                    <a:pt x="369" y="290"/>
                  </a:lnTo>
                  <a:lnTo>
                    <a:pt x="378" y="273"/>
                  </a:lnTo>
                  <a:lnTo>
                    <a:pt x="384" y="255"/>
                  </a:lnTo>
                  <a:lnTo>
                    <a:pt x="389" y="236"/>
                  </a:lnTo>
                  <a:lnTo>
                    <a:pt x="392" y="216"/>
                  </a:lnTo>
                  <a:lnTo>
                    <a:pt x="393" y="196"/>
                  </a:lnTo>
                  <a:lnTo>
                    <a:pt x="392" y="176"/>
                  </a:lnTo>
                  <a:lnTo>
                    <a:pt x="389" y="157"/>
                  </a:lnTo>
                  <a:lnTo>
                    <a:pt x="384" y="138"/>
                  </a:lnTo>
                  <a:lnTo>
                    <a:pt x="378" y="120"/>
                  </a:lnTo>
                  <a:lnTo>
                    <a:pt x="369" y="103"/>
                  </a:lnTo>
                  <a:lnTo>
                    <a:pt x="360" y="87"/>
                  </a:lnTo>
                  <a:lnTo>
                    <a:pt x="348" y="71"/>
                  </a:lnTo>
                  <a:lnTo>
                    <a:pt x="336" y="58"/>
                  </a:lnTo>
                  <a:lnTo>
                    <a:pt x="322" y="45"/>
                  </a:lnTo>
                  <a:lnTo>
                    <a:pt x="307" y="33"/>
                  </a:lnTo>
                  <a:lnTo>
                    <a:pt x="290" y="24"/>
                  </a:lnTo>
                  <a:lnTo>
                    <a:pt x="273" y="15"/>
                  </a:lnTo>
                  <a:lnTo>
                    <a:pt x="255" y="9"/>
                  </a:lnTo>
                  <a:lnTo>
                    <a:pt x="236" y="4"/>
                  </a:lnTo>
                  <a:lnTo>
                    <a:pt x="217" y="1"/>
                  </a:lnTo>
                  <a:lnTo>
                    <a:pt x="197" y="0"/>
                  </a:lnTo>
                  <a:lnTo>
                    <a:pt x="177" y="1"/>
                  </a:lnTo>
                  <a:lnTo>
                    <a:pt x="157" y="4"/>
                  </a:lnTo>
                  <a:lnTo>
                    <a:pt x="138" y="9"/>
                  </a:lnTo>
                  <a:lnTo>
                    <a:pt x="120" y="15"/>
                  </a:lnTo>
                  <a:lnTo>
                    <a:pt x="103" y="24"/>
                  </a:lnTo>
                  <a:lnTo>
                    <a:pt x="87" y="33"/>
                  </a:lnTo>
                  <a:lnTo>
                    <a:pt x="72" y="45"/>
                  </a:lnTo>
                  <a:lnTo>
                    <a:pt x="58" y="58"/>
                  </a:lnTo>
                  <a:lnTo>
                    <a:pt x="45" y="71"/>
                  </a:lnTo>
                  <a:lnTo>
                    <a:pt x="34" y="87"/>
                  </a:lnTo>
                  <a:lnTo>
                    <a:pt x="24" y="103"/>
                  </a:lnTo>
                  <a:lnTo>
                    <a:pt x="16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6"/>
                  </a:lnTo>
                  <a:lnTo>
                    <a:pt x="4" y="236"/>
                  </a:lnTo>
                  <a:lnTo>
                    <a:pt x="9" y="255"/>
                  </a:lnTo>
                  <a:lnTo>
                    <a:pt x="16" y="273"/>
                  </a:lnTo>
                  <a:lnTo>
                    <a:pt x="24" y="290"/>
                  </a:lnTo>
                  <a:lnTo>
                    <a:pt x="34" y="306"/>
                  </a:lnTo>
                  <a:lnTo>
                    <a:pt x="45" y="321"/>
                  </a:lnTo>
                  <a:lnTo>
                    <a:pt x="58" y="335"/>
                  </a:lnTo>
                  <a:lnTo>
                    <a:pt x="72" y="348"/>
                  </a:lnTo>
                  <a:lnTo>
                    <a:pt x="87" y="359"/>
                  </a:lnTo>
                  <a:lnTo>
                    <a:pt x="103" y="369"/>
                  </a:lnTo>
                  <a:lnTo>
                    <a:pt x="120" y="377"/>
                  </a:lnTo>
                  <a:lnTo>
                    <a:pt x="138" y="384"/>
                  </a:lnTo>
                  <a:lnTo>
                    <a:pt x="157" y="389"/>
                  </a:lnTo>
                  <a:lnTo>
                    <a:pt x="177" y="392"/>
                  </a:lnTo>
                  <a:lnTo>
                    <a:pt x="197" y="3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122"/>
            <p:cNvSpPr>
              <a:spLocks/>
            </p:cNvSpPr>
            <p:nvPr/>
          </p:nvSpPr>
          <p:spPr bwMode="auto">
            <a:xfrm>
              <a:off x="1264" y="2223"/>
              <a:ext cx="379" cy="379"/>
            </a:xfrm>
            <a:custGeom>
              <a:avLst/>
              <a:gdLst>
                <a:gd name="T0" fmla="*/ 208 w 379"/>
                <a:gd name="T1" fmla="*/ 377 h 379"/>
                <a:gd name="T2" fmla="*/ 245 w 379"/>
                <a:gd name="T3" fmla="*/ 370 h 379"/>
                <a:gd name="T4" fmla="*/ 279 w 379"/>
                <a:gd name="T5" fmla="*/ 355 h 379"/>
                <a:gd name="T6" fmla="*/ 309 w 379"/>
                <a:gd name="T7" fmla="*/ 336 h 379"/>
                <a:gd name="T8" fmla="*/ 335 w 379"/>
                <a:gd name="T9" fmla="*/ 310 h 379"/>
                <a:gd name="T10" fmla="*/ 355 w 379"/>
                <a:gd name="T11" fmla="*/ 280 h 379"/>
                <a:gd name="T12" fmla="*/ 369 w 379"/>
                <a:gd name="T13" fmla="*/ 246 h 379"/>
                <a:gd name="T14" fmla="*/ 377 w 379"/>
                <a:gd name="T15" fmla="*/ 209 h 379"/>
                <a:gd name="T16" fmla="*/ 377 w 379"/>
                <a:gd name="T17" fmla="*/ 170 h 379"/>
                <a:gd name="T18" fmla="*/ 369 w 379"/>
                <a:gd name="T19" fmla="*/ 133 h 379"/>
                <a:gd name="T20" fmla="*/ 355 w 379"/>
                <a:gd name="T21" fmla="*/ 99 h 379"/>
                <a:gd name="T22" fmla="*/ 335 w 379"/>
                <a:gd name="T23" fmla="*/ 69 h 379"/>
                <a:gd name="T24" fmla="*/ 309 w 379"/>
                <a:gd name="T25" fmla="*/ 43 h 379"/>
                <a:gd name="T26" fmla="*/ 279 w 379"/>
                <a:gd name="T27" fmla="*/ 23 h 379"/>
                <a:gd name="T28" fmla="*/ 245 w 379"/>
                <a:gd name="T29" fmla="*/ 9 h 379"/>
                <a:gd name="T30" fmla="*/ 208 w 379"/>
                <a:gd name="T31" fmla="*/ 1 h 379"/>
                <a:gd name="T32" fmla="*/ 169 w 379"/>
                <a:gd name="T33" fmla="*/ 1 h 379"/>
                <a:gd name="T34" fmla="*/ 133 w 379"/>
                <a:gd name="T35" fmla="*/ 9 h 379"/>
                <a:gd name="T36" fmla="*/ 98 w 379"/>
                <a:gd name="T37" fmla="*/ 23 h 379"/>
                <a:gd name="T38" fmla="*/ 69 w 379"/>
                <a:gd name="T39" fmla="*/ 43 h 379"/>
                <a:gd name="T40" fmla="*/ 43 w 379"/>
                <a:gd name="T41" fmla="*/ 69 h 379"/>
                <a:gd name="T42" fmla="*/ 23 w 379"/>
                <a:gd name="T43" fmla="*/ 99 h 379"/>
                <a:gd name="T44" fmla="*/ 8 w 379"/>
                <a:gd name="T45" fmla="*/ 133 h 379"/>
                <a:gd name="T46" fmla="*/ 1 w 379"/>
                <a:gd name="T47" fmla="*/ 170 h 379"/>
                <a:gd name="T48" fmla="*/ 1 w 379"/>
                <a:gd name="T49" fmla="*/ 209 h 379"/>
                <a:gd name="T50" fmla="*/ 8 w 379"/>
                <a:gd name="T51" fmla="*/ 246 h 379"/>
                <a:gd name="T52" fmla="*/ 23 w 379"/>
                <a:gd name="T53" fmla="*/ 280 h 379"/>
                <a:gd name="T54" fmla="*/ 43 w 379"/>
                <a:gd name="T55" fmla="*/ 310 h 379"/>
                <a:gd name="T56" fmla="*/ 69 w 379"/>
                <a:gd name="T57" fmla="*/ 336 h 379"/>
                <a:gd name="T58" fmla="*/ 98 w 379"/>
                <a:gd name="T59" fmla="*/ 355 h 379"/>
                <a:gd name="T60" fmla="*/ 133 w 379"/>
                <a:gd name="T61" fmla="*/ 370 h 379"/>
                <a:gd name="T62" fmla="*/ 169 w 379"/>
                <a:gd name="T63" fmla="*/ 3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" h="379">
                  <a:moveTo>
                    <a:pt x="189" y="378"/>
                  </a:moveTo>
                  <a:lnTo>
                    <a:pt x="208" y="377"/>
                  </a:lnTo>
                  <a:lnTo>
                    <a:pt x="226" y="375"/>
                  </a:lnTo>
                  <a:lnTo>
                    <a:pt x="245" y="370"/>
                  </a:lnTo>
                  <a:lnTo>
                    <a:pt x="263" y="363"/>
                  </a:lnTo>
                  <a:lnTo>
                    <a:pt x="279" y="355"/>
                  </a:lnTo>
                  <a:lnTo>
                    <a:pt x="294" y="347"/>
                  </a:lnTo>
                  <a:lnTo>
                    <a:pt x="309" y="336"/>
                  </a:lnTo>
                  <a:lnTo>
                    <a:pt x="323" y="323"/>
                  </a:lnTo>
                  <a:lnTo>
                    <a:pt x="335" y="310"/>
                  </a:lnTo>
                  <a:lnTo>
                    <a:pt x="346" y="295"/>
                  </a:lnTo>
                  <a:lnTo>
                    <a:pt x="355" y="280"/>
                  </a:lnTo>
                  <a:lnTo>
                    <a:pt x="363" y="263"/>
                  </a:lnTo>
                  <a:lnTo>
                    <a:pt x="369" y="246"/>
                  </a:lnTo>
                  <a:lnTo>
                    <a:pt x="374" y="227"/>
                  </a:lnTo>
                  <a:lnTo>
                    <a:pt x="377" y="209"/>
                  </a:lnTo>
                  <a:lnTo>
                    <a:pt x="378" y="189"/>
                  </a:lnTo>
                  <a:lnTo>
                    <a:pt x="377" y="170"/>
                  </a:lnTo>
                  <a:lnTo>
                    <a:pt x="374" y="152"/>
                  </a:lnTo>
                  <a:lnTo>
                    <a:pt x="369" y="133"/>
                  </a:lnTo>
                  <a:lnTo>
                    <a:pt x="363" y="116"/>
                  </a:lnTo>
                  <a:lnTo>
                    <a:pt x="355" y="99"/>
                  </a:lnTo>
                  <a:lnTo>
                    <a:pt x="346" y="84"/>
                  </a:lnTo>
                  <a:lnTo>
                    <a:pt x="335" y="69"/>
                  </a:lnTo>
                  <a:lnTo>
                    <a:pt x="323" y="56"/>
                  </a:lnTo>
                  <a:lnTo>
                    <a:pt x="309" y="43"/>
                  </a:lnTo>
                  <a:lnTo>
                    <a:pt x="294" y="32"/>
                  </a:lnTo>
                  <a:lnTo>
                    <a:pt x="279" y="23"/>
                  </a:lnTo>
                  <a:lnTo>
                    <a:pt x="263" y="15"/>
                  </a:lnTo>
                  <a:lnTo>
                    <a:pt x="245" y="9"/>
                  </a:lnTo>
                  <a:lnTo>
                    <a:pt x="226" y="4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69" y="1"/>
                  </a:lnTo>
                  <a:lnTo>
                    <a:pt x="151" y="4"/>
                  </a:lnTo>
                  <a:lnTo>
                    <a:pt x="133" y="9"/>
                  </a:lnTo>
                  <a:lnTo>
                    <a:pt x="115" y="15"/>
                  </a:lnTo>
                  <a:lnTo>
                    <a:pt x="98" y="23"/>
                  </a:lnTo>
                  <a:lnTo>
                    <a:pt x="83" y="32"/>
                  </a:lnTo>
                  <a:lnTo>
                    <a:pt x="69" y="43"/>
                  </a:lnTo>
                  <a:lnTo>
                    <a:pt x="55" y="56"/>
                  </a:lnTo>
                  <a:lnTo>
                    <a:pt x="43" y="69"/>
                  </a:lnTo>
                  <a:lnTo>
                    <a:pt x="32" y="84"/>
                  </a:lnTo>
                  <a:lnTo>
                    <a:pt x="23" y="99"/>
                  </a:lnTo>
                  <a:lnTo>
                    <a:pt x="15" y="116"/>
                  </a:lnTo>
                  <a:lnTo>
                    <a:pt x="8" y="133"/>
                  </a:lnTo>
                  <a:lnTo>
                    <a:pt x="4" y="152"/>
                  </a:lnTo>
                  <a:lnTo>
                    <a:pt x="1" y="170"/>
                  </a:lnTo>
                  <a:lnTo>
                    <a:pt x="0" y="189"/>
                  </a:lnTo>
                  <a:lnTo>
                    <a:pt x="1" y="209"/>
                  </a:lnTo>
                  <a:lnTo>
                    <a:pt x="4" y="227"/>
                  </a:lnTo>
                  <a:lnTo>
                    <a:pt x="8" y="246"/>
                  </a:lnTo>
                  <a:lnTo>
                    <a:pt x="15" y="263"/>
                  </a:lnTo>
                  <a:lnTo>
                    <a:pt x="23" y="280"/>
                  </a:lnTo>
                  <a:lnTo>
                    <a:pt x="32" y="295"/>
                  </a:lnTo>
                  <a:lnTo>
                    <a:pt x="43" y="310"/>
                  </a:lnTo>
                  <a:lnTo>
                    <a:pt x="55" y="323"/>
                  </a:lnTo>
                  <a:lnTo>
                    <a:pt x="69" y="336"/>
                  </a:lnTo>
                  <a:lnTo>
                    <a:pt x="83" y="347"/>
                  </a:lnTo>
                  <a:lnTo>
                    <a:pt x="98" y="355"/>
                  </a:lnTo>
                  <a:lnTo>
                    <a:pt x="115" y="363"/>
                  </a:lnTo>
                  <a:lnTo>
                    <a:pt x="133" y="370"/>
                  </a:lnTo>
                  <a:lnTo>
                    <a:pt x="151" y="375"/>
                  </a:lnTo>
                  <a:lnTo>
                    <a:pt x="169" y="377"/>
                  </a:lnTo>
                  <a:lnTo>
                    <a:pt x="189" y="378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123"/>
            <p:cNvSpPr>
              <a:spLocks/>
            </p:cNvSpPr>
            <p:nvPr/>
          </p:nvSpPr>
          <p:spPr bwMode="auto">
            <a:xfrm>
              <a:off x="1264" y="2223"/>
              <a:ext cx="385" cy="385"/>
            </a:xfrm>
            <a:custGeom>
              <a:avLst/>
              <a:gdLst>
                <a:gd name="T0" fmla="*/ 211 w 385"/>
                <a:gd name="T1" fmla="*/ 383 h 385"/>
                <a:gd name="T2" fmla="*/ 249 w 385"/>
                <a:gd name="T3" fmla="*/ 376 h 385"/>
                <a:gd name="T4" fmla="*/ 283 w 385"/>
                <a:gd name="T5" fmla="*/ 361 h 385"/>
                <a:gd name="T6" fmla="*/ 314 w 385"/>
                <a:gd name="T7" fmla="*/ 341 h 385"/>
                <a:gd name="T8" fmla="*/ 340 w 385"/>
                <a:gd name="T9" fmla="*/ 315 h 385"/>
                <a:gd name="T10" fmla="*/ 361 w 385"/>
                <a:gd name="T11" fmla="*/ 284 h 385"/>
                <a:gd name="T12" fmla="*/ 375 w 385"/>
                <a:gd name="T13" fmla="*/ 250 h 385"/>
                <a:gd name="T14" fmla="*/ 383 w 385"/>
                <a:gd name="T15" fmla="*/ 212 h 385"/>
                <a:gd name="T16" fmla="*/ 383 w 385"/>
                <a:gd name="T17" fmla="*/ 173 h 385"/>
                <a:gd name="T18" fmla="*/ 375 w 385"/>
                <a:gd name="T19" fmla="*/ 135 h 385"/>
                <a:gd name="T20" fmla="*/ 361 w 385"/>
                <a:gd name="T21" fmla="*/ 101 h 385"/>
                <a:gd name="T22" fmla="*/ 340 w 385"/>
                <a:gd name="T23" fmla="*/ 70 h 385"/>
                <a:gd name="T24" fmla="*/ 314 w 385"/>
                <a:gd name="T25" fmla="*/ 44 h 385"/>
                <a:gd name="T26" fmla="*/ 283 w 385"/>
                <a:gd name="T27" fmla="*/ 23 h 385"/>
                <a:gd name="T28" fmla="*/ 249 w 385"/>
                <a:gd name="T29" fmla="*/ 9 h 385"/>
                <a:gd name="T30" fmla="*/ 211 w 385"/>
                <a:gd name="T31" fmla="*/ 1 h 385"/>
                <a:gd name="T32" fmla="*/ 172 w 385"/>
                <a:gd name="T33" fmla="*/ 1 h 385"/>
                <a:gd name="T34" fmla="*/ 135 w 385"/>
                <a:gd name="T35" fmla="*/ 9 h 385"/>
                <a:gd name="T36" fmla="*/ 100 w 385"/>
                <a:gd name="T37" fmla="*/ 23 h 385"/>
                <a:gd name="T38" fmla="*/ 70 w 385"/>
                <a:gd name="T39" fmla="*/ 44 h 385"/>
                <a:gd name="T40" fmla="*/ 44 w 385"/>
                <a:gd name="T41" fmla="*/ 70 h 385"/>
                <a:gd name="T42" fmla="*/ 23 w 385"/>
                <a:gd name="T43" fmla="*/ 101 h 385"/>
                <a:gd name="T44" fmla="*/ 8 w 385"/>
                <a:gd name="T45" fmla="*/ 135 h 385"/>
                <a:gd name="T46" fmla="*/ 1 w 385"/>
                <a:gd name="T47" fmla="*/ 173 h 385"/>
                <a:gd name="T48" fmla="*/ 1 w 385"/>
                <a:gd name="T49" fmla="*/ 212 h 385"/>
                <a:gd name="T50" fmla="*/ 8 w 385"/>
                <a:gd name="T51" fmla="*/ 250 h 385"/>
                <a:gd name="T52" fmla="*/ 23 w 385"/>
                <a:gd name="T53" fmla="*/ 284 h 385"/>
                <a:gd name="T54" fmla="*/ 44 w 385"/>
                <a:gd name="T55" fmla="*/ 315 h 385"/>
                <a:gd name="T56" fmla="*/ 70 w 385"/>
                <a:gd name="T57" fmla="*/ 341 h 385"/>
                <a:gd name="T58" fmla="*/ 100 w 385"/>
                <a:gd name="T59" fmla="*/ 361 h 385"/>
                <a:gd name="T60" fmla="*/ 135 w 385"/>
                <a:gd name="T61" fmla="*/ 376 h 385"/>
                <a:gd name="T62" fmla="*/ 172 w 385"/>
                <a:gd name="T63" fmla="*/ 38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385">
                  <a:moveTo>
                    <a:pt x="192" y="384"/>
                  </a:moveTo>
                  <a:lnTo>
                    <a:pt x="211" y="383"/>
                  </a:lnTo>
                  <a:lnTo>
                    <a:pt x="230" y="381"/>
                  </a:lnTo>
                  <a:lnTo>
                    <a:pt x="249" y="376"/>
                  </a:lnTo>
                  <a:lnTo>
                    <a:pt x="267" y="369"/>
                  </a:lnTo>
                  <a:lnTo>
                    <a:pt x="283" y="361"/>
                  </a:lnTo>
                  <a:lnTo>
                    <a:pt x="299" y="352"/>
                  </a:lnTo>
                  <a:lnTo>
                    <a:pt x="314" y="341"/>
                  </a:lnTo>
                  <a:lnTo>
                    <a:pt x="328" y="328"/>
                  </a:lnTo>
                  <a:lnTo>
                    <a:pt x="340" y="315"/>
                  </a:lnTo>
                  <a:lnTo>
                    <a:pt x="351" y="300"/>
                  </a:lnTo>
                  <a:lnTo>
                    <a:pt x="361" y="284"/>
                  </a:lnTo>
                  <a:lnTo>
                    <a:pt x="369" y="267"/>
                  </a:lnTo>
                  <a:lnTo>
                    <a:pt x="375" y="250"/>
                  </a:lnTo>
                  <a:lnTo>
                    <a:pt x="380" y="231"/>
                  </a:lnTo>
                  <a:lnTo>
                    <a:pt x="383" y="212"/>
                  </a:lnTo>
                  <a:lnTo>
                    <a:pt x="384" y="192"/>
                  </a:lnTo>
                  <a:lnTo>
                    <a:pt x="383" y="173"/>
                  </a:lnTo>
                  <a:lnTo>
                    <a:pt x="380" y="154"/>
                  </a:lnTo>
                  <a:lnTo>
                    <a:pt x="375" y="135"/>
                  </a:lnTo>
                  <a:lnTo>
                    <a:pt x="369" y="118"/>
                  </a:lnTo>
                  <a:lnTo>
                    <a:pt x="361" y="101"/>
                  </a:lnTo>
                  <a:lnTo>
                    <a:pt x="351" y="85"/>
                  </a:lnTo>
                  <a:lnTo>
                    <a:pt x="340" y="70"/>
                  </a:lnTo>
                  <a:lnTo>
                    <a:pt x="328" y="57"/>
                  </a:lnTo>
                  <a:lnTo>
                    <a:pt x="314" y="44"/>
                  </a:lnTo>
                  <a:lnTo>
                    <a:pt x="299" y="33"/>
                  </a:lnTo>
                  <a:lnTo>
                    <a:pt x="283" y="23"/>
                  </a:lnTo>
                  <a:lnTo>
                    <a:pt x="267" y="15"/>
                  </a:lnTo>
                  <a:lnTo>
                    <a:pt x="249" y="9"/>
                  </a:lnTo>
                  <a:lnTo>
                    <a:pt x="230" y="4"/>
                  </a:lnTo>
                  <a:lnTo>
                    <a:pt x="211" y="1"/>
                  </a:lnTo>
                  <a:lnTo>
                    <a:pt x="192" y="0"/>
                  </a:lnTo>
                  <a:lnTo>
                    <a:pt x="172" y="1"/>
                  </a:lnTo>
                  <a:lnTo>
                    <a:pt x="153" y="4"/>
                  </a:lnTo>
                  <a:lnTo>
                    <a:pt x="135" y="9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4" y="33"/>
                  </a:lnTo>
                  <a:lnTo>
                    <a:pt x="70" y="44"/>
                  </a:lnTo>
                  <a:lnTo>
                    <a:pt x="56" y="57"/>
                  </a:lnTo>
                  <a:lnTo>
                    <a:pt x="44" y="70"/>
                  </a:lnTo>
                  <a:lnTo>
                    <a:pt x="32" y="85"/>
                  </a:lnTo>
                  <a:lnTo>
                    <a:pt x="23" y="101"/>
                  </a:lnTo>
                  <a:lnTo>
                    <a:pt x="15" y="118"/>
                  </a:lnTo>
                  <a:lnTo>
                    <a:pt x="8" y="135"/>
                  </a:lnTo>
                  <a:lnTo>
                    <a:pt x="4" y="154"/>
                  </a:lnTo>
                  <a:lnTo>
                    <a:pt x="1" y="173"/>
                  </a:lnTo>
                  <a:lnTo>
                    <a:pt x="0" y="192"/>
                  </a:lnTo>
                  <a:lnTo>
                    <a:pt x="1" y="212"/>
                  </a:lnTo>
                  <a:lnTo>
                    <a:pt x="4" y="231"/>
                  </a:lnTo>
                  <a:lnTo>
                    <a:pt x="8" y="250"/>
                  </a:lnTo>
                  <a:lnTo>
                    <a:pt x="15" y="267"/>
                  </a:lnTo>
                  <a:lnTo>
                    <a:pt x="23" y="284"/>
                  </a:lnTo>
                  <a:lnTo>
                    <a:pt x="32" y="300"/>
                  </a:lnTo>
                  <a:lnTo>
                    <a:pt x="44" y="315"/>
                  </a:lnTo>
                  <a:lnTo>
                    <a:pt x="56" y="328"/>
                  </a:lnTo>
                  <a:lnTo>
                    <a:pt x="70" y="341"/>
                  </a:lnTo>
                  <a:lnTo>
                    <a:pt x="84" y="352"/>
                  </a:lnTo>
                  <a:lnTo>
                    <a:pt x="100" y="361"/>
                  </a:lnTo>
                  <a:lnTo>
                    <a:pt x="117" y="369"/>
                  </a:lnTo>
                  <a:lnTo>
                    <a:pt x="135" y="376"/>
                  </a:lnTo>
                  <a:lnTo>
                    <a:pt x="153" y="381"/>
                  </a:lnTo>
                  <a:lnTo>
                    <a:pt x="172" y="383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124"/>
            <p:cNvSpPr>
              <a:spLocks/>
            </p:cNvSpPr>
            <p:nvPr/>
          </p:nvSpPr>
          <p:spPr bwMode="auto">
            <a:xfrm>
              <a:off x="1394" y="2567"/>
              <a:ext cx="14" cy="19"/>
            </a:xfrm>
            <a:custGeom>
              <a:avLst/>
              <a:gdLst>
                <a:gd name="T0" fmla="*/ 8 w 14"/>
                <a:gd name="T1" fmla="*/ 6 h 19"/>
                <a:gd name="T2" fmla="*/ 8 w 14"/>
                <a:gd name="T3" fmla="*/ 5 h 19"/>
                <a:gd name="T4" fmla="*/ 8 w 14"/>
                <a:gd name="T5" fmla="*/ 5 h 19"/>
                <a:gd name="T6" fmla="*/ 8 w 14"/>
                <a:gd name="T7" fmla="*/ 5 h 19"/>
                <a:gd name="T8" fmla="*/ 8 w 14"/>
                <a:gd name="T9" fmla="*/ 4 h 19"/>
                <a:gd name="T10" fmla="*/ 9 w 14"/>
                <a:gd name="T11" fmla="*/ 4 h 19"/>
                <a:gd name="T12" fmla="*/ 10 w 14"/>
                <a:gd name="T13" fmla="*/ 4 h 19"/>
                <a:gd name="T14" fmla="*/ 10 w 14"/>
                <a:gd name="T15" fmla="*/ 4 h 19"/>
                <a:gd name="T16" fmla="*/ 10 w 14"/>
                <a:gd name="T17" fmla="*/ 5 h 19"/>
                <a:gd name="T18" fmla="*/ 11 w 14"/>
                <a:gd name="T19" fmla="*/ 5 h 19"/>
                <a:gd name="T20" fmla="*/ 11 w 14"/>
                <a:gd name="T21" fmla="*/ 5 h 19"/>
                <a:gd name="T22" fmla="*/ 12 w 14"/>
                <a:gd name="T23" fmla="*/ 6 h 19"/>
                <a:gd name="T24" fmla="*/ 12 w 14"/>
                <a:gd name="T25" fmla="*/ 7 h 19"/>
                <a:gd name="T26" fmla="*/ 12 w 14"/>
                <a:gd name="T27" fmla="*/ 8 h 19"/>
                <a:gd name="T28" fmla="*/ 12 w 14"/>
                <a:gd name="T29" fmla="*/ 8 h 19"/>
                <a:gd name="T30" fmla="*/ 13 w 14"/>
                <a:gd name="T31" fmla="*/ 8 h 19"/>
                <a:gd name="T32" fmla="*/ 12 w 14"/>
                <a:gd name="T33" fmla="*/ 4 h 19"/>
                <a:gd name="T34" fmla="*/ 2 w 14"/>
                <a:gd name="T35" fmla="*/ 0 h 19"/>
                <a:gd name="T36" fmla="*/ 0 w 14"/>
                <a:gd name="T37" fmla="*/ 4 h 19"/>
                <a:gd name="T38" fmla="*/ 1 w 14"/>
                <a:gd name="T39" fmla="*/ 4 h 19"/>
                <a:gd name="T40" fmla="*/ 1 w 14"/>
                <a:gd name="T41" fmla="*/ 3 h 19"/>
                <a:gd name="T42" fmla="*/ 2 w 14"/>
                <a:gd name="T43" fmla="*/ 3 h 19"/>
                <a:gd name="T44" fmla="*/ 2 w 14"/>
                <a:gd name="T45" fmla="*/ 2 h 19"/>
                <a:gd name="T46" fmla="*/ 3 w 14"/>
                <a:gd name="T47" fmla="*/ 2 h 19"/>
                <a:gd name="T48" fmla="*/ 3 w 14"/>
                <a:gd name="T49" fmla="*/ 2 h 19"/>
                <a:gd name="T50" fmla="*/ 4 w 14"/>
                <a:gd name="T51" fmla="*/ 2 h 19"/>
                <a:gd name="T52" fmla="*/ 5 w 14"/>
                <a:gd name="T53" fmla="*/ 2 h 19"/>
                <a:gd name="T54" fmla="*/ 5 w 14"/>
                <a:gd name="T55" fmla="*/ 2 h 19"/>
                <a:gd name="T56" fmla="*/ 5 w 14"/>
                <a:gd name="T57" fmla="*/ 3 h 19"/>
                <a:gd name="T58" fmla="*/ 6 w 14"/>
                <a:gd name="T59" fmla="*/ 3 h 19"/>
                <a:gd name="T60" fmla="*/ 6 w 14"/>
                <a:gd name="T61" fmla="*/ 4 h 19"/>
                <a:gd name="T62" fmla="*/ 5 w 14"/>
                <a:gd name="T63" fmla="*/ 5 h 19"/>
                <a:gd name="T64" fmla="*/ 3 w 14"/>
                <a:gd name="T65" fmla="*/ 14 h 19"/>
                <a:gd name="T66" fmla="*/ 3 w 14"/>
                <a:gd name="T67" fmla="*/ 14 h 19"/>
                <a:gd name="T68" fmla="*/ 3 w 14"/>
                <a:gd name="T69" fmla="*/ 15 h 19"/>
                <a:gd name="T70" fmla="*/ 2 w 14"/>
                <a:gd name="T71" fmla="*/ 15 h 19"/>
                <a:gd name="T72" fmla="*/ 2 w 14"/>
                <a:gd name="T73" fmla="*/ 16 h 19"/>
                <a:gd name="T74" fmla="*/ 1 w 14"/>
                <a:gd name="T75" fmla="*/ 16 h 19"/>
                <a:gd name="T76" fmla="*/ 1 w 14"/>
                <a:gd name="T77" fmla="*/ 15 h 19"/>
                <a:gd name="T78" fmla="*/ 1 w 14"/>
                <a:gd name="T79" fmla="*/ 16 h 19"/>
                <a:gd name="T80" fmla="*/ 6 w 14"/>
                <a:gd name="T81" fmla="*/ 18 h 19"/>
                <a:gd name="T82" fmla="*/ 6 w 14"/>
                <a:gd name="T83" fmla="*/ 17 h 19"/>
                <a:gd name="T84" fmla="*/ 5 w 14"/>
                <a:gd name="T85" fmla="*/ 17 h 19"/>
                <a:gd name="T86" fmla="*/ 5 w 14"/>
                <a:gd name="T87" fmla="*/ 17 h 19"/>
                <a:gd name="T88" fmla="*/ 5 w 14"/>
                <a:gd name="T89" fmla="*/ 16 h 19"/>
                <a:gd name="T90" fmla="*/ 5 w 14"/>
                <a:gd name="T91" fmla="*/ 15 h 19"/>
                <a:gd name="T92" fmla="*/ 5 w 14"/>
                <a:gd name="T93" fmla="*/ 14 h 19"/>
                <a:gd name="T94" fmla="*/ 8 w 14"/>
                <a:gd name="T9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9">
                  <a:moveTo>
                    <a:pt x="8" y="6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125"/>
            <p:cNvSpPr>
              <a:spLocks/>
            </p:cNvSpPr>
            <p:nvPr/>
          </p:nvSpPr>
          <p:spPr bwMode="auto">
            <a:xfrm>
              <a:off x="1407" y="2574"/>
              <a:ext cx="15" cy="17"/>
            </a:xfrm>
            <a:custGeom>
              <a:avLst/>
              <a:gdLst>
                <a:gd name="T0" fmla="*/ 5 w 15"/>
                <a:gd name="T1" fmla="*/ 9 h 17"/>
                <a:gd name="T2" fmla="*/ 5 w 15"/>
                <a:gd name="T3" fmla="*/ 9 h 17"/>
                <a:gd name="T4" fmla="*/ 4 w 15"/>
                <a:gd name="T5" fmla="*/ 9 h 17"/>
                <a:gd name="T6" fmla="*/ 4 w 15"/>
                <a:gd name="T7" fmla="*/ 10 h 17"/>
                <a:gd name="T8" fmla="*/ 4 w 15"/>
                <a:gd name="T9" fmla="*/ 11 h 17"/>
                <a:gd name="T10" fmla="*/ 4 w 15"/>
                <a:gd name="T11" fmla="*/ 11 h 17"/>
                <a:gd name="T12" fmla="*/ 4 w 15"/>
                <a:gd name="T13" fmla="*/ 12 h 17"/>
                <a:gd name="T14" fmla="*/ 3 w 15"/>
                <a:gd name="T15" fmla="*/ 12 h 17"/>
                <a:gd name="T16" fmla="*/ 4 w 15"/>
                <a:gd name="T17" fmla="*/ 12 h 17"/>
                <a:gd name="T18" fmla="*/ 4 w 15"/>
                <a:gd name="T19" fmla="*/ 13 h 17"/>
                <a:gd name="T20" fmla="*/ 4 w 15"/>
                <a:gd name="T21" fmla="*/ 14 h 17"/>
                <a:gd name="T22" fmla="*/ 5 w 15"/>
                <a:gd name="T23" fmla="*/ 14 h 17"/>
                <a:gd name="T24" fmla="*/ 5 w 15"/>
                <a:gd name="T25" fmla="*/ 15 h 17"/>
                <a:gd name="T26" fmla="*/ 0 w 15"/>
                <a:gd name="T27" fmla="*/ 13 h 17"/>
                <a:gd name="T28" fmla="*/ 0 w 15"/>
                <a:gd name="T29" fmla="*/ 12 h 17"/>
                <a:gd name="T30" fmla="*/ 1 w 15"/>
                <a:gd name="T31" fmla="*/ 13 h 17"/>
                <a:gd name="T32" fmla="*/ 1 w 15"/>
                <a:gd name="T33" fmla="*/ 12 h 17"/>
                <a:gd name="T34" fmla="*/ 2 w 15"/>
                <a:gd name="T35" fmla="*/ 12 h 17"/>
                <a:gd name="T36" fmla="*/ 2 w 15"/>
                <a:gd name="T37" fmla="*/ 12 h 17"/>
                <a:gd name="T38" fmla="*/ 3 w 15"/>
                <a:gd name="T39" fmla="*/ 11 h 17"/>
                <a:gd name="T40" fmla="*/ 3 w 15"/>
                <a:gd name="T41" fmla="*/ 10 h 17"/>
                <a:gd name="T42" fmla="*/ 8 w 15"/>
                <a:gd name="T43" fmla="*/ 0 h 17"/>
                <a:gd name="T44" fmla="*/ 11 w 15"/>
                <a:gd name="T45" fmla="*/ 0 h 17"/>
                <a:gd name="T46" fmla="*/ 12 w 15"/>
                <a:gd name="T47" fmla="*/ 12 h 17"/>
                <a:gd name="T48" fmla="*/ 12 w 15"/>
                <a:gd name="T49" fmla="*/ 12 h 17"/>
                <a:gd name="T50" fmla="*/ 12 w 15"/>
                <a:gd name="T51" fmla="*/ 13 h 17"/>
                <a:gd name="T52" fmla="*/ 13 w 15"/>
                <a:gd name="T53" fmla="*/ 14 h 17"/>
                <a:gd name="T54" fmla="*/ 13 w 15"/>
                <a:gd name="T55" fmla="*/ 15 h 17"/>
                <a:gd name="T56" fmla="*/ 13 w 15"/>
                <a:gd name="T57" fmla="*/ 15 h 17"/>
                <a:gd name="T58" fmla="*/ 13 w 15"/>
                <a:gd name="T59" fmla="*/ 15 h 17"/>
                <a:gd name="T60" fmla="*/ 13 w 15"/>
                <a:gd name="T61" fmla="*/ 16 h 17"/>
                <a:gd name="T62" fmla="*/ 14 w 15"/>
                <a:gd name="T63" fmla="*/ 16 h 17"/>
                <a:gd name="T64" fmla="*/ 8 w 15"/>
                <a:gd name="T65" fmla="*/ 15 h 17"/>
                <a:gd name="T66" fmla="*/ 8 w 15"/>
                <a:gd name="T67" fmla="*/ 15 h 17"/>
                <a:gd name="T68" fmla="*/ 9 w 15"/>
                <a:gd name="T69" fmla="*/ 15 h 17"/>
                <a:gd name="T70" fmla="*/ 10 w 15"/>
                <a:gd name="T71" fmla="*/ 15 h 17"/>
                <a:gd name="T72" fmla="*/ 11 w 15"/>
                <a:gd name="T73" fmla="*/ 15 h 17"/>
                <a:gd name="T74" fmla="*/ 11 w 15"/>
                <a:gd name="T75" fmla="*/ 12 h 17"/>
                <a:gd name="T76" fmla="*/ 10 w 15"/>
                <a:gd name="T77" fmla="*/ 10 h 17"/>
                <a:gd name="T78" fmla="*/ 5 w 15"/>
                <a:gd name="T7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7">
                  <a:moveTo>
                    <a:pt x="5" y="9"/>
                  </a:move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126"/>
            <p:cNvSpPr>
              <a:spLocks/>
            </p:cNvSpPr>
            <p:nvPr/>
          </p:nvSpPr>
          <p:spPr bwMode="auto">
            <a:xfrm>
              <a:off x="1415" y="2577"/>
              <a:ext cx="1" cy="4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7"/>
            <p:cNvSpPr>
              <a:spLocks/>
            </p:cNvSpPr>
            <p:nvPr/>
          </p:nvSpPr>
          <p:spPr bwMode="auto">
            <a:xfrm>
              <a:off x="1427" y="2577"/>
              <a:ext cx="15" cy="16"/>
            </a:xfrm>
            <a:custGeom>
              <a:avLst/>
              <a:gdLst>
                <a:gd name="T0" fmla="*/ 8 w 15"/>
                <a:gd name="T1" fmla="*/ 3 h 16"/>
                <a:gd name="T2" fmla="*/ 8 w 15"/>
                <a:gd name="T3" fmla="*/ 3 h 16"/>
                <a:gd name="T4" fmla="*/ 8 w 15"/>
                <a:gd name="T5" fmla="*/ 3 h 16"/>
                <a:gd name="T6" fmla="*/ 8 w 15"/>
                <a:gd name="T7" fmla="*/ 2 h 16"/>
                <a:gd name="T8" fmla="*/ 8 w 15"/>
                <a:gd name="T9" fmla="*/ 1 h 16"/>
                <a:gd name="T10" fmla="*/ 9 w 15"/>
                <a:gd name="T11" fmla="*/ 1 h 16"/>
                <a:gd name="T12" fmla="*/ 11 w 15"/>
                <a:gd name="T13" fmla="*/ 1 h 16"/>
                <a:gd name="T14" fmla="*/ 11 w 15"/>
                <a:gd name="T15" fmla="*/ 1 h 16"/>
                <a:gd name="T16" fmla="*/ 11 w 15"/>
                <a:gd name="T17" fmla="*/ 2 h 16"/>
                <a:gd name="T18" fmla="*/ 12 w 15"/>
                <a:gd name="T19" fmla="*/ 2 h 16"/>
                <a:gd name="T20" fmla="*/ 13 w 15"/>
                <a:gd name="T21" fmla="*/ 3 h 16"/>
                <a:gd name="T22" fmla="*/ 13 w 15"/>
                <a:gd name="T23" fmla="*/ 4 h 16"/>
                <a:gd name="T24" fmla="*/ 13 w 15"/>
                <a:gd name="T25" fmla="*/ 4 h 16"/>
                <a:gd name="T26" fmla="*/ 13 w 15"/>
                <a:gd name="T27" fmla="*/ 4 h 16"/>
                <a:gd name="T28" fmla="*/ 14 w 15"/>
                <a:gd name="T29" fmla="*/ 4 h 16"/>
                <a:gd name="T30" fmla="*/ 13 w 15"/>
                <a:gd name="T31" fmla="*/ 1 h 16"/>
                <a:gd name="T32" fmla="*/ 2 w 15"/>
                <a:gd name="T33" fmla="*/ 0 h 16"/>
                <a:gd name="T34" fmla="*/ 0 w 15"/>
                <a:gd name="T35" fmla="*/ 3 h 16"/>
                <a:gd name="T36" fmla="*/ 1 w 15"/>
                <a:gd name="T37" fmla="*/ 4 h 16"/>
                <a:gd name="T38" fmla="*/ 1 w 15"/>
                <a:gd name="T39" fmla="*/ 3 h 16"/>
                <a:gd name="T40" fmla="*/ 2 w 15"/>
                <a:gd name="T41" fmla="*/ 2 h 16"/>
                <a:gd name="T42" fmla="*/ 2 w 15"/>
                <a:gd name="T43" fmla="*/ 1 h 16"/>
                <a:gd name="T44" fmla="*/ 3 w 15"/>
                <a:gd name="T45" fmla="*/ 1 h 16"/>
                <a:gd name="T46" fmla="*/ 4 w 15"/>
                <a:gd name="T47" fmla="*/ 1 h 16"/>
                <a:gd name="T48" fmla="*/ 4 w 15"/>
                <a:gd name="T49" fmla="*/ 1 h 16"/>
                <a:gd name="T50" fmla="*/ 4 w 15"/>
                <a:gd name="T51" fmla="*/ 1 h 16"/>
                <a:gd name="T52" fmla="*/ 5 w 15"/>
                <a:gd name="T53" fmla="*/ 1 h 16"/>
                <a:gd name="T54" fmla="*/ 6 w 15"/>
                <a:gd name="T55" fmla="*/ 1 h 16"/>
                <a:gd name="T56" fmla="*/ 6 w 15"/>
                <a:gd name="T57" fmla="*/ 1 h 16"/>
                <a:gd name="T58" fmla="*/ 6 w 15"/>
                <a:gd name="T59" fmla="*/ 1 h 16"/>
                <a:gd name="T60" fmla="*/ 6 w 15"/>
                <a:gd name="T61" fmla="*/ 2 h 16"/>
                <a:gd name="T62" fmla="*/ 6 w 15"/>
                <a:gd name="T63" fmla="*/ 3 h 16"/>
                <a:gd name="T64" fmla="*/ 6 w 15"/>
                <a:gd name="T65" fmla="*/ 11 h 16"/>
                <a:gd name="T66" fmla="*/ 6 w 15"/>
                <a:gd name="T67" fmla="*/ 12 h 16"/>
                <a:gd name="T68" fmla="*/ 6 w 15"/>
                <a:gd name="T69" fmla="*/ 13 h 16"/>
                <a:gd name="T70" fmla="*/ 5 w 15"/>
                <a:gd name="T71" fmla="*/ 13 h 16"/>
                <a:gd name="T72" fmla="*/ 5 w 15"/>
                <a:gd name="T73" fmla="*/ 14 h 16"/>
                <a:gd name="T74" fmla="*/ 4 w 15"/>
                <a:gd name="T75" fmla="*/ 14 h 16"/>
                <a:gd name="T76" fmla="*/ 4 w 15"/>
                <a:gd name="T77" fmla="*/ 14 h 16"/>
                <a:gd name="T78" fmla="*/ 3 w 15"/>
                <a:gd name="T79" fmla="*/ 14 h 16"/>
                <a:gd name="T80" fmla="*/ 9 w 15"/>
                <a:gd name="T81" fmla="*/ 15 h 16"/>
                <a:gd name="T82" fmla="*/ 9 w 15"/>
                <a:gd name="T83" fmla="*/ 14 h 16"/>
                <a:gd name="T84" fmla="*/ 8 w 15"/>
                <a:gd name="T85" fmla="*/ 14 h 16"/>
                <a:gd name="T86" fmla="*/ 8 w 15"/>
                <a:gd name="T87" fmla="*/ 14 h 16"/>
                <a:gd name="T88" fmla="*/ 8 w 15"/>
                <a:gd name="T89" fmla="*/ 14 h 16"/>
                <a:gd name="T90" fmla="*/ 7 w 15"/>
                <a:gd name="T91" fmla="*/ 14 h 16"/>
                <a:gd name="T92" fmla="*/ 7 w 15"/>
                <a:gd name="T93" fmla="*/ 13 h 16"/>
                <a:gd name="T94" fmla="*/ 7 w 15"/>
                <a:gd name="T95" fmla="*/ 12 h 16"/>
                <a:gd name="T96" fmla="*/ 7 w 15"/>
                <a:gd name="T97" fmla="*/ 11 h 16"/>
                <a:gd name="T98" fmla="*/ 8 w 15"/>
                <a:gd name="T99" fmla="*/ 11 h 16"/>
                <a:gd name="T100" fmla="*/ 8 w 15"/>
                <a:gd name="T10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16"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Freeform 128"/>
            <p:cNvSpPr>
              <a:spLocks/>
            </p:cNvSpPr>
            <p:nvPr/>
          </p:nvSpPr>
          <p:spPr bwMode="auto">
            <a:xfrm>
              <a:off x="1581" y="2509"/>
              <a:ext cx="22" cy="18"/>
            </a:xfrm>
            <a:custGeom>
              <a:avLst/>
              <a:gdLst>
                <a:gd name="T0" fmla="*/ 5 w 22"/>
                <a:gd name="T1" fmla="*/ 9 h 18"/>
                <a:gd name="T2" fmla="*/ 4 w 22"/>
                <a:gd name="T3" fmla="*/ 9 h 18"/>
                <a:gd name="T4" fmla="*/ 4 w 22"/>
                <a:gd name="T5" fmla="*/ 8 h 18"/>
                <a:gd name="T6" fmla="*/ 3 w 22"/>
                <a:gd name="T7" fmla="*/ 8 h 18"/>
                <a:gd name="T8" fmla="*/ 3 w 22"/>
                <a:gd name="T9" fmla="*/ 7 h 18"/>
                <a:gd name="T10" fmla="*/ 2 w 22"/>
                <a:gd name="T11" fmla="*/ 7 h 18"/>
                <a:gd name="T12" fmla="*/ 2 w 22"/>
                <a:gd name="T13" fmla="*/ 7 h 18"/>
                <a:gd name="T14" fmla="*/ 1 w 22"/>
                <a:gd name="T15" fmla="*/ 7 h 18"/>
                <a:gd name="T16" fmla="*/ 1 w 22"/>
                <a:gd name="T17" fmla="*/ 8 h 18"/>
                <a:gd name="T18" fmla="*/ 0 w 22"/>
                <a:gd name="T19" fmla="*/ 8 h 18"/>
                <a:gd name="T20" fmla="*/ 4 w 22"/>
                <a:gd name="T21" fmla="*/ 4 h 18"/>
                <a:gd name="T22" fmla="*/ 4 w 22"/>
                <a:gd name="T23" fmla="*/ 3 h 18"/>
                <a:gd name="T24" fmla="*/ 5 w 22"/>
                <a:gd name="T25" fmla="*/ 2 h 18"/>
                <a:gd name="T26" fmla="*/ 5 w 22"/>
                <a:gd name="T27" fmla="*/ 1 h 18"/>
                <a:gd name="T28" fmla="*/ 6 w 22"/>
                <a:gd name="T29" fmla="*/ 1 h 18"/>
                <a:gd name="T30" fmla="*/ 6 w 22"/>
                <a:gd name="T31" fmla="*/ 1 h 18"/>
                <a:gd name="T32" fmla="*/ 7 w 22"/>
                <a:gd name="T33" fmla="*/ 1 h 18"/>
                <a:gd name="T34" fmla="*/ 8 w 22"/>
                <a:gd name="T35" fmla="*/ 1 h 18"/>
                <a:gd name="T36" fmla="*/ 8 w 22"/>
                <a:gd name="T37" fmla="*/ 0 h 18"/>
                <a:gd name="T38" fmla="*/ 9 w 22"/>
                <a:gd name="T39" fmla="*/ 0 h 18"/>
                <a:gd name="T40" fmla="*/ 9 w 22"/>
                <a:gd name="T41" fmla="*/ 1 h 18"/>
                <a:gd name="T42" fmla="*/ 10 w 22"/>
                <a:gd name="T43" fmla="*/ 1 h 18"/>
                <a:gd name="T44" fmla="*/ 11 w 22"/>
                <a:gd name="T45" fmla="*/ 1 h 18"/>
                <a:gd name="T46" fmla="*/ 12 w 22"/>
                <a:gd name="T47" fmla="*/ 2 h 18"/>
                <a:gd name="T48" fmla="*/ 12 w 22"/>
                <a:gd name="T49" fmla="*/ 3 h 18"/>
                <a:gd name="T50" fmla="*/ 12 w 22"/>
                <a:gd name="T51" fmla="*/ 4 h 18"/>
                <a:gd name="T52" fmla="*/ 12 w 22"/>
                <a:gd name="T53" fmla="*/ 4 h 18"/>
                <a:gd name="T54" fmla="*/ 12 w 22"/>
                <a:gd name="T55" fmla="*/ 5 h 18"/>
                <a:gd name="T56" fmla="*/ 12 w 22"/>
                <a:gd name="T57" fmla="*/ 6 h 18"/>
                <a:gd name="T58" fmla="*/ 11 w 22"/>
                <a:gd name="T59" fmla="*/ 7 h 18"/>
                <a:gd name="T60" fmla="*/ 17 w 22"/>
                <a:gd name="T61" fmla="*/ 7 h 18"/>
                <a:gd name="T62" fmla="*/ 18 w 22"/>
                <a:gd name="T63" fmla="*/ 7 h 18"/>
                <a:gd name="T64" fmla="*/ 19 w 22"/>
                <a:gd name="T65" fmla="*/ 7 h 18"/>
                <a:gd name="T66" fmla="*/ 19 w 22"/>
                <a:gd name="T67" fmla="*/ 7 h 18"/>
                <a:gd name="T68" fmla="*/ 19 w 22"/>
                <a:gd name="T69" fmla="*/ 7 h 18"/>
                <a:gd name="T70" fmla="*/ 20 w 22"/>
                <a:gd name="T71" fmla="*/ 7 h 18"/>
                <a:gd name="T72" fmla="*/ 20 w 22"/>
                <a:gd name="T73" fmla="*/ 6 h 18"/>
                <a:gd name="T74" fmla="*/ 21 w 22"/>
                <a:gd name="T75" fmla="*/ 7 h 18"/>
                <a:gd name="T76" fmla="*/ 19 w 22"/>
                <a:gd name="T77" fmla="*/ 10 h 18"/>
                <a:gd name="T78" fmla="*/ 10 w 22"/>
                <a:gd name="T79" fmla="*/ 8 h 18"/>
                <a:gd name="T80" fmla="*/ 9 w 22"/>
                <a:gd name="T81" fmla="*/ 10 h 18"/>
                <a:gd name="T82" fmla="*/ 12 w 22"/>
                <a:gd name="T83" fmla="*/ 12 h 18"/>
                <a:gd name="T84" fmla="*/ 13 w 22"/>
                <a:gd name="T85" fmla="*/ 13 h 18"/>
                <a:gd name="T86" fmla="*/ 14 w 22"/>
                <a:gd name="T87" fmla="*/ 13 h 18"/>
                <a:gd name="T88" fmla="*/ 15 w 22"/>
                <a:gd name="T89" fmla="*/ 13 h 18"/>
                <a:gd name="T90" fmla="*/ 16 w 22"/>
                <a:gd name="T91" fmla="*/ 13 h 18"/>
                <a:gd name="T92" fmla="*/ 16 w 22"/>
                <a:gd name="T93" fmla="*/ 12 h 18"/>
                <a:gd name="T94" fmla="*/ 16 w 22"/>
                <a:gd name="T95" fmla="*/ 13 h 18"/>
                <a:gd name="T96" fmla="*/ 13 w 22"/>
                <a:gd name="T97" fmla="*/ 17 h 18"/>
                <a:gd name="T98" fmla="*/ 12 w 22"/>
                <a:gd name="T99" fmla="*/ 17 h 18"/>
                <a:gd name="T100" fmla="*/ 12 w 22"/>
                <a:gd name="T101" fmla="*/ 16 h 18"/>
                <a:gd name="T102" fmla="*/ 13 w 22"/>
                <a:gd name="T103" fmla="*/ 16 h 18"/>
                <a:gd name="T104" fmla="*/ 12 w 22"/>
                <a:gd name="T105" fmla="*/ 15 h 18"/>
                <a:gd name="T106" fmla="*/ 12 w 22"/>
                <a:gd name="T107" fmla="*/ 14 h 18"/>
                <a:gd name="T108" fmla="*/ 12 w 22"/>
                <a:gd name="T109" fmla="*/ 14 h 18"/>
                <a:gd name="T110" fmla="*/ 11 w 22"/>
                <a:gd name="T111" fmla="*/ 13 h 18"/>
                <a:gd name="T112" fmla="*/ 5 w 22"/>
                <a:gd name="T1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18">
                  <a:moveTo>
                    <a:pt x="5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29"/>
            <p:cNvSpPr>
              <a:spLocks/>
            </p:cNvSpPr>
            <p:nvPr/>
          </p:nvSpPr>
          <p:spPr bwMode="auto">
            <a:xfrm>
              <a:off x="1586" y="2512"/>
              <a:ext cx="3" cy="5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3 h 5"/>
                <a:gd name="T4" fmla="*/ 2 w 3"/>
                <a:gd name="T5" fmla="*/ 3 h 5"/>
                <a:gd name="T6" fmla="*/ 2 w 3"/>
                <a:gd name="T7" fmla="*/ 3 h 5"/>
                <a:gd name="T8" fmla="*/ 2 w 3"/>
                <a:gd name="T9" fmla="*/ 2 h 5"/>
                <a:gd name="T10" fmla="*/ 2 w 3"/>
                <a:gd name="T11" fmla="*/ 2 h 5"/>
                <a:gd name="T12" fmla="*/ 2 w 3"/>
                <a:gd name="T13" fmla="*/ 2 h 5"/>
                <a:gd name="T14" fmla="*/ 2 w 3"/>
                <a:gd name="T15" fmla="*/ 1 h 5"/>
                <a:gd name="T16" fmla="*/ 2 w 3"/>
                <a:gd name="T17" fmla="*/ 1 h 5"/>
                <a:gd name="T18" fmla="*/ 2 w 3"/>
                <a:gd name="T19" fmla="*/ 0 h 5"/>
                <a:gd name="T20" fmla="*/ 2 w 3"/>
                <a:gd name="T21" fmla="*/ 0 h 5"/>
                <a:gd name="T22" fmla="*/ 2 w 3"/>
                <a:gd name="T23" fmla="*/ 0 h 5"/>
                <a:gd name="T24" fmla="*/ 1 w 3"/>
                <a:gd name="T25" fmla="*/ 0 h 5"/>
                <a:gd name="T26" fmla="*/ 1 w 3"/>
                <a:gd name="T27" fmla="*/ 0 h 5"/>
                <a:gd name="T28" fmla="*/ 1 w 3"/>
                <a:gd name="T29" fmla="*/ 0 h 5"/>
                <a:gd name="T30" fmla="*/ 1 w 3"/>
                <a:gd name="T31" fmla="*/ 0 h 5"/>
                <a:gd name="T32" fmla="*/ 0 w 3"/>
                <a:gd name="T33" fmla="*/ 1 h 5"/>
                <a:gd name="T34" fmla="*/ 0 w 3"/>
                <a:gd name="T35" fmla="*/ 1 h 5"/>
                <a:gd name="T36" fmla="*/ 0 w 3"/>
                <a:gd name="T37" fmla="*/ 2 h 5"/>
                <a:gd name="T38" fmla="*/ 0 w 3"/>
                <a:gd name="T39" fmla="*/ 2 h 5"/>
                <a:gd name="T40" fmla="*/ 0 w 3"/>
                <a:gd name="T41" fmla="*/ 2 h 5"/>
                <a:gd name="T42" fmla="*/ 0 w 3"/>
                <a:gd name="T43" fmla="*/ 2 h 5"/>
                <a:gd name="T44" fmla="*/ 2 w 3"/>
                <a:gd name="T4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130"/>
            <p:cNvSpPr>
              <a:spLocks/>
            </p:cNvSpPr>
            <p:nvPr/>
          </p:nvSpPr>
          <p:spPr bwMode="auto">
            <a:xfrm>
              <a:off x="1549" y="2534"/>
              <a:ext cx="26" cy="26"/>
            </a:xfrm>
            <a:custGeom>
              <a:avLst/>
              <a:gdLst>
                <a:gd name="T0" fmla="*/ 15 w 26"/>
                <a:gd name="T1" fmla="*/ 5 h 26"/>
                <a:gd name="T2" fmla="*/ 15 w 26"/>
                <a:gd name="T3" fmla="*/ 4 h 26"/>
                <a:gd name="T4" fmla="*/ 15 w 26"/>
                <a:gd name="T5" fmla="*/ 3 h 26"/>
                <a:gd name="T6" fmla="*/ 15 w 26"/>
                <a:gd name="T7" fmla="*/ 3 h 26"/>
                <a:gd name="T8" fmla="*/ 15 w 26"/>
                <a:gd name="T9" fmla="*/ 2 h 26"/>
                <a:gd name="T10" fmla="*/ 15 w 26"/>
                <a:gd name="T11" fmla="*/ 2 h 26"/>
                <a:gd name="T12" fmla="*/ 15 w 26"/>
                <a:gd name="T13" fmla="*/ 1 h 26"/>
                <a:gd name="T14" fmla="*/ 15 w 26"/>
                <a:gd name="T15" fmla="*/ 0 h 26"/>
                <a:gd name="T16" fmla="*/ 11 w 26"/>
                <a:gd name="T17" fmla="*/ 3 h 26"/>
                <a:gd name="T18" fmla="*/ 15 w 26"/>
                <a:gd name="T19" fmla="*/ 16 h 26"/>
                <a:gd name="T20" fmla="*/ 3 w 26"/>
                <a:gd name="T21" fmla="*/ 10 h 26"/>
                <a:gd name="T22" fmla="*/ 0 w 26"/>
                <a:gd name="T23" fmla="*/ 12 h 26"/>
                <a:gd name="T24" fmla="*/ 1 w 26"/>
                <a:gd name="T25" fmla="*/ 13 h 26"/>
                <a:gd name="T26" fmla="*/ 1 w 26"/>
                <a:gd name="T27" fmla="*/ 12 h 26"/>
                <a:gd name="T28" fmla="*/ 2 w 26"/>
                <a:gd name="T29" fmla="*/ 12 h 26"/>
                <a:gd name="T30" fmla="*/ 2 w 26"/>
                <a:gd name="T31" fmla="*/ 12 h 26"/>
                <a:gd name="T32" fmla="*/ 2 w 26"/>
                <a:gd name="T33" fmla="*/ 13 h 26"/>
                <a:gd name="T34" fmla="*/ 3 w 26"/>
                <a:gd name="T35" fmla="*/ 13 h 26"/>
                <a:gd name="T36" fmla="*/ 3 w 26"/>
                <a:gd name="T37" fmla="*/ 14 h 26"/>
                <a:gd name="T38" fmla="*/ 4 w 26"/>
                <a:gd name="T39" fmla="*/ 14 h 26"/>
                <a:gd name="T40" fmla="*/ 10 w 26"/>
                <a:gd name="T41" fmla="*/ 21 h 26"/>
                <a:gd name="T42" fmla="*/ 10 w 26"/>
                <a:gd name="T43" fmla="*/ 22 h 26"/>
                <a:gd name="T44" fmla="*/ 10 w 26"/>
                <a:gd name="T45" fmla="*/ 22 h 26"/>
                <a:gd name="T46" fmla="*/ 10 w 26"/>
                <a:gd name="T47" fmla="*/ 23 h 26"/>
                <a:gd name="T48" fmla="*/ 10 w 26"/>
                <a:gd name="T49" fmla="*/ 23 h 26"/>
                <a:gd name="T50" fmla="*/ 10 w 26"/>
                <a:gd name="T51" fmla="*/ 24 h 26"/>
                <a:gd name="T52" fmla="*/ 10 w 26"/>
                <a:gd name="T53" fmla="*/ 24 h 26"/>
                <a:gd name="T54" fmla="*/ 10 w 26"/>
                <a:gd name="T55" fmla="*/ 25 h 26"/>
                <a:gd name="T56" fmla="*/ 14 w 26"/>
                <a:gd name="T57" fmla="*/ 23 h 26"/>
                <a:gd name="T58" fmla="*/ 14 w 26"/>
                <a:gd name="T59" fmla="*/ 22 h 26"/>
                <a:gd name="T60" fmla="*/ 13 w 26"/>
                <a:gd name="T61" fmla="*/ 22 h 26"/>
                <a:gd name="T62" fmla="*/ 12 w 26"/>
                <a:gd name="T63" fmla="*/ 22 h 26"/>
                <a:gd name="T64" fmla="*/ 11 w 26"/>
                <a:gd name="T65" fmla="*/ 22 h 26"/>
                <a:gd name="T66" fmla="*/ 10 w 26"/>
                <a:gd name="T67" fmla="*/ 21 h 26"/>
                <a:gd name="T68" fmla="*/ 10 w 26"/>
                <a:gd name="T69" fmla="*/ 20 h 26"/>
                <a:gd name="T70" fmla="*/ 3 w 26"/>
                <a:gd name="T71" fmla="*/ 11 h 26"/>
                <a:gd name="T72" fmla="*/ 17 w 26"/>
                <a:gd name="T73" fmla="*/ 20 h 26"/>
                <a:gd name="T74" fmla="*/ 18 w 26"/>
                <a:gd name="T75" fmla="*/ 19 h 26"/>
                <a:gd name="T76" fmla="*/ 13 w 26"/>
                <a:gd name="T77" fmla="*/ 4 h 26"/>
                <a:gd name="T78" fmla="*/ 19 w 26"/>
                <a:gd name="T79" fmla="*/ 13 h 26"/>
                <a:gd name="T80" fmla="*/ 20 w 26"/>
                <a:gd name="T81" fmla="*/ 14 h 26"/>
                <a:gd name="T82" fmla="*/ 20 w 26"/>
                <a:gd name="T83" fmla="*/ 15 h 26"/>
                <a:gd name="T84" fmla="*/ 21 w 26"/>
                <a:gd name="T85" fmla="*/ 15 h 26"/>
                <a:gd name="T86" fmla="*/ 21 w 26"/>
                <a:gd name="T87" fmla="*/ 15 h 26"/>
                <a:gd name="T88" fmla="*/ 20 w 26"/>
                <a:gd name="T89" fmla="*/ 15 h 26"/>
                <a:gd name="T90" fmla="*/ 20 w 26"/>
                <a:gd name="T91" fmla="*/ 16 h 26"/>
                <a:gd name="T92" fmla="*/ 20 w 26"/>
                <a:gd name="T93" fmla="*/ 17 h 26"/>
                <a:gd name="T94" fmla="*/ 25 w 26"/>
                <a:gd name="T95" fmla="*/ 13 h 26"/>
                <a:gd name="T96" fmla="*/ 25 w 26"/>
                <a:gd name="T97" fmla="*/ 12 h 26"/>
                <a:gd name="T98" fmla="*/ 24 w 26"/>
                <a:gd name="T99" fmla="*/ 13 h 26"/>
                <a:gd name="T100" fmla="*/ 23 w 26"/>
                <a:gd name="T101" fmla="*/ 13 h 26"/>
                <a:gd name="T102" fmla="*/ 23 w 26"/>
                <a:gd name="T103" fmla="*/ 13 h 26"/>
                <a:gd name="T104" fmla="*/ 22 w 26"/>
                <a:gd name="T105" fmla="*/ 12 h 26"/>
                <a:gd name="T106" fmla="*/ 21 w 26"/>
                <a:gd name="T107" fmla="*/ 11 h 26"/>
                <a:gd name="T108" fmla="*/ 15 w 26"/>
                <a:gd name="T10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26">
                  <a:moveTo>
                    <a:pt x="15" y="5"/>
                  </a:move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15" y="16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3" y="11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3" y="4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31"/>
            <p:cNvSpPr>
              <a:spLocks/>
            </p:cNvSpPr>
            <p:nvPr/>
          </p:nvSpPr>
          <p:spPr bwMode="auto">
            <a:xfrm>
              <a:off x="1600" y="2484"/>
              <a:ext cx="15" cy="15"/>
            </a:xfrm>
            <a:custGeom>
              <a:avLst/>
              <a:gdLst>
                <a:gd name="T0" fmla="*/ 2 w 15"/>
                <a:gd name="T1" fmla="*/ 1 h 15"/>
                <a:gd name="T2" fmla="*/ 2 w 15"/>
                <a:gd name="T3" fmla="*/ 2 h 15"/>
                <a:gd name="T4" fmla="*/ 1 w 15"/>
                <a:gd name="T5" fmla="*/ 3 h 15"/>
                <a:gd name="T6" fmla="*/ 1 w 15"/>
                <a:gd name="T7" fmla="*/ 4 h 15"/>
                <a:gd name="T8" fmla="*/ 0 w 15"/>
                <a:gd name="T9" fmla="*/ 4 h 15"/>
                <a:gd name="T10" fmla="*/ 0 w 15"/>
                <a:gd name="T11" fmla="*/ 6 h 15"/>
                <a:gd name="T12" fmla="*/ 0 w 15"/>
                <a:gd name="T13" fmla="*/ 7 h 15"/>
                <a:gd name="T14" fmla="*/ 0 w 15"/>
                <a:gd name="T15" fmla="*/ 8 h 15"/>
                <a:gd name="T16" fmla="*/ 1 w 15"/>
                <a:gd name="T17" fmla="*/ 9 h 15"/>
                <a:gd name="T18" fmla="*/ 1 w 15"/>
                <a:gd name="T19" fmla="*/ 11 h 15"/>
                <a:gd name="T20" fmla="*/ 3 w 15"/>
                <a:gd name="T21" fmla="*/ 12 h 15"/>
                <a:gd name="T22" fmla="*/ 4 w 15"/>
                <a:gd name="T23" fmla="*/ 13 h 15"/>
                <a:gd name="T24" fmla="*/ 5 w 15"/>
                <a:gd name="T25" fmla="*/ 13 h 15"/>
                <a:gd name="T26" fmla="*/ 6 w 15"/>
                <a:gd name="T27" fmla="*/ 14 h 15"/>
                <a:gd name="T28" fmla="*/ 8 w 15"/>
                <a:gd name="T29" fmla="*/ 14 h 15"/>
                <a:gd name="T30" fmla="*/ 9 w 15"/>
                <a:gd name="T31" fmla="*/ 14 h 15"/>
                <a:gd name="T32" fmla="*/ 11 w 15"/>
                <a:gd name="T33" fmla="*/ 13 h 15"/>
                <a:gd name="T34" fmla="*/ 12 w 15"/>
                <a:gd name="T35" fmla="*/ 13 h 15"/>
                <a:gd name="T36" fmla="*/ 13 w 15"/>
                <a:gd name="T37" fmla="*/ 11 h 15"/>
                <a:gd name="T38" fmla="*/ 14 w 15"/>
                <a:gd name="T39" fmla="*/ 10 h 15"/>
                <a:gd name="T40" fmla="*/ 14 w 15"/>
                <a:gd name="T41" fmla="*/ 8 h 15"/>
                <a:gd name="T42" fmla="*/ 14 w 15"/>
                <a:gd name="T43" fmla="*/ 7 h 15"/>
                <a:gd name="T44" fmla="*/ 14 w 15"/>
                <a:gd name="T45" fmla="*/ 6 h 15"/>
                <a:gd name="T46" fmla="*/ 13 w 15"/>
                <a:gd name="T47" fmla="*/ 4 h 15"/>
                <a:gd name="T48" fmla="*/ 12 w 15"/>
                <a:gd name="T49" fmla="*/ 4 h 15"/>
                <a:gd name="T50" fmla="*/ 13 w 15"/>
                <a:gd name="T51" fmla="*/ 5 h 15"/>
                <a:gd name="T52" fmla="*/ 13 w 15"/>
                <a:gd name="T53" fmla="*/ 6 h 15"/>
                <a:gd name="T54" fmla="*/ 13 w 15"/>
                <a:gd name="T55" fmla="*/ 8 h 15"/>
                <a:gd name="T56" fmla="*/ 13 w 15"/>
                <a:gd name="T57" fmla="*/ 8 h 15"/>
                <a:gd name="T58" fmla="*/ 13 w 15"/>
                <a:gd name="T59" fmla="*/ 10 h 15"/>
                <a:gd name="T60" fmla="*/ 11 w 15"/>
                <a:gd name="T61" fmla="*/ 11 h 15"/>
                <a:gd name="T62" fmla="*/ 11 w 15"/>
                <a:gd name="T63" fmla="*/ 11 h 15"/>
                <a:gd name="T64" fmla="*/ 9 w 15"/>
                <a:gd name="T65" fmla="*/ 11 h 15"/>
                <a:gd name="T66" fmla="*/ 8 w 15"/>
                <a:gd name="T67" fmla="*/ 11 h 15"/>
                <a:gd name="T68" fmla="*/ 6 w 15"/>
                <a:gd name="T69" fmla="*/ 11 h 15"/>
                <a:gd name="T70" fmla="*/ 5 w 15"/>
                <a:gd name="T71" fmla="*/ 11 h 15"/>
                <a:gd name="T72" fmla="*/ 4 w 15"/>
                <a:gd name="T73" fmla="*/ 10 h 15"/>
                <a:gd name="T74" fmla="*/ 3 w 15"/>
                <a:gd name="T75" fmla="*/ 9 h 15"/>
                <a:gd name="T76" fmla="*/ 2 w 15"/>
                <a:gd name="T77" fmla="*/ 8 h 15"/>
                <a:gd name="T78" fmla="*/ 1 w 15"/>
                <a:gd name="T79" fmla="*/ 7 h 15"/>
                <a:gd name="T80" fmla="*/ 1 w 15"/>
                <a:gd name="T81" fmla="*/ 6 h 15"/>
                <a:gd name="T82" fmla="*/ 1 w 15"/>
                <a:gd name="T83" fmla="*/ 4 h 15"/>
                <a:gd name="T84" fmla="*/ 1 w 15"/>
                <a:gd name="T85" fmla="*/ 3 h 15"/>
                <a:gd name="T86" fmla="*/ 3 w 15"/>
                <a:gd name="T87" fmla="*/ 2 h 15"/>
                <a:gd name="T88" fmla="*/ 4 w 15"/>
                <a:gd name="T89" fmla="*/ 1 h 15"/>
                <a:gd name="T90" fmla="*/ 6 w 15"/>
                <a:gd name="T91" fmla="*/ 1 h 15"/>
                <a:gd name="T92" fmla="*/ 6 w 15"/>
                <a:gd name="T9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15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Freeform 132"/>
            <p:cNvSpPr>
              <a:spLocks/>
            </p:cNvSpPr>
            <p:nvPr/>
          </p:nvSpPr>
          <p:spPr bwMode="auto">
            <a:xfrm>
              <a:off x="1509" y="2564"/>
              <a:ext cx="12" cy="19"/>
            </a:xfrm>
            <a:custGeom>
              <a:avLst/>
              <a:gdLst>
                <a:gd name="T0" fmla="*/ 6 w 12"/>
                <a:gd name="T1" fmla="*/ 11 h 19"/>
                <a:gd name="T2" fmla="*/ 6 w 12"/>
                <a:gd name="T3" fmla="*/ 10 h 19"/>
                <a:gd name="T4" fmla="*/ 6 w 12"/>
                <a:gd name="T5" fmla="*/ 10 h 19"/>
                <a:gd name="T6" fmla="*/ 7 w 12"/>
                <a:gd name="T7" fmla="*/ 9 h 19"/>
                <a:gd name="T8" fmla="*/ 8 w 12"/>
                <a:gd name="T9" fmla="*/ 9 h 19"/>
                <a:gd name="T10" fmla="*/ 8 w 12"/>
                <a:gd name="T11" fmla="*/ 9 h 19"/>
                <a:gd name="T12" fmla="*/ 9 w 12"/>
                <a:gd name="T13" fmla="*/ 10 h 19"/>
                <a:gd name="T14" fmla="*/ 10 w 12"/>
                <a:gd name="T15" fmla="*/ 10 h 19"/>
                <a:gd name="T16" fmla="*/ 10 w 12"/>
                <a:gd name="T17" fmla="*/ 11 h 19"/>
                <a:gd name="T18" fmla="*/ 10 w 12"/>
                <a:gd name="T19" fmla="*/ 11 h 19"/>
                <a:gd name="T20" fmla="*/ 8 w 12"/>
                <a:gd name="T21" fmla="*/ 5 h 19"/>
                <a:gd name="T22" fmla="*/ 8 w 12"/>
                <a:gd name="T23" fmla="*/ 5 h 19"/>
                <a:gd name="T24" fmla="*/ 8 w 12"/>
                <a:gd name="T25" fmla="*/ 6 h 19"/>
                <a:gd name="T26" fmla="*/ 8 w 12"/>
                <a:gd name="T27" fmla="*/ 7 h 19"/>
                <a:gd name="T28" fmla="*/ 8 w 12"/>
                <a:gd name="T29" fmla="*/ 8 h 19"/>
                <a:gd name="T30" fmla="*/ 8 w 12"/>
                <a:gd name="T31" fmla="*/ 8 h 19"/>
                <a:gd name="T32" fmla="*/ 7 w 12"/>
                <a:gd name="T33" fmla="*/ 8 h 19"/>
                <a:gd name="T34" fmla="*/ 6 w 12"/>
                <a:gd name="T35" fmla="*/ 9 h 19"/>
                <a:gd name="T36" fmla="*/ 6 w 12"/>
                <a:gd name="T37" fmla="*/ 9 h 19"/>
                <a:gd name="T38" fmla="*/ 5 w 12"/>
                <a:gd name="T39" fmla="*/ 10 h 19"/>
                <a:gd name="T40" fmla="*/ 4 w 12"/>
                <a:gd name="T41" fmla="*/ 6 h 19"/>
                <a:gd name="T42" fmla="*/ 4 w 12"/>
                <a:gd name="T43" fmla="*/ 5 h 19"/>
                <a:gd name="T44" fmla="*/ 4 w 12"/>
                <a:gd name="T45" fmla="*/ 5 h 19"/>
                <a:gd name="T46" fmla="*/ 4 w 12"/>
                <a:gd name="T47" fmla="*/ 4 h 19"/>
                <a:gd name="T48" fmla="*/ 4 w 12"/>
                <a:gd name="T49" fmla="*/ 3 h 19"/>
                <a:gd name="T50" fmla="*/ 5 w 12"/>
                <a:gd name="T51" fmla="*/ 3 h 19"/>
                <a:gd name="T52" fmla="*/ 5 w 12"/>
                <a:gd name="T53" fmla="*/ 2 h 19"/>
                <a:gd name="T54" fmla="*/ 5 w 12"/>
                <a:gd name="T55" fmla="*/ 2 h 19"/>
                <a:gd name="T56" fmla="*/ 6 w 12"/>
                <a:gd name="T57" fmla="*/ 2 h 19"/>
                <a:gd name="T58" fmla="*/ 6 w 12"/>
                <a:gd name="T59" fmla="*/ 2 h 19"/>
                <a:gd name="T60" fmla="*/ 7 w 12"/>
                <a:gd name="T61" fmla="*/ 2 h 19"/>
                <a:gd name="T62" fmla="*/ 8 w 12"/>
                <a:gd name="T63" fmla="*/ 2 h 19"/>
                <a:gd name="T64" fmla="*/ 8 w 12"/>
                <a:gd name="T65" fmla="*/ 2 h 19"/>
                <a:gd name="T66" fmla="*/ 9 w 12"/>
                <a:gd name="T67" fmla="*/ 2 h 19"/>
                <a:gd name="T68" fmla="*/ 10 w 12"/>
                <a:gd name="T69" fmla="*/ 3 h 19"/>
                <a:gd name="T70" fmla="*/ 10 w 12"/>
                <a:gd name="T71" fmla="*/ 3 h 19"/>
                <a:gd name="T72" fmla="*/ 11 w 12"/>
                <a:gd name="T73" fmla="*/ 4 h 19"/>
                <a:gd name="T74" fmla="*/ 11 w 12"/>
                <a:gd name="T75" fmla="*/ 3 h 19"/>
                <a:gd name="T76" fmla="*/ 8 w 12"/>
                <a:gd name="T77" fmla="*/ 0 h 19"/>
                <a:gd name="T78" fmla="*/ 0 w 12"/>
                <a:gd name="T79" fmla="*/ 5 h 19"/>
                <a:gd name="T80" fmla="*/ 1 w 12"/>
                <a:gd name="T81" fmla="*/ 5 h 19"/>
                <a:gd name="T82" fmla="*/ 1 w 12"/>
                <a:gd name="T83" fmla="*/ 5 h 19"/>
                <a:gd name="T84" fmla="*/ 1 w 12"/>
                <a:gd name="T85" fmla="*/ 5 h 19"/>
                <a:gd name="T86" fmla="*/ 2 w 12"/>
                <a:gd name="T87" fmla="*/ 5 h 19"/>
                <a:gd name="T88" fmla="*/ 2 w 12"/>
                <a:gd name="T89" fmla="*/ 6 h 19"/>
                <a:gd name="T90" fmla="*/ 2 w 12"/>
                <a:gd name="T91" fmla="*/ 7 h 19"/>
                <a:gd name="T92" fmla="*/ 5 w 12"/>
                <a:gd name="T93" fmla="*/ 14 h 19"/>
                <a:gd name="T94" fmla="*/ 5 w 12"/>
                <a:gd name="T95" fmla="*/ 15 h 19"/>
                <a:gd name="T96" fmla="*/ 6 w 12"/>
                <a:gd name="T97" fmla="*/ 16 h 19"/>
                <a:gd name="T98" fmla="*/ 6 w 12"/>
                <a:gd name="T99" fmla="*/ 17 h 19"/>
                <a:gd name="T100" fmla="*/ 6 w 12"/>
                <a:gd name="T101" fmla="*/ 17 h 19"/>
                <a:gd name="T102" fmla="*/ 5 w 12"/>
                <a:gd name="T103" fmla="*/ 17 h 19"/>
                <a:gd name="T104" fmla="*/ 5 w 12"/>
                <a:gd name="T105" fmla="*/ 18 h 19"/>
                <a:gd name="T106" fmla="*/ 5 w 12"/>
                <a:gd name="T107" fmla="*/ 18 h 19"/>
                <a:gd name="T108" fmla="*/ 10 w 12"/>
                <a:gd name="T109" fmla="*/ 17 h 19"/>
                <a:gd name="T110" fmla="*/ 9 w 12"/>
                <a:gd name="T111" fmla="*/ 16 h 19"/>
                <a:gd name="T112" fmla="*/ 8 w 12"/>
                <a:gd name="T113" fmla="*/ 16 h 19"/>
                <a:gd name="T114" fmla="*/ 8 w 12"/>
                <a:gd name="T115" fmla="*/ 16 h 19"/>
                <a:gd name="T116" fmla="*/ 8 w 12"/>
                <a:gd name="T117" fmla="*/ 15 h 19"/>
                <a:gd name="T118" fmla="*/ 7 w 12"/>
                <a:gd name="T119" fmla="*/ 15 h 19"/>
                <a:gd name="T120" fmla="*/ 7 w 12"/>
                <a:gd name="T121" fmla="*/ 14 h 19"/>
                <a:gd name="T122" fmla="*/ 6 w 12"/>
                <a:gd name="T1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9">
                  <a:moveTo>
                    <a:pt x="6" y="11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3"/>
            <p:cNvSpPr>
              <a:spLocks/>
            </p:cNvSpPr>
            <p:nvPr/>
          </p:nvSpPr>
          <p:spPr bwMode="auto">
            <a:xfrm>
              <a:off x="1345" y="2545"/>
              <a:ext cx="18" cy="18"/>
            </a:xfrm>
            <a:custGeom>
              <a:avLst/>
              <a:gdLst>
                <a:gd name="T0" fmla="*/ 8 w 18"/>
                <a:gd name="T1" fmla="*/ 4 h 18"/>
                <a:gd name="T2" fmla="*/ 8 w 18"/>
                <a:gd name="T3" fmla="*/ 3 h 18"/>
                <a:gd name="T4" fmla="*/ 9 w 18"/>
                <a:gd name="T5" fmla="*/ 3 h 18"/>
                <a:gd name="T6" fmla="*/ 9 w 18"/>
                <a:gd name="T7" fmla="*/ 2 h 18"/>
                <a:gd name="T8" fmla="*/ 9 w 18"/>
                <a:gd name="T9" fmla="*/ 1 h 18"/>
                <a:gd name="T10" fmla="*/ 9 w 18"/>
                <a:gd name="T11" fmla="*/ 1 h 18"/>
                <a:gd name="T12" fmla="*/ 8 w 18"/>
                <a:gd name="T13" fmla="*/ 1 h 18"/>
                <a:gd name="T14" fmla="*/ 8 w 18"/>
                <a:gd name="T15" fmla="*/ 0 h 18"/>
                <a:gd name="T16" fmla="*/ 13 w 18"/>
                <a:gd name="T17" fmla="*/ 2 h 18"/>
                <a:gd name="T18" fmla="*/ 13 w 18"/>
                <a:gd name="T19" fmla="*/ 3 h 18"/>
                <a:gd name="T20" fmla="*/ 14 w 18"/>
                <a:gd name="T21" fmla="*/ 3 h 18"/>
                <a:gd name="T22" fmla="*/ 14 w 18"/>
                <a:gd name="T23" fmla="*/ 4 h 18"/>
                <a:gd name="T24" fmla="*/ 15 w 18"/>
                <a:gd name="T25" fmla="*/ 4 h 18"/>
                <a:gd name="T26" fmla="*/ 15 w 18"/>
                <a:gd name="T27" fmla="*/ 4 h 18"/>
                <a:gd name="T28" fmla="*/ 16 w 18"/>
                <a:gd name="T29" fmla="*/ 4 h 18"/>
                <a:gd name="T30" fmla="*/ 16 w 18"/>
                <a:gd name="T31" fmla="*/ 5 h 18"/>
                <a:gd name="T32" fmla="*/ 16 w 18"/>
                <a:gd name="T33" fmla="*/ 5 h 18"/>
                <a:gd name="T34" fmla="*/ 16 w 18"/>
                <a:gd name="T35" fmla="*/ 6 h 18"/>
                <a:gd name="T36" fmla="*/ 16 w 18"/>
                <a:gd name="T37" fmla="*/ 7 h 18"/>
                <a:gd name="T38" fmla="*/ 17 w 18"/>
                <a:gd name="T39" fmla="*/ 7 h 18"/>
                <a:gd name="T40" fmla="*/ 17 w 18"/>
                <a:gd name="T41" fmla="*/ 7 h 18"/>
                <a:gd name="T42" fmla="*/ 17 w 18"/>
                <a:gd name="T43" fmla="*/ 8 h 18"/>
                <a:gd name="T44" fmla="*/ 17 w 18"/>
                <a:gd name="T45" fmla="*/ 9 h 18"/>
                <a:gd name="T46" fmla="*/ 17 w 18"/>
                <a:gd name="T47" fmla="*/ 10 h 18"/>
                <a:gd name="T48" fmla="*/ 17 w 18"/>
                <a:gd name="T49" fmla="*/ 10 h 18"/>
                <a:gd name="T50" fmla="*/ 17 w 18"/>
                <a:gd name="T51" fmla="*/ 11 h 18"/>
                <a:gd name="T52" fmla="*/ 16 w 18"/>
                <a:gd name="T53" fmla="*/ 12 h 18"/>
                <a:gd name="T54" fmla="*/ 16 w 18"/>
                <a:gd name="T55" fmla="*/ 13 h 18"/>
                <a:gd name="T56" fmla="*/ 16 w 18"/>
                <a:gd name="T57" fmla="*/ 13 h 18"/>
                <a:gd name="T58" fmla="*/ 16 w 18"/>
                <a:gd name="T59" fmla="*/ 13 h 18"/>
                <a:gd name="T60" fmla="*/ 16 w 18"/>
                <a:gd name="T61" fmla="*/ 14 h 18"/>
                <a:gd name="T62" fmla="*/ 15 w 18"/>
                <a:gd name="T63" fmla="*/ 15 h 18"/>
                <a:gd name="T64" fmla="*/ 14 w 18"/>
                <a:gd name="T65" fmla="*/ 16 h 18"/>
                <a:gd name="T66" fmla="*/ 13 w 18"/>
                <a:gd name="T67" fmla="*/ 16 h 18"/>
                <a:gd name="T68" fmla="*/ 13 w 18"/>
                <a:gd name="T69" fmla="*/ 16 h 18"/>
                <a:gd name="T70" fmla="*/ 12 w 18"/>
                <a:gd name="T71" fmla="*/ 16 h 18"/>
                <a:gd name="T72" fmla="*/ 11 w 18"/>
                <a:gd name="T73" fmla="*/ 17 h 18"/>
                <a:gd name="T74" fmla="*/ 10 w 18"/>
                <a:gd name="T75" fmla="*/ 17 h 18"/>
                <a:gd name="T76" fmla="*/ 10 w 18"/>
                <a:gd name="T77" fmla="*/ 17 h 18"/>
                <a:gd name="T78" fmla="*/ 9 w 18"/>
                <a:gd name="T79" fmla="*/ 17 h 18"/>
                <a:gd name="T80" fmla="*/ 8 w 18"/>
                <a:gd name="T81" fmla="*/ 17 h 18"/>
                <a:gd name="T82" fmla="*/ 7 w 18"/>
                <a:gd name="T83" fmla="*/ 17 h 18"/>
                <a:gd name="T84" fmla="*/ 7 w 18"/>
                <a:gd name="T85" fmla="*/ 17 h 18"/>
                <a:gd name="T86" fmla="*/ 6 w 18"/>
                <a:gd name="T87" fmla="*/ 16 h 18"/>
                <a:gd name="T88" fmla="*/ 5 w 18"/>
                <a:gd name="T89" fmla="*/ 16 h 18"/>
                <a:gd name="T90" fmla="*/ 4 w 18"/>
                <a:gd name="T91" fmla="*/ 16 h 18"/>
                <a:gd name="T92" fmla="*/ 0 w 18"/>
                <a:gd name="T93" fmla="*/ 13 h 18"/>
                <a:gd name="T94" fmla="*/ 0 w 18"/>
                <a:gd name="T95" fmla="*/ 12 h 18"/>
                <a:gd name="T96" fmla="*/ 1 w 18"/>
                <a:gd name="T97" fmla="*/ 12 h 18"/>
                <a:gd name="T98" fmla="*/ 1 w 18"/>
                <a:gd name="T99" fmla="*/ 12 h 18"/>
                <a:gd name="T100" fmla="*/ 2 w 18"/>
                <a:gd name="T101" fmla="*/ 12 h 18"/>
                <a:gd name="T102" fmla="*/ 3 w 18"/>
                <a:gd name="T103" fmla="*/ 11 h 18"/>
                <a:gd name="T104" fmla="*/ 3 w 18"/>
                <a:gd name="T105" fmla="*/ 10 h 18"/>
                <a:gd name="T106" fmla="*/ 4 w 18"/>
                <a:gd name="T107" fmla="*/ 10 h 18"/>
                <a:gd name="T108" fmla="*/ 8 w 18"/>
                <a:gd name="T10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18">
                  <a:moveTo>
                    <a:pt x="8" y="4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134"/>
            <p:cNvSpPr>
              <a:spLocks/>
            </p:cNvSpPr>
            <p:nvPr/>
          </p:nvSpPr>
          <p:spPr bwMode="auto">
            <a:xfrm>
              <a:off x="1351" y="2549"/>
              <a:ext cx="10" cy="13"/>
            </a:xfrm>
            <a:custGeom>
              <a:avLst/>
              <a:gdLst>
                <a:gd name="T0" fmla="*/ 1 w 10"/>
                <a:gd name="T1" fmla="*/ 8 h 13"/>
                <a:gd name="T2" fmla="*/ 0 w 10"/>
                <a:gd name="T3" fmla="*/ 8 h 13"/>
                <a:gd name="T4" fmla="*/ 0 w 10"/>
                <a:gd name="T5" fmla="*/ 9 h 13"/>
                <a:gd name="T6" fmla="*/ 0 w 10"/>
                <a:gd name="T7" fmla="*/ 9 h 13"/>
                <a:gd name="T8" fmla="*/ 0 w 10"/>
                <a:gd name="T9" fmla="*/ 10 h 13"/>
                <a:gd name="T10" fmla="*/ 0 w 10"/>
                <a:gd name="T11" fmla="*/ 11 h 13"/>
                <a:gd name="T12" fmla="*/ 1 w 10"/>
                <a:gd name="T13" fmla="*/ 11 h 13"/>
                <a:gd name="T14" fmla="*/ 1 w 10"/>
                <a:gd name="T15" fmla="*/ 11 h 13"/>
                <a:gd name="T16" fmla="*/ 2 w 10"/>
                <a:gd name="T17" fmla="*/ 11 h 13"/>
                <a:gd name="T18" fmla="*/ 2 w 10"/>
                <a:gd name="T19" fmla="*/ 11 h 13"/>
                <a:gd name="T20" fmla="*/ 3 w 10"/>
                <a:gd name="T21" fmla="*/ 12 h 13"/>
                <a:gd name="T22" fmla="*/ 4 w 10"/>
                <a:gd name="T23" fmla="*/ 11 h 13"/>
                <a:gd name="T24" fmla="*/ 4 w 10"/>
                <a:gd name="T25" fmla="*/ 11 h 13"/>
                <a:gd name="T26" fmla="*/ 5 w 10"/>
                <a:gd name="T27" fmla="*/ 11 h 13"/>
                <a:gd name="T28" fmla="*/ 5 w 10"/>
                <a:gd name="T29" fmla="*/ 11 h 13"/>
                <a:gd name="T30" fmla="*/ 6 w 10"/>
                <a:gd name="T31" fmla="*/ 10 h 13"/>
                <a:gd name="T32" fmla="*/ 7 w 10"/>
                <a:gd name="T33" fmla="*/ 10 h 13"/>
                <a:gd name="T34" fmla="*/ 7 w 10"/>
                <a:gd name="T35" fmla="*/ 9 h 13"/>
                <a:gd name="T36" fmla="*/ 7 w 10"/>
                <a:gd name="T37" fmla="*/ 9 h 13"/>
                <a:gd name="T38" fmla="*/ 8 w 10"/>
                <a:gd name="T39" fmla="*/ 8 h 13"/>
                <a:gd name="T40" fmla="*/ 8 w 10"/>
                <a:gd name="T41" fmla="*/ 7 h 13"/>
                <a:gd name="T42" fmla="*/ 8 w 10"/>
                <a:gd name="T43" fmla="*/ 7 h 13"/>
                <a:gd name="T44" fmla="*/ 8 w 10"/>
                <a:gd name="T45" fmla="*/ 6 h 13"/>
                <a:gd name="T46" fmla="*/ 9 w 10"/>
                <a:gd name="T47" fmla="*/ 5 h 13"/>
                <a:gd name="T48" fmla="*/ 9 w 10"/>
                <a:gd name="T49" fmla="*/ 5 h 13"/>
                <a:gd name="T50" fmla="*/ 9 w 10"/>
                <a:gd name="T51" fmla="*/ 4 h 13"/>
                <a:gd name="T52" fmla="*/ 9 w 10"/>
                <a:gd name="T53" fmla="*/ 3 h 13"/>
                <a:gd name="T54" fmla="*/ 8 w 10"/>
                <a:gd name="T55" fmla="*/ 3 h 13"/>
                <a:gd name="T56" fmla="*/ 8 w 10"/>
                <a:gd name="T57" fmla="*/ 2 h 13"/>
                <a:gd name="T58" fmla="*/ 8 w 10"/>
                <a:gd name="T59" fmla="*/ 1 h 13"/>
                <a:gd name="T60" fmla="*/ 7 w 10"/>
                <a:gd name="T61" fmla="*/ 1 h 13"/>
                <a:gd name="T62" fmla="*/ 7 w 10"/>
                <a:gd name="T63" fmla="*/ 1 h 13"/>
                <a:gd name="T64" fmla="*/ 7 w 10"/>
                <a:gd name="T65" fmla="*/ 0 h 13"/>
                <a:gd name="T66" fmla="*/ 6 w 10"/>
                <a:gd name="T67" fmla="*/ 0 h 13"/>
                <a:gd name="T68" fmla="*/ 5 w 10"/>
                <a:gd name="T69" fmla="*/ 0 h 13"/>
                <a:gd name="T70" fmla="*/ 5 w 10"/>
                <a:gd name="T71" fmla="*/ 0 h 13"/>
                <a:gd name="T72" fmla="*/ 5 w 10"/>
                <a:gd name="T73" fmla="*/ 1 h 13"/>
                <a:gd name="T74" fmla="*/ 5 w 10"/>
                <a:gd name="T75" fmla="*/ 1 h 13"/>
                <a:gd name="T76" fmla="*/ 4 w 10"/>
                <a:gd name="T77" fmla="*/ 1 h 13"/>
                <a:gd name="T78" fmla="*/ 1 w 10"/>
                <a:gd name="T7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3">
                  <a:moveTo>
                    <a:pt x="1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135"/>
            <p:cNvSpPr>
              <a:spLocks/>
            </p:cNvSpPr>
            <p:nvPr/>
          </p:nvSpPr>
          <p:spPr bwMode="auto">
            <a:xfrm>
              <a:off x="1296" y="2494"/>
              <a:ext cx="22" cy="20"/>
            </a:xfrm>
            <a:custGeom>
              <a:avLst/>
              <a:gdLst>
                <a:gd name="T0" fmla="*/ 15 w 22"/>
                <a:gd name="T1" fmla="*/ 3 h 20"/>
                <a:gd name="T2" fmla="*/ 12 w 22"/>
                <a:gd name="T3" fmla="*/ 0 h 20"/>
                <a:gd name="T4" fmla="*/ 12 w 22"/>
                <a:gd name="T5" fmla="*/ 1 h 20"/>
                <a:gd name="T6" fmla="*/ 12 w 22"/>
                <a:gd name="T7" fmla="*/ 2 h 20"/>
                <a:gd name="T8" fmla="*/ 12 w 22"/>
                <a:gd name="T9" fmla="*/ 2 h 20"/>
                <a:gd name="T10" fmla="*/ 12 w 22"/>
                <a:gd name="T11" fmla="*/ 3 h 20"/>
                <a:gd name="T12" fmla="*/ 11 w 22"/>
                <a:gd name="T13" fmla="*/ 3 h 20"/>
                <a:gd name="T14" fmla="*/ 4 w 22"/>
                <a:gd name="T15" fmla="*/ 8 h 20"/>
                <a:gd name="T16" fmla="*/ 3 w 22"/>
                <a:gd name="T17" fmla="*/ 8 h 20"/>
                <a:gd name="T18" fmla="*/ 3 w 22"/>
                <a:gd name="T19" fmla="*/ 8 h 20"/>
                <a:gd name="T20" fmla="*/ 2 w 22"/>
                <a:gd name="T21" fmla="*/ 8 h 20"/>
                <a:gd name="T22" fmla="*/ 2 w 22"/>
                <a:gd name="T23" fmla="*/ 9 h 20"/>
                <a:gd name="T24" fmla="*/ 2 w 22"/>
                <a:gd name="T25" fmla="*/ 9 h 20"/>
                <a:gd name="T26" fmla="*/ 1 w 22"/>
                <a:gd name="T27" fmla="*/ 8 h 20"/>
                <a:gd name="T28" fmla="*/ 1 w 22"/>
                <a:gd name="T29" fmla="*/ 8 h 20"/>
                <a:gd name="T30" fmla="*/ 0 w 22"/>
                <a:gd name="T31" fmla="*/ 8 h 20"/>
                <a:gd name="T32" fmla="*/ 0 w 22"/>
                <a:gd name="T33" fmla="*/ 8 h 20"/>
                <a:gd name="T34" fmla="*/ 2 w 22"/>
                <a:gd name="T35" fmla="*/ 12 h 20"/>
                <a:gd name="T36" fmla="*/ 3 w 22"/>
                <a:gd name="T37" fmla="*/ 12 h 20"/>
                <a:gd name="T38" fmla="*/ 3 w 22"/>
                <a:gd name="T39" fmla="*/ 11 h 20"/>
                <a:gd name="T40" fmla="*/ 2 w 22"/>
                <a:gd name="T41" fmla="*/ 11 h 20"/>
                <a:gd name="T42" fmla="*/ 2 w 22"/>
                <a:gd name="T43" fmla="*/ 11 h 20"/>
                <a:gd name="T44" fmla="*/ 2 w 22"/>
                <a:gd name="T45" fmla="*/ 10 h 20"/>
                <a:gd name="T46" fmla="*/ 3 w 22"/>
                <a:gd name="T47" fmla="*/ 10 h 20"/>
                <a:gd name="T48" fmla="*/ 3 w 22"/>
                <a:gd name="T49" fmla="*/ 9 h 20"/>
                <a:gd name="T50" fmla="*/ 4 w 22"/>
                <a:gd name="T51" fmla="*/ 9 h 20"/>
                <a:gd name="T52" fmla="*/ 5 w 22"/>
                <a:gd name="T53" fmla="*/ 9 h 20"/>
                <a:gd name="T54" fmla="*/ 12 w 22"/>
                <a:gd name="T55" fmla="*/ 4 h 20"/>
                <a:gd name="T56" fmla="*/ 6 w 22"/>
                <a:gd name="T57" fmla="*/ 18 h 20"/>
                <a:gd name="T58" fmla="*/ 6 w 22"/>
                <a:gd name="T59" fmla="*/ 19 h 20"/>
                <a:gd name="T60" fmla="*/ 17 w 22"/>
                <a:gd name="T61" fmla="*/ 13 h 20"/>
                <a:gd name="T62" fmla="*/ 17 w 22"/>
                <a:gd name="T63" fmla="*/ 12 h 20"/>
                <a:gd name="T64" fmla="*/ 18 w 22"/>
                <a:gd name="T65" fmla="*/ 12 h 20"/>
                <a:gd name="T66" fmla="*/ 19 w 22"/>
                <a:gd name="T67" fmla="*/ 12 h 20"/>
                <a:gd name="T68" fmla="*/ 19 w 22"/>
                <a:gd name="T69" fmla="*/ 11 h 20"/>
                <a:gd name="T70" fmla="*/ 19 w 22"/>
                <a:gd name="T71" fmla="*/ 11 h 20"/>
                <a:gd name="T72" fmla="*/ 20 w 22"/>
                <a:gd name="T73" fmla="*/ 12 h 20"/>
                <a:gd name="T74" fmla="*/ 21 w 22"/>
                <a:gd name="T75" fmla="*/ 13 h 20"/>
                <a:gd name="T76" fmla="*/ 21 w 22"/>
                <a:gd name="T77" fmla="*/ 12 h 20"/>
                <a:gd name="T78" fmla="*/ 19 w 22"/>
                <a:gd name="T79" fmla="*/ 8 h 20"/>
                <a:gd name="T80" fmla="*/ 18 w 22"/>
                <a:gd name="T81" fmla="*/ 9 h 20"/>
                <a:gd name="T82" fmla="*/ 18 w 22"/>
                <a:gd name="T83" fmla="*/ 10 h 20"/>
                <a:gd name="T84" fmla="*/ 18 w 22"/>
                <a:gd name="T85" fmla="*/ 11 h 20"/>
                <a:gd name="T86" fmla="*/ 17 w 22"/>
                <a:gd name="T87" fmla="*/ 11 h 20"/>
                <a:gd name="T88" fmla="*/ 17 w 22"/>
                <a:gd name="T89" fmla="*/ 11 h 20"/>
                <a:gd name="T90" fmla="*/ 16 w 22"/>
                <a:gd name="T91" fmla="*/ 11 h 20"/>
                <a:gd name="T92" fmla="*/ 9 w 22"/>
                <a:gd name="T93" fmla="*/ 16 h 20"/>
                <a:gd name="T94" fmla="*/ 15 w 22"/>
                <a:gd name="T9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0">
                  <a:moveTo>
                    <a:pt x="15" y="3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12" y="4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1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6"/>
            <p:cNvSpPr>
              <a:spLocks/>
            </p:cNvSpPr>
            <p:nvPr/>
          </p:nvSpPr>
          <p:spPr bwMode="auto">
            <a:xfrm>
              <a:off x="1319" y="2521"/>
              <a:ext cx="18" cy="17"/>
            </a:xfrm>
            <a:custGeom>
              <a:avLst/>
              <a:gdLst>
                <a:gd name="T0" fmla="*/ 12 w 18"/>
                <a:gd name="T1" fmla="*/ 7 h 17"/>
                <a:gd name="T2" fmla="*/ 12 w 18"/>
                <a:gd name="T3" fmla="*/ 7 h 17"/>
                <a:gd name="T4" fmla="*/ 13 w 18"/>
                <a:gd name="T5" fmla="*/ 6 h 17"/>
                <a:gd name="T6" fmla="*/ 13 w 18"/>
                <a:gd name="T7" fmla="*/ 6 h 17"/>
                <a:gd name="T8" fmla="*/ 14 w 18"/>
                <a:gd name="T9" fmla="*/ 6 h 17"/>
                <a:gd name="T10" fmla="*/ 15 w 18"/>
                <a:gd name="T11" fmla="*/ 7 h 17"/>
                <a:gd name="T12" fmla="*/ 15 w 18"/>
                <a:gd name="T13" fmla="*/ 7 h 17"/>
                <a:gd name="T14" fmla="*/ 16 w 18"/>
                <a:gd name="T15" fmla="*/ 8 h 17"/>
                <a:gd name="T16" fmla="*/ 16 w 18"/>
                <a:gd name="T17" fmla="*/ 9 h 17"/>
                <a:gd name="T18" fmla="*/ 16 w 18"/>
                <a:gd name="T19" fmla="*/ 9 h 17"/>
                <a:gd name="T20" fmla="*/ 16 w 18"/>
                <a:gd name="T21" fmla="*/ 10 h 17"/>
                <a:gd name="T22" fmla="*/ 16 w 18"/>
                <a:gd name="T23" fmla="*/ 11 h 17"/>
                <a:gd name="T24" fmla="*/ 15 w 18"/>
                <a:gd name="T25" fmla="*/ 11 h 17"/>
                <a:gd name="T26" fmla="*/ 15 w 18"/>
                <a:gd name="T27" fmla="*/ 12 h 17"/>
                <a:gd name="T28" fmla="*/ 16 w 18"/>
                <a:gd name="T29" fmla="*/ 12 h 17"/>
                <a:gd name="T30" fmla="*/ 17 w 18"/>
                <a:gd name="T31" fmla="*/ 8 h 17"/>
                <a:gd name="T32" fmla="*/ 9 w 18"/>
                <a:gd name="T33" fmla="*/ 0 h 17"/>
                <a:gd name="T34" fmla="*/ 5 w 18"/>
                <a:gd name="T35" fmla="*/ 1 h 17"/>
                <a:gd name="T36" fmla="*/ 5 w 18"/>
                <a:gd name="T37" fmla="*/ 2 h 17"/>
                <a:gd name="T38" fmla="*/ 6 w 18"/>
                <a:gd name="T39" fmla="*/ 2 h 17"/>
                <a:gd name="T40" fmla="*/ 6 w 18"/>
                <a:gd name="T41" fmla="*/ 1 h 17"/>
                <a:gd name="T42" fmla="*/ 7 w 18"/>
                <a:gd name="T43" fmla="*/ 1 h 17"/>
                <a:gd name="T44" fmla="*/ 7 w 18"/>
                <a:gd name="T45" fmla="*/ 1 h 17"/>
                <a:gd name="T46" fmla="*/ 8 w 18"/>
                <a:gd name="T47" fmla="*/ 1 h 17"/>
                <a:gd name="T48" fmla="*/ 9 w 18"/>
                <a:gd name="T49" fmla="*/ 1 h 17"/>
                <a:gd name="T50" fmla="*/ 10 w 18"/>
                <a:gd name="T51" fmla="*/ 2 h 17"/>
                <a:gd name="T52" fmla="*/ 10 w 18"/>
                <a:gd name="T53" fmla="*/ 2 h 17"/>
                <a:gd name="T54" fmla="*/ 11 w 18"/>
                <a:gd name="T55" fmla="*/ 3 h 17"/>
                <a:gd name="T56" fmla="*/ 12 w 18"/>
                <a:gd name="T57" fmla="*/ 3 h 17"/>
                <a:gd name="T58" fmla="*/ 12 w 18"/>
                <a:gd name="T59" fmla="*/ 4 h 17"/>
                <a:gd name="T60" fmla="*/ 12 w 18"/>
                <a:gd name="T61" fmla="*/ 4 h 17"/>
                <a:gd name="T62" fmla="*/ 11 w 18"/>
                <a:gd name="T63" fmla="*/ 4 h 17"/>
                <a:gd name="T64" fmla="*/ 11 w 18"/>
                <a:gd name="T65" fmla="*/ 5 h 17"/>
                <a:gd name="T66" fmla="*/ 10 w 18"/>
                <a:gd name="T67" fmla="*/ 5 h 17"/>
                <a:gd name="T68" fmla="*/ 4 w 18"/>
                <a:gd name="T69" fmla="*/ 11 h 17"/>
                <a:gd name="T70" fmla="*/ 4 w 18"/>
                <a:gd name="T71" fmla="*/ 11 h 17"/>
                <a:gd name="T72" fmla="*/ 4 w 18"/>
                <a:gd name="T73" fmla="*/ 12 h 17"/>
                <a:gd name="T74" fmla="*/ 3 w 18"/>
                <a:gd name="T75" fmla="*/ 12 h 17"/>
                <a:gd name="T76" fmla="*/ 3 w 18"/>
                <a:gd name="T77" fmla="*/ 12 h 17"/>
                <a:gd name="T78" fmla="*/ 2 w 18"/>
                <a:gd name="T79" fmla="*/ 12 h 17"/>
                <a:gd name="T80" fmla="*/ 1 w 18"/>
                <a:gd name="T81" fmla="*/ 12 h 17"/>
                <a:gd name="T82" fmla="*/ 1 w 18"/>
                <a:gd name="T83" fmla="*/ 12 h 17"/>
                <a:gd name="T84" fmla="*/ 0 w 18"/>
                <a:gd name="T85" fmla="*/ 12 h 17"/>
                <a:gd name="T86" fmla="*/ 4 w 18"/>
                <a:gd name="T87" fmla="*/ 16 h 17"/>
                <a:gd name="T88" fmla="*/ 5 w 18"/>
                <a:gd name="T89" fmla="*/ 16 h 17"/>
                <a:gd name="T90" fmla="*/ 4 w 18"/>
                <a:gd name="T91" fmla="*/ 16 h 17"/>
                <a:gd name="T92" fmla="*/ 4 w 18"/>
                <a:gd name="T93" fmla="*/ 15 h 17"/>
                <a:gd name="T94" fmla="*/ 4 w 18"/>
                <a:gd name="T95" fmla="*/ 15 h 17"/>
                <a:gd name="T96" fmla="*/ 4 w 18"/>
                <a:gd name="T97" fmla="*/ 14 h 17"/>
                <a:gd name="T98" fmla="*/ 4 w 18"/>
                <a:gd name="T99" fmla="*/ 13 h 17"/>
                <a:gd name="T100" fmla="*/ 5 w 18"/>
                <a:gd name="T101" fmla="*/ 13 h 17"/>
                <a:gd name="T102" fmla="*/ 5 w 18"/>
                <a:gd name="T103" fmla="*/ 12 h 17"/>
                <a:gd name="T104" fmla="*/ 12 w 18"/>
                <a:gd name="T10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17">
                  <a:moveTo>
                    <a:pt x="12" y="7"/>
                  </a:moveTo>
                  <a:lnTo>
                    <a:pt x="12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137"/>
            <p:cNvSpPr>
              <a:spLocks/>
            </p:cNvSpPr>
            <p:nvPr/>
          </p:nvSpPr>
          <p:spPr bwMode="auto">
            <a:xfrm>
              <a:off x="1288" y="2475"/>
              <a:ext cx="19" cy="17"/>
            </a:xfrm>
            <a:custGeom>
              <a:avLst/>
              <a:gdLst>
                <a:gd name="T0" fmla="*/ 8 w 19"/>
                <a:gd name="T1" fmla="*/ 14 h 17"/>
                <a:gd name="T2" fmla="*/ 7 w 19"/>
                <a:gd name="T3" fmla="*/ 15 h 17"/>
                <a:gd name="T4" fmla="*/ 5 w 19"/>
                <a:gd name="T5" fmla="*/ 15 h 17"/>
                <a:gd name="T6" fmla="*/ 4 w 19"/>
                <a:gd name="T7" fmla="*/ 15 h 17"/>
                <a:gd name="T8" fmla="*/ 3 w 19"/>
                <a:gd name="T9" fmla="*/ 14 h 17"/>
                <a:gd name="T10" fmla="*/ 2 w 19"/>
                <a:gd name="T11" fmla="*/ 13 h 17"/>
                <a:gd name="T12" fmla="*/ 2 w 19"/>
                <a:gd name="T13" fmla="*/ 12 h 17"/>
                <a:gd name="T14" fmla="*/ 2 w 19"/>
                <a:gd name="T15" fmla="*/ 11 h 17"/>
                <a:gd name="T16" fmla="*/ 2 w 19"/>
                <a:gd name="T17" fmla="*/ 9 h 17"/>
                <a:gd name="T18" fmla="*/ 2 w 19"/>
                <a:gd name="T19" fmla="*/ 9 h 17"/>
                <a:gd name="T20" fmla="*/ 3 w 19"/>
                <a:gd name="T21" fmla="*/ 8 h 17"/>
                <a:gd name="T22" fmla="*/ 5 w 19"/>
                <a:gd name="T23" fmla="*/ 8 h 17"/>
                <a:gd name="T24" fmla="*/ 5 w 19"/>
                <a:gd name="T25" fmla="*/ 7 h 17"/>
                <a:gd name="T26" fmla="*/ 11 w 19"/>
                <a:gd name="T27" fmla="*/ 4 h 17"/>
                <a:gd name="T28" fmla="*/ 12 w 19"/>
                <a:gd name="T29" fmla="*/ 4 h 17"/>
                <a:gd name="T30" fmla="*/ 14 w 19"/>
                <a:gd name="T31" fmla="*/ 4 h 17"/>
                <a:gd name="T32" fmla="*/ 14 w 19"/>
                <a:gd name="T33" fmla="*/ 5 h 17"/>
                <a:gd name="T34" fmla="*/ 11 w 19"/>
                <a:gd name="T35" fmla="*/ 1 h 17"/>
                <a:gd name="T36" fmla="*/ 11 w 19"/>
                <a:gd name="T37" fmla="*/ 2 h 17"/>
                <a:gd name="T38" fmla="*/ 11 w 19"/>
                <a:gd name="T39" fmla="*/ 3 h 17"/>
                <a:gd name="T40" fmla="*/ 3 w 19"/>
                <a:gd name="T41" fmla="*/ 6 h 17"/>
                <a:gd name="T42" fmla="*/ 2 w 19"/>
                <a:gd name="T43" fmla="*/ 7 h 17"/>
                <a:gd name="T44" fmla="*/ 2 w 19"/>
                <a:gd name="T45" fmla="*/ 7 h 17"/>
                <a:gd name="T46" fmla="*/ 1 w 19"/>
                <a:gd name="T47" fmla="*/ 8 h 17"/>
                <a:gd name="T48" fmla="*/ 0 w 19"/>
                <a:gd name="T49" fmla="*/ 9 h 17"/>
                <a:gd name="T50" fmla="*/ 1 w 19"/>
                <a:gd name="T51" fmla="*/ 11 h 17"/>
                <a:gd name="T52" fmla="*/ 1 w 19"/>
                <a:gd name="T53" fmla="*/ 12 h 17"/>
                <a:gd name="T54" fmla="*/ 2 w 19"/>
                <a:gd name="T55" fmla="*/ 14 h 17"/>
                <a:gd name="T56" fmla="*/ 2 w 19"/>
                <a:gd name="T57" fmla="*/ 15 h 17"/>
                <a:gd name="T58" fmla="*/ 3 w 19"/>
                <a:gd name="T59" fmla="*/ 15 h 17"/>
                <a:gd name="T60" fmla="*/ 5 w 19"/>
                <a:gd name="T61" fmla="*/ 16 h 17"/>
                <a:gd name="T62" fmla="*/ 6 w 19"/>
                <a:gd name="T63" fmla="*/ 16 h 17"/>
                <a:gd name="T64" fmla="*/ 8 w 19"/>
                <a:gd name="T65" fmla="*/ 15 h 17"/>
                <a:gd name="T66" fmla="*/ 14 w 19"/>
                <a:gd name="T67" fmla="*/ 12 h 17"/>
                <a:gd name="T68" fmla="*/ 16 w 19"/>
                <a:gd name="T69" fmla="*/ 12 h 17"/>
                <a:gd name="T70" fmla="*/ 17 w 19"/>
                <a:gd name="T71" fmla="*/ 12 h 17"/>
                <a:gd name="T72" fmla="*/ 17 w 19"/>
                <a:gd name="T73" fmla="*/ 12 h 17"/>
                <a:gd name="T74" fmla="*/ 18 w 19"/>
                <a:gd name="T75" fmla="*/ 12 h 17"/>
                <a:gd name="T76" fmla="*/ 16 w 19"/>
                <a:gd name="T77" fmla="*/ 9 h 17"/>
                <a:gd name="T78" fmla="*/ 16 w 19"/>
                <a:gd name="T79" fmla="*/ 10 h 17"/>
                <a:gd name="T80" fmla="*/ 14 w 19"/>
                <a:gd name="T81" fmla="*/ 11 h 17"/>
                <a:gd name="T82" fmla="*/ 8 w 19"/>
                <a:gd name="T8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17">
                  <a:moveTo>
                    <a:pt x="8" y="14"/>
                  </a:move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8"/>
            <p:cNvSpPr>
              <a:spLocks/>
            </p:cNvSpPr>
            <p:nvPr/>
          </p:nvSpPr>
          <p:spPr bwMode="auto">
            <a:xfrm>
              <a:off x="1331" y="2534"/>
              <a:ext cx="19" cy="20"/>
            </a:xfrm>
            <a:custGeom>
              <a:avLst/>
              <a:gdLst>
                <a:gd name="T0" fmla="*/ 13 w 19"/>
                <a:gd name="T1" fmla="*/ 9 h 20"/>
                <a:gd name="T2" fmla="*/ 12 w 19"/>
                <a:gd name="T3" fmla="*/ 10 h 20"/>
                <a:gd name="T4" fmla="*/ 11 w 19"/>
                <a:gd name="T5" fmla="*/ 10 h 20"/>
                <a:gd name="T6" fmla="*/ 10 w 19"/>
                <a:gd name="T7" fmla="*/ 9 h 20"/>
                <a:gd name="T8" fmla="*/ 9 w 19"/>
                <a:gd name="T9" fmla="*/ 8 h 20"/>
                <a:gd name="T10" fmla="*/ 8 w 19"/>
                <a:gd name="T11" fmla="*/ 8 h 20"/>
                <a:gd name="T12" fmla="*/ 11 w 19"/>
                <a:gd name="T13" fmla="*/ 5 h 20"/>
                <a:gd name="T14" fmla="*/ 12 w 19"/>
                <a:gd name="T15" fmla="*/ 4 h 20"/>
                <a:gd name="T16" fmla="*/ 14 w 19"/>
                <a:gd name="T17" fmla="*/ 4 h 20"/>
                <a:gd name="T18" fmla="*/ 15 w 19"/>
                <a:gd name="T19" fmla="*/ 5 h 20"/>
                <a:gd name="T20" fmla="*/ 16 w 19"/>
                <a:gd name="T21" fmla="*/ 6 h 20"/>
                <a:gd name="T22" fmla="*/ 16 w 19"/>
                <a:gd name="T23" fmla="*/ 8 h 20"/>
                <a:gd name="T24" fmla="*/ 16 w 19"/>
                <a:gd name="T25" fmla="*/ 9 h 20"/>
                <a:gd name="T26" fmla="*/ 16 w 19"/>
                <a:gd name="T27" fmla="*/ 11 h 20"/>
                <a:gd name="T28" fmla="*/ 18 w 19"/>
                <a:gd name="T29" fmla="*/ 7 h 20"/>
                <a:gd name="T30" fmla="*/ 9 w 19"/>
                <a:gd name="T31" fmla="*/ 1 h 20"/>
                <a:gd name="T32" fmla="*/ 10 w 19"/>
                <a:gd name="T33" fmla="*/ 2 h 20"/>
                <a:gd name="T34" fmla="*/ 10 w 19"/>
                <a:gd name="T35" fmla="*/ 3 h 20"/>
                <a:gd name="T36" fmla="*/ 9 w 19"/>
                <a:gd name="T37" fmla="*/ 4 h 20"/>
                <a:gd name="T38" fmla="*/ 3 w 19"/>
                <a:gd name="T39" fmla="*/ 11 h 20"/>
                <a:gd name="T40" fmla="*/ 2 w 19"/>
                <a:gd name="T41" fmla="*/ 11 h 20"/>
                <a:gd name="T42" fmla="*/ 1 w 19"/>
                <a:gd name="T43" fmla="*/ 11 h 20"/>
                <a:gd name="T44" fmla="*/ 0 w 19"/>
                <a:gd name="T45" fmla="*/ 11 h 20"/>
                <a:gd name="T46" fmla="*/ 8 w 19"/>
                <a:gd name="T47" fmla="*/ 19 h 20"/>
                <a:gd name="T48" fmla="*/ 11 w 19"/>
                <a:gd name="T49" fmla="*/ 17 h 20"/>
                <a:gd name="T50" fmla="*/ 10 w 19"/>
                <a:gd name="T51" fmla="*/ 17 h 20"/>
                <a:gd name="T52" fmla="*/ 8 w 19"/>
                <a:gd name="T53" fmla="*/ 17 h 20"/>
                <a:gd name="T54" fmla="*/ 7 w 19"/>
                <a:gd name="T55" fmla="*/ 17 h 20"/>
                <a:gd name="T56" fmla="*/ 5 w 19"/>
                <a:gd name="T57" fmla="*/ 16 h 20"/>
                <a:gd name="T58" fmla="*/ 4 w 19"/>
                <a:gd name="T59" fmla="*/ 15 h 20"/>
                <a:gd name="T60" fmla="*/ 4 w 19"/>
                <a:gd name="T61" fmla="*/ 14 h 20"/>
                <a:gd name="T62" fmla="*/ 3 w 19"/>
                <a:gd name="T63" fmla="*/ 13 h 20"/>
                <a:gd name="T64" fmla="*/ 4 w 19"/>
                <a:gd name="T65" fmla="*/ 12 h 20"/>
                <a:gd name="T66" fmla="*/ 8 w 19"/>
                <a:gd name="T67" fmla="*/ 9 h 20"/>
                <a:gd name="T68" fmla="*/ 9 w 19"/>
                <a:gd name="T69" fmla="*/ 10 h 20"/>
                <a:gd name="T70" fmla="*/ 10 w 19"/>
                <a:gd name="T71" fmla="*/ 11 h 20"/>
                <a:gd name="T72" fmla="*/ 10 w 19"/>
                <a:gd name="T73" fmla="*/ 12 h 20"/>
                <a:gd name="T74" fmla="*/ 10 w 19"/>
                <a:gd name="T7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4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4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139"/>
            <p:cNvSpPr>
              <a:spLocks/>
            </p:cNvSpPr>
            <p:nvPr/>
          </p:nvSpPr>
          <p:spPr bwMode="auto">
            <a:xfrm>
              <a:off x="1307" y="2511"/>
              <a:ext cx="16" cy="14"/>
            </a:xfrm>
            <a:custGeom>
              <a:avLst/>
              <a:gdLst>
                <a:gd name="T0" fmla="*/ 11 w 16"/>
                <a:gd name="T1" fmla="*/ 5 h 14"/>
                <a:gd name="T2" fmla="*/ 12 w 16"/>
                <a:gd name="T3" fmla="*/ 5 h 14"/>
                <a:gd name="T4" fmla="*/ 12 w 16"/>
                <a:gd name="T5" fmla="*/ 4 h 14"/>
                <a:gd name="T6" fmla="*/ 13 w 16"/>
                <a:gd name="T7" fmla="*/ 4 h 14"/>
                <a:gd name="T8" fmla="*/ 14 w 16"/>
                <a:gd name="T9" fmla="*/ 4 h 14"/>
                <a:gd name="T10" fmla="*/ 14 w 16"/>
                <a:gd name="T11" fmla="*/ 4 h 14"/>
                <a:gd name="T12" fmla="*/ 14 w 16"/>
                <a:gd name="T13" fmla="*/ 5 h 14"/>
                <a:gd name="T14" fmla="*/ 15 w 16"/>
                <a:gd name="T15" fmla="*/ 5 h 14"/>
                <a:gd name="T16" fmla="*/ 15 w 16"/>
                <a:gd name="T17" fmla="*/ 4 h 14"/>
                <a:gd name="T18" fmla="*/ 12 w 16"/>
                <a:gd name="T19" fmla="*/ 0 h 14"/>
                <a:gd name="T20" fmla="*/ 11 w 16"/>
                <a:gd name="T21" fmla="*/ 0 h 14"/>
                <a:gd name="T22" fmla="*/ 11 w 16"/>
                <a:gd name="T23" fmla="*/ 1 h 14"/>
                <a:gd name="T24" fmla="*/ 12 w 16"/>
                <a:gd name="T25" fmla="*/ 1 h 14"/>
                <a:gd name="T26" fmla="*/ 12 w 16"/>
                <a:gd name="T27" fmla="*/ 1 h 14"/>
                <a:gd name="T28" fmla="*/ 12 w 16"/>
                <a:gd name="T29" fmla="*/ 2 h 14"/>
                <a:gd name="T30" fmla="*/ 11 w 16"/>
                <a:gd name="T31" fmla="*/ 2 h 14"/>
                <a:gd name="T32" fmla="*/ 11 w 16"/>
                <a:gd name="T33" fmla="*/ 3 h 14"/>
                <a:gd name="T34" fmla="*/ 11 w 16"/>
                <a:gd name="T35" fmla="*/ 3 h 14"/>
                <a:gd name="T36" fmla="*/ 11 w 16"/>
                <a:gd name="T37" fmla="*/ 3 h 14"/>
                <a:gd name="T38" fmla="*/ 4 w 16"/>
                <a:gd name="T39" fmla="*/ 8 h 14"/>
                <a:gd name="T40" fmla="*/ 4 w 16"/>
                <a:gd name="T41" fmla="*/ 8 h 14"/>
                <a:gd name="T42" fmla="*/ 4 w 16"/>
                <a:gd name="T43" fmla="*/ 9 h 14"/>
                <a:gd name="T44" fmla="*/ 3 w 16"/>
                <a:gd name="T45" fmla="*/ 9 h 14"/>
                <a:gd name="T46" fmla="*/ 2 w 16"/>
                <a:gd name="T47" fmla="*/ 9 h 14"/>
                <a:gd name="T48" fmla="*/ 1 w 16"/>
                <a:gd name="T49" fmla="*/ 9 h 14"/>
                <a:gd name="T50" fmla="*/ 1 w 16"/>
                <a:gd name="T51" fmla="*/ 8 h 14"/>
                <a:gd name="T52" fmla="*/ 1 w 16"/>
                <a:gd name="T53" fmla="*/ 8 h 14"/>
                <a:gd name="T54" fmla="*/ 0 w 16"/>
                <a:gd name="T55" fmla="*/ 9 h 14"/>
                <a:gd name="T56" fmla="*/ 4 w 16"/>
                <a:gd name="T57" fmla="*/ 13 h 14"/>
                <a:gd name="T58" fmla="*/ 4 w 16"/>
                <a:gd name="T59" fmla="*/ 13 h 14"/>
                <a:gd name="T60" fmla="*/ 4 w 16"/>
                <a:gd name="T61" fmla="*/ 12 h 14"/>
                <a:gd name="T62" fmla="*/ 4 w 16"/>
                <a:gd name="T63" fmla="*/ 12 h 14"/>
                <a:gd name="T64" fmla="*/ 4 w 16"/>
                <a:gd name="T65" fmla="*/ 12 h 14"/>
                <a:gd name="T66" fmla="*/ 4 w 16"/>
                <a:gd name="T67" fmla="*/ 11 h 14"/>
                <a:gd name="T68" fmla="*/ 4 w 16"/>
                <a:gd name="T69" fmla="*/ 11 h 14"/>
                <a:gd name="T70" fmla="*/ 4 w 16"/>
                <a:gd name="T71" fmla="*/ 10 h 14"/>
                <a:gd name="T72" fmla="*/ 5 w 16"/>
                <a:gd name="T73" fmla="*/ 10 h 14"/>
                <a:gd name="T74" fmla="*/ 5 w 16"/>
                <a:gd name="T75" fmla="*/ 10 h 14"/>
                <a:gd name="T76" fmla="*/ 6 w 16"/>
                <a:gd name="T77" fmla="*/ 10 h 14"/>
                <a:gd name="T78" fmla="*/ 11 w 16"/>
                <a:gd name="T7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4">
                  <a:moveTo>
                    <a:pt x="11" y="5"/>
                  </a:move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140"/>
            <p:cNvSpPr>
              <a:spLocks/>
            </p:cNvSpPr>
            <p:nvPr/>
          </p:nvSpPr>
          <p:spPr bwMode="auto">
            <a:xfrm>
              <a:off x="1540" y="2553"/>
              <a:ext cx="16" cy="19"/>
            </a:xfrm>
            <a:custGeom>
              <a:avLst/>
              <a:gdLst>
                <a:gd name="T0" fmla="*/ 3 w 16"/>
                <a:gd name="T1" fmla="*/ 11 h 19"/>
                <a:gd name="T2" fmla="*/ 4 w 16"/>
                <a:gd name="T3" fmla="*/ 11 h 19"/>
                <a:gd name="T4" fmla="*/ 4 w 16"/>
                <a:gd name="T5" fmla="*/ 12 h 19"/>
                <a:gd name="T6" fmla="*/ 4 w 16"/>
                <a:gd name="T7" fmla="*/ 13 h 19"/>
                <a:gd name="T8" fmla="*/ 4 w 16"/>
                <a:gd name="T9" fmla="*/ 14 h 19"/>
                <a:gd name="T10" fmla="*/ 4 w 16"/>
                <a:gd name="T11" fmla="*/ 14 h 19"/>
                <a:gd name="T12" fmla="*/ 4 w 16"/>
                <a:gd name="T13" fmla="*/ 14 h 19"/>
                <a:gd name="T14" fmla="*/ 5 w 16"/>
                <a:gd name="T15" fmla="*/ 14 h 19"/>
                <a:gd name="T16" fmla="*/ 5 w 16"/>
                <a:gd name="T17" fmla="*/ 15 h 19"/>
                <a:gd name="T18" fmla="*/ 6 w 16"/>
                <a:gd name="T19" fmla="*/ 15 h 19"/>
                <a:gd name="T20" fmla="*/ 6 w 16"/>
                <a:gd name="T21" fmla="*/ 14 h 19"/>
                <a:gd name="T22" fmla="*/ 6 w 16"/>
                <a:gd name="T23" fmla="*/ 14 h 19"/>
                <a:gd name="T24" fmla="*/ 7 w 16"/>
                <a:gd name="T25" fmla="*/ 14 h 19"/>
                <a:gd name="T26" fmla="*/ 3 w 16"/>
                <a:gd name="T27" fmla="*/ 18 h 19"/>
                <a:gd name="T28" fmla="*/ 2 w 16"/>
                <a:gd name="T29" fmla="*/ 17 h 19"/>
                <a:gd name="T30" fmla="*/ 3 w 16"/>
                <a:gd name="T31" fmla="*/ 17 h 19"/>
                <a:gd name="T32" fmla="*/ 3 w 16"/>
                <a:gd name="T33" fmla="*/ 17 h 19"/>
                <a:gd name="T34" fmla="*/ 3 w 16"/>
                <a:gd name="T35" fmla="*/ 16 h 19"/>
                <a:gd name="T36" fmla="*/ 3 w 16"/>
                <a:gd name="T37" fmla="*/ 15 h 19"/>
                <a:gd name="T38" fmla="*/ 3 w 16"/>
                <a:gd name="T39" fmla="*/ 14 h 19"/>
                <a:gd name="T40" fmla="*/ 3 w 16"/>
                <a:gd name="T41" fmla="*/ 14 h 19"/>
                <a:gd name="T42" fmla="*/ 3 w 16"/>
                <a:gd name="T43" fmla="*/ 13 h 19"/>
                <a:gd name="T44" fmla="*/ 0 w 16"/>
                <a:gd name="T45" fmla="*/ 1 h 19"/>
                <a:gd name="T46" fmla="*/ 1 w 16"/>
                <a:gd name="T47" fmla="*/ 0 h 19"/>
                <a:gd name="T48" fmla="*/ 11 w 16"/>
                <a:gd name="T49" fmla="*/ 8 h 19"/>
                <a:gd name="T50" fmla="*/ 11 w 16"/>
                <a:gd name="T51" fmla="*/ 8 h 19"/>
                <a:gd name="T52" fmla="*/ 11 w 16"/>
                <a:gd name="T53" fmla="*/ 8 h 19"/>
                <a:gd name="T54" fmla="*/ 11 w 16"/>
                <a:gd name="T55" fmla="*/ 9 h 19"/>
                <a:gd name="T56" fmla="*/ 12 w 16"/>
                <a:gd name="T57" fmla="*/ 9 h 19"/>
                <a:gd name="T58" fmla="*/ 13 w 16"/>
                <a:gd name="T59" fmla="*/ 9 h 19"/>
                <a:gd name="T60" fmla="*/ 14 w 16"/>
                <a:gd name="T61" fmla="*/ 9 h 19"/>
                <a:gd name="T62" fmla="*/ 14 w 16"/>
                <a:gd name="T63" fmla="*/ 10 h 19"/>
                <a:gd name="T64" fmla="*/ 14 w 16"/>
                <a:gd name="T65" fmla="*/ 9 h 19"/>
                <a:gd name="T66" fmla="*/ 14 w 16"/>
                <a:gd name="T67" fmla="*/ 9 h 19"/>
                <a:gd name="T68" fmla="*/ 15 w 16"/>
                <a:gd name="T69" fmla="*/ 10 h 19"/>
                <a:gd name="T70" fmla="*/ 10 w 16"/>
                <a:gd name="T71" fmla="*/ 13 h 19"/>
                <a:gd name="T72" fmla="*/ 9 w 16"/>
                <a:gd name="T73" fmla="*/ 13 h 19"/>
                <a:gd name="T74" fmla="*/ 9 w 16"/>
                <a:gd name="T75" fmla="*/ 12 h 19"/>
                <a:gd name="T76" fmla="*/ 10 w 16"/>
                <a:gd name="T77" fmla="*/ 12 h 19"/>
                <a:gd name="T78" fmla="*/ 10 w 16"/>
                <a:gd name="T79" fmla="*/ 11 h 19"/>
                <a:gd name="T80" fmla="*/ 11 w 16"/>
                <a:gd name="T81" fmla="*/ 11 h 19"/>
                <a:gd name="T82" fmla="*/ 11 w 16"/>
                <a:gd name="T83" fmla="*/ 11 h 19"/>
                <a:gd name="T84" fmla="*/ 10 w 16"/>
                <a:gd name="T85" fmla="*/ 10 h 19"/>
                <a:gd name="T86" fmla="*/ 9 w 16"/>
                <a:gd name="T87" fmla="*/ 10 h 19"/>
                <a:gd name="T88" fmla="*/ 8 w 16"/>
                <a:gd name="T89" fmla="*/ 8 h 19"/>
                <a:gd name="T90" fmla="*/ 3 w 16"/>
                <a:gd name="T9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19">
                  <a:moveTo>
                    <a:pt x="3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8"/>
                  </a:lnTo>
                  <a:lnTo>
                    <a:pt x="3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141"/>
            <p:cNvSpPr>
              <a:spLocks/>
            </p:cNvSpPr>
            <p:nvPr/>
          </p:nvSpPr>
          <p:spPr bwMode="auto">
            <a:xfrm>
              <a:off x="1542" y="2556"/>
              <a:ext cx="3" cy="5"/>
            </a:xfrm>
            <a:custGeom>
              <a:avLst/>
              <a:gdLst>
                <a:gd name="T0" fmla="*/ 2 w 3"/>
                <a:gd name="T1" fmla="*/ 2 h 5"/>
                <a:gd name="T2" fmla="*/ 0 w 3"/>
                <a:gd name="T3" fmla="*/ 0 h 5"/>
                <a:gd name="T4" fmla="*/ 1 w 3"/>
                <a:gd name="T5" fmla="*/ 4 h 5"/>
                <a:gd name="T6" fmla="*/ 2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142"/>
            <p:cNvSpPr>
              <a:spLocks/>
            </p:cNvSpPr>
            <p:nvPr/>
          </p:nvSpPr>
          <p:spPr bwMode="auto">
            <a:xfrm>
              <a:off x="1568" y="2522"/>
              <a:ext cx="21" cy="20"/>
            </a:xfrm>
            <a:custGeom>
              <a:avLst/>
              <a:gdLst>
                <a:gd name="T0" fmla="*/ 9 w 21"/>
                <a:gd name="T1" fmla="*/ 5 h 20"/>
                <a:gd name="T2" fmla="*/ 10 w 21"/>
                <a:gd name="T3" fmla="*/ 6 h 20"/>
                <a:gd name="T4" fmla="*/ 11 w 21"/>
                <a:gd name="T5" fmla="*/ 7 h 20"/>
                <a:gd name="T6" fmla="*/ 10 w 21"/>
                <a:gd name="T7" fmla="*/ 8 h 20"/>
                <a:gd name="T8" fmla="*/ 9 w 21"/>
                <a:gd name="T9" fmla="*/ 9 h 20"/>
                <a:gd name="T10" fmla="*/ 8 w 21"/>
                <a:gd name="T11" fmla="*/ 10 h 20"/>
                <a:gd name="T12" fmla="*/ 5 w 21"/>
                <a:gd name="T13" fmla="*/ 7 h 20"/>
                <a:gd name="T14" fmla="*/ 5 w 21"/>
                <a:gd name="T15" fmla="*/ 6 h 20"/>
                <a:gd name="T16" fmla="*/ 5 w 21"/>
                <a:gd name="T17" fmla="*/ 5 h 20"/>
                <a:gd name="T18" fmla="*/ 5 w 21"/>
                <a:gd name="T19" fmla="*/ 4 h 20"/>
                <a:gd name="T20" fmla="*/ 6 w 21"/>
                <a:gd name="T21" fmla="*/ 3 h 20"/>
                <a:gd name="T22" fmla="*/ 7 w 21"/>
                <a:gd name="T23" fmla="*/ 2 h 20"/>
                <a:gd name="T24" fmla="*/ 8 w 21"/>
                <a:gd name="T25" fmla="*/ 2 h 20"/>
                <a:gd name="T26" fmla="*/ 10 w 21"/>
                <a:gd name="T27" fmla="*/ 2 h 20"/>
                <a:gd name="T28" fmla="*/ 12 w 21"/>
                <a:gd name="T29" fmla="*/ 2 h 20"/>
                <a:gd name="T30" fmla="*/ 8 w 21"/>
                <a:gd name="T31" fmla="*/ 0 h 20"/>
                <a:gd name="T32" fmla="*/ 1 w 21"/>
                <a:gd name="T33" fmla="*/ 9 h 20"/>
                <a:gd name="T34" fmla="*/ 2 w 21"/>
                <a:gd name="T35" fmla="*/ 8 h 20"/>
                <a:gd name="T36" fmla="*/ 3 w 21"/>
                <a:gd name="T37" fmla="*/ 9 h 20"/>
                <a:gd name="T38" fmla="*/ 5 w 21"/>
                <a:gd name="T39" fmla="*/ 10 h 20"/>
                <a:gd name="T40" fmla="*/ 11 w 21"/>
                <a:gd name="T41" fmla="*/ 16 h 20"/>
                <a:gd name="T42" fmla="*/ 12 w 21"/>
                <a:gd name="T43" fmla="*/ 17 h 20"/>
                <a:gd name="T44" fmla="*/ 12 w 21"/>
                <a:gd name="T45" fmla="*/ 17 h 20"/>
                <a:gd name="T46" fmla="*/ 12 w 21"/>
                <a:gd name="T47" fmla="*/ 18 h 20"/>
                <a:gd name="T48" fmla="*/ 20 w 21"/>
                <a:gd name="T49" fmla="*/ 11 h 20"/>
                <a:gd name="T50" fmla="*/ 17 w 21"/>
                <a:gd name="T51" fmla="*/ 7 h 20"/>
                <a:gd name="T52" fmla="*/ 18 w 21"/>
                <a:gd name="T53" fmla="*/ 8 h 20"/>
                <a:gd name="T54" fmla="*/ 18 w 21"/>
                <a:gd name="T55" fmla="*/ 10 h 20"/>
                <a:gd name="T56" fmla="*/ 18 w 21"/>
                <a:gd name="T57" fmla="*/ 11 h 20"/>
                <a:gd name="T58" fmla="*/ 17 w 21"/>
                <a:gd name="T59" fmla="*/ 13 h 20"/>
                <a:gd name="T60" fmla="*/ 16 w 21"/>
                <a:gd name="T61" fmla="*/ 14 h 20"/>
                <a:gd name="T62" fmla="*/ 15 w 21"/>
                <a:gd name="T63" fmla="*/ 14 h 20"/>
                <a:gd name="T64" fmla="*/ 15 w 21"/>
                <a:gd name="T65" fmla="*/ 15 h 20"/>
                <a:gd name="T66" fmla="*/ 14 w 21"/>
                <a:gd name="T67" fmla="*/ 14 h 20"/>
                <a:gd name="T68" fmla="*/ 13 w 21"/>
                <a:gd name="T69" fmla="*/ 14 h 20"/>
                <a:gd name="T70" fmla="*/ 10 w 21"/>
                <a:gd name="T71" fmla="*/ 10 h 20"/>
                <a:gd name="T72" fmla="*/ 12 w 21"/>
                <a:gd name="T73" fmla="*/ 9 h 20"/>
                <a:gd name="T74" fmla="*/ 12 w 21"/>
                <a:gd name="T75" fmla="*/ 8 h 20"/>
                <a:gd name="T76" fmla="*/ 13 w 21"/>
                <a:gd name="T77" fmla="*/ 9 h 20"/>
                <a:gd name="T78" fmla="*/ 14 w 21"/>
                <a:gd name="T79" fmla="*/ 10 h 20"/>
                <a:gd name="T80" fmla="*/ 10 w 21"/>
                <a:gd name="T8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20">
                  <a:moveTo>
                    <a:pt x="10" y="5"/>
                  </a:move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143"/>
            <p:cNvSpPr>
              <a:spLocks/>
            </p:cNvSpPr>
            <p:nvPr/>
          </p:nvSpPr>
          <p:spPr bwMode="auto">
            <a:xfrm>
              <a:off x="1592" y="2498"/>
              <a:ext cx="17" cy="13"/>
            </a:xfrm>
            <a:custGeom>
              <a:avLst/>
              <a:gdLst>
                <a:gd name="T0" fmla="*/ 5 w 17"/>
                <a:gd name="T1" fmla="*/ 3 h 13"/>
                <a:gd name="T2" fmla="*/ 5 w 17"/>
                <a:gd name="T3" fmla="*/ 3 h 13"/>
                <a:gd name="T4" fmla="*/ 4 w 17"/>
                <a:gd name="T5" fmla="*/ 3 h 13"/>
                <a:gd name="T6" fmla="*/ 4 w 17"/>
                <a:gd name="T7" fmla="*/ 3 h 13"/>
                <a:gd name="T8" fmla="*/ 4 w 17"/>
                <a:gd name="T9" fmla="*/ 2 h 13"/>
                <a:gd name="T10" fmla="*/ 4 w 17"/>
                <a:gd name="T11" fmla="*/ 1 h 13"/>
                <a:gd name="T12" fmla="*/ 3 w 17"/>
                <a:gd name="T13" fmla="*/ 1 h 13"/>
                <a:gd name="T14" fmla="*/ 4 w 17"/>
                <a:gd name="T15" fmla="*/ 1 h 13"/>
                <a:gd name="T16" fmla="*/ 4 w 17"/>
                <a:gd name="T17" fmla="*/ 1 h 13"/>
                <a:gd name="T18" fmla="*/ 4 w 17"/>
                <a:gd name="T19" fmla="*/ 0 h 13"/>
                <a:gd name="T20" fmla="*/ 3 w 17"/>
                <a:gd name="T21" fmla="*/ 0 h 13"/>
                <a:gd name="T22" fmla="*/ 0 w 17"/>
                <a:gd name="T23" fmla="*/ 5 h 13"/>
                <a:gd name="T24" fmla="*/ 1 w 17"/>
                <a:gd name="T25" fmla="*/ 5 h 13"/>
                <a:gd name="T26" fmla="*/ 1 w 17"/>
                <a:gd name="T27" fmla="*/ 5 h 13"/>
                <a:gd name="T28" fmla="*/ 1 w 17"/>
                <a:gd name="T29" fmla="*/ 5 h 13"/>
                <a:gd name="T30" fmla="*/ 1 w 17"/>
                <a:gd name="T31" fmla="*/ 4 h 13"/>
                <a:gd name="T32" fmla="*/ 2 w 17"/>
                <a:gd name="T33" fmla="*/ 4 h 13"/>
                <a:gd name="T34" fmla="*/ 3 w 17"/>
                <a:gd name="T35" fmla="*/ 4 h 13"/>
                <a:gd name="T36" fmla="*/ 4 w 17"/>
                <a:gd name="T37" fmla="*/ 4 h 13"/>
                <a:gd name="T38" fmla="*/ 4 w 17"/>
                <a:gd name="T39" fmla="*/ 5 h 13"/>
                <a:gd name="T40" fmla="*/ 4 w 17"/>
                <a:gd name="T41" fmla="*/ 5 h 13"/>
                <a:gd name="T42" fmla="*/ 11 w 17"/>
                <a:gd name="T43" fmla="*/ 9 h 13"/>
                <a:gd name="T44" fmla="*/ 12 w 17"/>
                <a:gd name="T45" fmla="*/ 9 h 13"/>
                <a:gd name="T46" fmla="*/ 12 w 17"/>
                <a:gd name="T47" fmla="*/ 9 h 13"/>
                <a:gd name="T48" fmla="*/ 12 w 17"/>
                <a:gd name="T49" fmla="*/ 9 h 13"/>
                <a:gd name="T50" fmla="*/ 12 w 17"/>
                <a:gd name="T51" fmla="*/ 10 h 13"/>
                <a:gd name="T52" fmla="*/ 12 w 17"/>
                <a:gd name="T53" fmla="*/ 11 h 13"/>
                <a:gd name="T54" fmla="*/ 12 w 17"/>
                <a:gd name="T55" fmla="*/ 11 h 13"/>
                <a:gd name="T56" fmla="*/ 12 w 17"/>
                <a:gd name="T57" fmla="*/ 12 h 13"/>
                <a:gd name="T58" fmla="*/ 16 w 17"/>
                <a:gd name="T59" fmla="*/ 7 h 13"/>
                <a:gd name="T60" fmla="*/ 15 w 17"/>
                <a:gd name="T61" fmla="*/ 7 h 13"/>
                <a:gd name="T62" fmla="*/ 15 w 17"/>
                <a:gd name="T63" fmla="*/ 7 h 13"/>
                <a:gd name="T64" fmla="*/ 15 w 17"/>
                <a:gd name="T65" fmla="*/ 7 h 13"/>
                <a:gd name="T66" fmla="*/ 15 w 17"/>
                <a:gd name="T67" fmla="*/ 8 h 13"/>
                <a:gd name="T68" fmla="*/ 14 w 17"/>
                <a:gd name="T69" fmla="*/ 8 h 13"/>
                <a:gd name="T70" fmla="*/ 13 w 17"/>
                <a:gd name="T71" fmla="*/ 8 h 13"/>
                <a:gd name="T72" fmla="*/ 13 w 17"/>
                <a:gd name="T73" fmla="*/ 7 h 13"/>
                <a:gd name="T74" fmla="*/ 12 w 17"/>
                <a:gd name="T75" fmla="*/ 7 h 13"/>
                <a:gd name="T76" fmla="*/ 12 w 17"/>
                <a:gd name="T77" fmla="*/ 7 h 13"/>
                <a:gd name="T78" fmla="*/ 5 w 17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3">
                  <a:moveTo>
                    <a:pt x="5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144"/>
            <p:cNvSpPr>
              <a:spLocks/>
            </p:cNvSpPr>
            <p:nvPr/>
          </p:nvSpPr>
          <p:spPr bwMode="auto">
            <a:xfrm>
              <a:off x="1375" y="2562"/>
              <a:ext cx="12" cy="16"/>
            </a:xfrm>
            <a:custGeom>
              <a:avLst/>
              <a:gdLst>
                <a:gd name="T0" fmla="*/ 11 w 12"/>
                <a:gd name="T1" fmla="*/ 2 h 16"/>
                <a:gd name="T2" fmla="*/ 10 w 12"/>
                <a:gd name="T3" fmla="*/ 3 h 16"/>
                <a:gd name="T4" fmla="*/ 10 w 12"/>
                <a:gd name="T5" fmla="*/ 2 h 16"/>
                <a:gd name="T6" fmla="*/ 9 w 12"/>
                <a:gd name="T7" fmla="*/ 1 h 16"/>
                <a:gd name="T8" fmla="*/ 8 w 12"/>
                <a:gd name="T9" fmla="*/ 1 h 16"/>
                <a:gd name="T10" fmla="*/ 6 w 12"/>
                <a:gd name="T11" fmla="*/ 0 h 16"/>
                <a:gd name="T12" fmla="*/ 5 w 12"/>
                <a:gd name="T13" fmla="*/ 1 h 16"/>
                <a:gd name="T14" fmla="*/ 5 w 12"/>
                <a:gd name="T15" fmla="*/ 1 h 16"/>
                <a:gd name="T16" fmla="*/ 4 w 12"/>
                <a:gd name="T17" fmla="*/ 2 h 16"/>
                <a:gd name="T18" fmla="*/ 3 w 12"/>
                <a:gd name="T19" fmla="*/ 3 h 16"/>
                <a:gd name="T20" fmla="*/ 3 w 12"/>
                <a:gd name="T21" fmla="*/ 4 h 16"/>
                <a:gd name="T22" fmla="*/ 3 w 12"/>
                <a:gd name="T23" fmla="*/ 6 h 16"/>
                <a:gd name="T24" fmla="*/ 4 w 12"/>
                <a:gd name="T25" fmla="*/ 7 h 16"/>
                <a:gd name="T26" fmla="*/ 5 w 12"/>
                <a:gd name="T27" fmla="*/ 8 h 16"/>
                <a:gd name="T28" fmla="*/ 6 w 12"/>
                <a:gd name="T29" fmla="*/ 9 h 16"/>
                <a:gd name="T30" fmla="*/ 7 w 12"/>
                <a:gd name="T31" fmla="*/ 11 h 16"/>
                <a:gd name="T32" fmla="*/ 7 w 12"/>
                <a:gd name="T33" fmla="*/ 12 h 16"/>
                <a:gd name="T34" fmla="*/ 7 w 12"/>
                <a:gd name="T35" fmla="*/ 14 h 16"/>
                <a:gd name="T36" fmla="*/ 6 w 12"/>
                <a:gd name="T37" fmla="*/ 14 h 16"/>
                <a:gd name="T38" fmla="*/ 5 w 12"/>
                <a:gd name="T39" fmla="*/ 14 h 16"/>
                <a:gd name="T40" fmla="*/ 4 w 12"/>
                <a:gd name="T41" fmla="*/ 14 h 16"/>
                <a:gd name="T42" fmla="*/ 3 w 12"/>
                <a:gd name="T43" fmla="*/ 14 h 16"/>
                <a:gd name="T44" fmla="*/ 2 w 12"/>
                <a:gd name="T45" fmla="*/ 12 h 16"/>
                <a:gd name="T46" fmla="*/ 1 w 12"/>
                <a:gd name="T47" fmla="*/ 10 h 16"/>
                <a:gd name="T48" fmla="*/ 0 w 12"/>
                <a:gd name="T49" fmla="*/ 13 h 16"/>
                <a:gd name="T50" fmla="*/ 1 w 12"/>
                <a:gd name="T51" fmla="*/ 14 h 16"/>
                <a:gd name="T52" fmla="*/ 2 w 12"/>
                <a:gd name="T53" fmla="*/ 14 h 16"/>
                <a:gd name="T54" fmla="*/ 3 w 12"/>
                <a:gd name="T55" fmla="*/ 14 h 16"/>
                <a:gd name="T56" fmla="*/ 4 w 12"/>
                <a:gd name="T57" fmla="*/ 15 h 16"/>
                <a:gd name="T58" fmla="*/ 5 w 12"/>
                <a:gd name="T59" fmla="*/ 15 h 16"/>
                <a:gd name="T60" fmla="*/ 6 w 12"/>
                <a:gd name="T61" fmla="*/ 15 h 16"/>
                <a:gd name="T62" fmla="*/ 8 w 12"/>
                <a:gd name="T63" fmla="*/ 15 h 16"/>
                <a:gd name="T64" fmla="*/ 8 w 12"/>
                <a:gd name="T65" fmla="*/ 14 h 16"/>
                <a:gd name="T66" fmla="*/ 9 w 12"/>
                <a:gd name="T67" fmla="*/ 14 h 16"/>
                <a:gd name="T68" fmla="*/ 9 w 12"/>
                <a:gd name="T69" fmla="*/ 12 h 16"/>
                <a:gd name="T70" fmla="*/ 9 w 12"/>
                <a:gd name="T71" fmla="*/ 11 h 16"/>
                <a:gd name="T72" fmla="*/ 8 w 12"/>
                <a:gd name="T73" fmla="*/ 9 h 16"/>
                <a:gd name="T74" fmla="*/ 8 w 12"/>
                <a:gd name="T75" fmla="*/ 9 h 16"/>
                <a:gd name="T76" fmla="*/ 7 w 12"/>
                <a:gd name="T77" fmla="*/ 8 h 16"/>
                <a:gd name="T78" fmla="*/ 6 w 12"/>
                <a:gd name="T79" fmla="*/ 6 h 16"/>
                <a:gd name="T80" fmla="*/ 6 w 12"/>
                <a:gd name="T81" fmla="*/ 6 h 16"/>
                <a:gd name="T82" fmla="*/ 5 w 12"/>
                <a:gd name="T83" fmla="*/ 5 h 16"/>
                <a:gd name="T84" fmla="*/ 5 w 12"/>
                <a:gd name="T85" fmla="*/ 4 h 16"/>
                <a:gd name="T86" fmla="*/ 5 w 12"/>
                <a:gd name="T87" fmla="*/ 3 h 16"/>
                <a:gd name="T88" fmla="*/ 5 w 12"/>
                <a:gd name="T89" fmla="*/ 1 h 16"/>
                <a:gd name="T90" fmla="*/ 6 w 12"/>
                <a:gd name="T91" fmla="*/ 1 h 16"/>
                <a:gd name="T92" fmla="*/ 7 w 12"/>
                <a:gd name="T93" fmla="*/ 1 h 16"/>
                <a:gd name="T94" fmla="*/ 8 w 12"/>
                <a:gd name="T95" fmla="*/ 1 h 16"/>
                <a:gd name="T96" fmla="*/ 9 w 12"/>
                <a:gd name="T97" fmla="*/ 3 h 16"/>
                <a:gd name="T98" fmla="*/ 10 w 12"/>
                <a:gd name="T99" fmla="*/ 4 h 16"/>
                <a:gd name="T100" fmla="*/ 10 w 12"/>
                <a:gd name="T101" fmla="*/ 4 h 16"/>
                <a:gd name="T102" fmla="*/ 10 w 12"/>
                <a:gd name="T103" fmla="*/ 6 h 16"/>
                <a:gd name="T104" fmla="*/ 11 w 12"/>
                <a:gd name="T10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16">
                  <a:moveTo>
                    <a:pt x="11" y="2"/>
                  </a:move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145"/>
            <p:cNvSpPr>
              <a:spLocks/>
            </p:cNvSpPr>
            <p:nvPr/>
          </p:nvSpPr>
          <p:spPr bwMode="auto">
            <a:xfrm>
              <a:off x="1448" y="2578"/>
              <a:ext cx="13" cy="16"/>
            </a:xfrm>
            <a:custGeom>
              <a:avLst/>
              <a:gdLst>
                <a:gd name="T0" fmla="*/ 8 w 13"/>
                <a:gd name="T1" fmla="*/ 4 h 16"/>
                <a:gd name="T2" fmla="*/ 8 w 13"/>
                <a:gd name="T3" fmla="*/ 6 h 16"/>
                <a:gd name="T4" fmla="*/ 7 w 13"/>
                <a:gd name="T5" fmla="*/ 6 h 16"/>
                <a:gd name="T6" fmla="*/ 6 w 13"/>
                <a:gd name="T7" fmla="*/ 6 h 16"/>
                <a:gd name="T8" fmla="*/ 5 w 13"/>
                <a:gd name="T9" fmla="*/ 7 h 16"/>
                <a:gd name="T10" fmla="*/ 4 w 13"/>
                <a:gd name="T11" fmla="*/ 2 h 16"/>
                <a:gd name="T12" fmla="*/ 5 w 13"/>
                <a:gd name="T13" fmla="*/ 1 h 16"/>
                <a:gd name="T14" fmla="*/ 5 w 13"/>
                <a:gd name="T15" fmla="*/ 1 h 16"/>
                <a:gd name="T16" fmla="*/ 7 w 13"/>
                <a:gd name="T17" fmla="*/ 1 h 16"/>
                <a:gd name="T18" fmla="*/ 8 w 13"/>
                <a:gd name="T19" fmla="*/ 1 h 16"/>
                <a:gd name="T20" fmla="*/ 9 w 13"/>
                <a:gd name="T21" fmla="*/ 1 h 16"/>
                <a:gd name="T22" fmla="*/ 10 w 13"/>
                <a:gd name="T23" fmla="*/ 2 h 16"/>
                <a:gd name="T24" fmla="*/ 11 w 13"/>
                <a:gd name="T25" fmla="*/ 3 h 16"/>
                <a:gd name="T26" fmla="*/ 11 w 13"/>
                <a:gd name="T27" fmla="*/ 4 h 16"/>
                <a:gd name="T28" fmla="*/ 0 w 13"/>
                <a:gd name="T29" fmla="*/ 0 h 16"/>
                <a:gd name="T30" fmla="*/ 1 w 13"/>
                <a:gd name="T31" fmla="*/ 1 h 16"/>
                <a:gd name="T32" fmla="*/ 2 w 13"/>
                <a:gd name="T33" fmla="*/ 1 h 16"/>
                <a:gd name="T34" fmla="*/ 2 w 13"/>
                <a:gd name="T35" fmla="*/ 3 h 16"/>
                <a:gd name="T36" fmla="*/ 2 w 13"/>
                <a:gd name="T37" fmla="*/ 11 h 16"/>
                <a:gd name="T38" fmla="*/ 2 w 13"/>
                <a:gd name="T39" fmla="*/ 13 h 16"/>
                <a:gd name="T40" fmla="*/ 1 w 13"/>
                <a:gd name="T41" fmla="*/ 14 h 16"/>
                <a:gd name="T42" fmla="*/ 0 w 13"/>
                <a:gd name="T43" fmla="*/ 14 h 16"/>
                <a:gd name="T44" fmla="*/ 11 w 13"/>
                <a:gd name="T45" fmla="*/ 15 h 16"/>
                <a:gd name="T46" fmla="*/ 11 w 13"/>
                <a:gd name="T47" fmla="*/ 11 h 16"/>
                <a:gd name="T48" fmla="*/ 11 w 13"/>
                <a:gd name="T49" fmla="*/ 12 h 16"/>
                <a:gd name="T50" fmla="*/ 10 w 13"/>
                <a:gd name="T51" fmla="*/ 13 h 16"/>
                <a:gd name="T52" fmla="*/ 9 w 13"/>
                <a:gd name="T53" fmla="*/ 14 h 16"/>
                <a:gd name="T54" fmla="*/ 8 w 13"/>
                <a:gd name="T55" fmla="*/ 14 h 16"/>
                <a:gd name="T56" fmla="*/ 7 w 13"/>
                <a:gd name="T57" fmla="*/ 14 h 16"/>
                <a:gd name="T58" fmla="*/ 6 w 13"/>
                <a:gd name="T59" fmla="*/ 14 h 16"/>
                <a:gd name="T60" fmla="*/ 5 w 13"/>
                <a:gd name="T61" fmla="*/ 14 h 16"/>
                <a:gd name="T62" fmla="*/ 4 w 13"/>
                <a:gd name="T63" fmla="*/ 14 h 16"/>
                <a:gd name="T64" fmla="*/ 4 w 13"/>
                <a:gd name="T65" fmla="*/ 7 h 16"/>
                <a:gd name="T66" fmla="*/ 5 w 13"/>
                <a:gd name="T67" fmla="*/ 7 h 16"/>
                <a:gd name="T68" fmla="*/ 6 w 13"/>
                <a:gd name="T69" fmla="*/ 8 h 16"/>
                <a:gd name="T70" fmla="*/ 7 w 13"/>
                <a:gd name="T71" fmla="*/ 8 h 16"/>
                <a:gd name="T72" fmla="*/ 8 w 13"/>
                <a:gd name="T73" fmla="*/ 9 h 16"/>
                <a:gd name="T74" fmla="*/ 8 w 13"/>
                <a:gd name="T75" fmla="*/ 10 h 16"/>
                <a:gd name="T76" fmla="*/ 9 w 13"/>
                <a:gd name="T7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6">
                  <a:moveTo>
                    <a:pt x="9" y="4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146"/>
            <p:cNvSpPr>
              <a:spLocks/>
            </p:cNvSpPr>
            <p:nvPr/>
          </p:nvSpPr>
          <p:spPr bwMode="auto">
            <a:xfrm>
              <a:off x="1467" y="2577"/>
              <a:ext cx="10" cy="17"/>
            </a:xfrm>
            <a:custGeom>
              <a:avLst/>
              <a:gdLst>
                <a:gd name="T0" fmla="*/ 7 w 10"/>
                <a:gd name="T1" fmla="*/ 0 h 17"/>
                <a:gd name="T2" fmla="*/ 6 w 10"/>
                <a:gd name="T3" fmla="*/ 1 h 17"/>
                <a:gd name="T4" fmla="*/ 4 w 10"/>
                <a:gd name="T5" fmla="*/ 1 h 17"/>
                <a:gd name="T6" fmla="*/ 4 w 10"/>
                <a:gd name="T7" fmla="*/ 0 h 17"/>
                <a:gd name="T8" fmla="*/ 2 w 10"/>
                <a:gd name="T9" fmla="*/ 1 h 17"/>
                <a:gd name="T10" fmla="*/ 1 w 10"/>
                <a:gd name="T11" fmla="*/ 1 h 17"/>
                <a:gd name="T12" fmla="*/ 1 w 10"/>
                <a:gd name="T13" fmla="*/ 1 h 17"/>
                <a:gd name="T14" fmla="*/ 0 w 10"/>
                <a:gd name="T15" fmla="*/ 3 h 17"/>
                <a:gd name="T16" fmla="*/ 0 w 10"/>
                <a:gd name="T17" fmla="*/ 4 h 17"/>
                <a:gd name="T18" fmla="*/ 1 w 10"/>
                <a:gd name="T19" fmla="*/ 7 h 17"/>
                <a:gd name="T20" fmla="*/ 2 w 10"/>
                <a:gd name="T21" fmla="*/ 7 h 17"/>
                <a:gd name="T22" fmla="*/ 3 w 10"/>
                <a:gd name="T23" fmla="*/ 8 h 17"/>
                <a:gd name="T24" fmla="*/ 5 w 10"/>
                <a:gd name="T25" fmla="*/ 9 h 17"/>
                <a:gd name="T26" fmla="*/ 7 w 10"/>
                <a:gd name="T27" fmla="*/ 9 h 17"/>
                <a:gd name="T28" fmla="*/ 8 w 10"/>
                <a:gd name="T29" fmla="*/ 11 h 17"/>
                <a:gd name="T30" fmla="*/ 8 w 10"/>
                <a:gd name="T31" fmla="*/ 12 h 17"/>
                <a:gd name="T32" fmla="*/ 7 w 10"/>
                <a:gd name="T33" fmla="*/ 13 h 17"/>
                <a:gd name="T34" fmla="*/ 7 w 10"/>
                <a:gd name="T35" fmla="*/ 14 h 17"/>
                <a:gd name="T36" fmla="*/ 5 w 10"/>
                <a:gd name="T37" fmla="*/ 15 h 17"/>
                <a:gd name="T38" fmla="*/ 4 w 10"/>
                <a:gd name="T39" fmla="*/ 15 h 17"/>
                <a:gd name="T40" fmla="*/ 4 w 10"/>
                <a:gd name="T41" fmla="*/ 14 h 17"/>
                <a:gd name="T42" fmla="*/ 2 w 10"/>
                <a:gd name="T43" fmla="*/ 14 h 17"/>
                <a:gd name="T44" fmla="*/ 2 w 10"/>
                <a:gd name="T45" fmla="*/ 13 h 17"/>
                <a:gd name="T46" fmla="*/ 1 w 10"/>
                <a:gd name="T47" fmla="*/ 12 h 17"/>
                <a:gd name="T48" fmla="*/ 1 w 10"/>
                <a:gd name="T49" fmla="*/ 12 h 17"/>
                <a:gd name="T50" fmla="*/ 2 w 10"/>
                <a:gd name="T51" fmla="*/ 16 h 17"/>
                <a:gd name="T52" fmla="*/ 2 w 10"/>
                <a:gd name="T53" fmla="*/ 15 h 17"/>
                <a:gd name="T54" fmla="*/ 4 w 10"/>
                <a:gd name="T55" fmla="*/ 15 h 17"/>
                <a:gd name="T56" fmla="*/ 5 w 10"/>
                <a:gd name="T57" fmla="*/ 15 h 17"/>
                <a:gd name="T58" fmla="*/ 6 w 10"/>
                <a:gd name="T59" fmla="*/ 15 h 17"/>
                <a:gd name="T60" fmla="*/ 7 w 10"/>
                <a:gd name="T61" fmla="*/ 15 h 17"/>
                <a:gd name="T62" fmla="*/ 8 w 10"/>
                <a:gd name="T63" fmla="*/ 14 h 17"/>
                <a:gd name="T64" fmla="*/ 8 w 10"/>
                <a:gd name="T65" fmla="*/ 13 h 17"/>
                <a:gd name="T66" fmla="*/ 9 w 10"/>
                <a:gd name="T67" fmla="*/ 12 h 17"/>
                <a:gd name="T68" fmla="*/ 9 w 10"/>
                <a:gd name="T69" fmla="*/ 10 h 17"/>
                <a:gd name="T70" fmla="*/ 8 w 10"/>
                <a:gd name="T71" fmla="*/ 9 h 17"/>
                <a:gd name="T72" fmla="*/ 8 w 10"/>
                <a:gd name="T73" fmla="*/ 7 h 17"/>
                <a:gd name="T74" fmla="*/ 7 w 10"/>
                <a:gd name="T75" fmla="*/ 7 h 17"/>
                <a:gd name="T76" fmla="*/ 5 w 10"/>
                <a:gd name="T77" fmla="*/ 7 h 17"/>
                <a:gd name="T78" fmla="*/ 4 w 10"/>
                <a:gd name="T79" fmla="*/ 7 h 17"/>
                <a:gd name="T80" fmla="*/ 3 w 10"/>
                <a:gd name="T81" fmla="*/ 6 h 17"/>
                <a:gd name="T82" fmla="*/ 2 w 10"/>
                <a:gd name="T83" fmla="*/ 6 h 17"/>
                <a:gd name="T84" fmla="*/ 1 w 10"/>
                <a:gd name="T85" fmla="*/ 4 h 17"/>
                <a:gd name="T86" fmla="*/ 1 w 10"/>
                <a:gd name="T87" fmla="*/ 3 h 17"/>
                <a:gd name="T88" fmla="*/ 2 w 10"/>
                <a:gd name="T89" fmla="*/ 2 h 17"/>
                <a:gd name="T90" fmla="*/ 2 w 10"/>
                <a:gd name="T91" fmla="*/ 1 h 17"/>
                <a:gd name="T92" fmla="*/ 4 w 10"/>
                <a:gd name="T93" fmla="*/ 1 h 17"/>
                <a:gd name="T94" fmla="*/ 5 w 10"/>
                <a:gd name="T95" fmla="*/ 1 h 17"/>
                <a:gd name="T96" fmla="*/ 5 w 10"/>
                <a:gd name="T97" fmla="*/ 1 h 17"/>
                <a:gd name="T98" fmla="*/ 7 w 10"/>
                <a:gd name="T99" fmla="*/ 3 h 17"/>
                <a:gd name="T100" fmla="*/ 8 w 10"/>
                <a:gd name="T10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" h="17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147"/>
            <p:cNvSpPr>
              <a:spLocks/>
            </p:cNvSpPr>
            <p:nvPr/>
          </p:nvSpPr>
          <p:spPr bwMode="auto">
            <a:xfrm>
              <a:off x="1493" y="2571"/>
              <a:ext cx="14" cy="16"/>
            </a:xfrm>
            <a:custGeom>
              <a:avLst/>
              <a:gdLst>
                <a:gd name="T0" fmla="*/ 13 w 14"/>
                <a:gd name="T1" fmla="*/ 9 h 16"/>
                <a:gd name="T2" fmla="*/ 13 w 14"/>
                <a:gd name="T3" fmla="*/ 8 h 16"/>
                <a:gd name="T4" fmla="*/ 12 w 14"/>
                <a:gd name="T5" fmla="*/ 8 h 16"/>
                <a:gd name="T6" fmla="*/ 12 w 14"/>
                <a:gd name="T7" fmla="*/ 7 h 16"/>
                <a:gd name="T8" fmla="*/ 12 w 14"/>
                <a:gd name="T9" fmla="*/ 6 h 16"/>
                <a:gd name="T10" fmla="*/ 12 w 14"/>
                <a:gd name="T11" fmla="*/ 6 h 16"/>
                <a:gd name="T12" fmla="*/ 12 w 14"/>
                <a:gd name="T13" fmla="*/ 5 h 16"/>
                <a:gd name="T14" fmla="*/ 12 w 14"/>
                <a:gd name="T15" fmla="*/ 4 h 16"/>
                <a:gd name="T16" fmla="*/ 11 w 14"/>
                <a:gd name="T17" fmla="*/ 4 h 16"/>
                <a:gd name="T18" fmla="*/ 11 w 14"/>
                <a:gd name="T19" fmla="*/ 3 h 16"/>
                <a:gd name="T20" fmla="*/ 10 w 14"/>
                <a:gd name="T21" fmla="*/ 3 h 16"/>
                <a:gd name="T22" fmla="*/ 10 w 14"/>
                <a:gd name="T23" fmla="*/ 2 h 16"/>
                <a:gd name="T24" fmla="*/ 10 w 14"/>
                <a:gd name="T25" fmla="*/ 1 h 16"/>
                <a:gd name="T26" fmla="*/ 9 w 14"/>
                <a:gd name="T27" fmla="*/ 1 h 16"/>
                <a:gd name="T28" fmla="*/ 8 w 14"/>
                <a:gd name="T29" fmla="*/ 1 h 16"/>
                <a:gd name="T30" fmla="*/ 8 w 14"/>
                <a:gd name="T31" fmla="*/ 1 h 16"/>
                <a:gd name="T32" fmla="*/ 7 w 14"/>
                <a:gd name="T33" fmla="*/ 1 h 16"/>
                <a:gd name="T34" fmla="*/ 5 w 14"/>
                <a:gd name="T35" fmla="*/ 0 h 16"/>
                <a:gd name="T36" fmla="*/ 5 w 14"/>
                <a:gd name="T37" fmla="*/ 1 h 16"/>
                <a:gd name="T38" fmla="*/ 4 w 14"/>
                <a:gd name="T39" fmla="*/ 1 h 16"/>
                <a:gd name="T40" fmla="*/ 3 w 14"/>
                <a:gd name="T41" fmla="*/ 1 h 16"/>
                <a:gd name="T42" fmla="*/ 3 w 14"/>
                <a:gd name="T43" fmla="*/ 1 h 16"/>
                <a:gd name="T44" fmla="*/ 2 w 14"/>
                <a:gd name="T45" fmla="*/ 2 h 16"/>
                <a:gd name="T46" fmla="*/ 1 w 14"/>
                <a:gd name="T47" fmla="*/ 3 h 16"/>
                <a:gd name="T48" fmla="*/ 1 w 14"/>
                <a:gd name="T49" fmla="*/ 4 h 16"/>
                <a:gd name="T50" fmla="*/ 1 w 14"/>
                <a:gd name="T51" fmla="*/ 4 h 16"/>
                <a:gd name="T52" fmla="*/ 1 w 14"/>
                <a:gd name="T53" fmla="*/ 4 h 16"/>
                <a:gd name="T54" fmla="*/ 0 w 14"/>
                <a:gd name="T55" fmla="*/ 5 h 16"/>
                <a:gd name="T56" fmla="*/ 0 w 14"/>
                <a:gd name="T57" fmla="*/ 6 h 16"/>
                <a:gd name="T58" fmla="*/ 0 w 14"/>
                <a:gd name="T59" fmla="*/ 6 h 16"/>
                <a:gd name="T60" fmla="*/ 0 w 14"/>
                <a:gd name="T61" fmla="*/ 7 h 16"/>
                <a:gd name="T62" fmla="*/ 0 w 14"/>
                <a:gd name="T63" fmla="*/ 8 h 16"/>
                <a:gd name="T64" fmla="*/ 0 w 14"/>
                <a:gd name="T65" fmla="*/ 9 h 16"/>
                <a:gd name="T66" fmla="*/ 0 w 14"/>
                <a:gd name="T67" fmla="*/ 9 h 16"/>
                <a:gd name="T68" fmla="*/ 1 w 14"/>
                <a:gd name="T69" fmla="*/ 10 h 16"/>
                <a:gd name="T70" fmla="*/ 1 w 14"/>
                <a:gd name="T71" fmla="*/ 11 h 16"/>
                <a:gd name="T72" fmla="*/ 1 w 14"/>
                <a:gd name="T73" fmla="*/ 11 h 16"/>
                <a:gd name="T74" fmla="*/ 1 w 14"/>
                <a:gd name="T75" fmla="*/ 12 h 16"/>
                <a:gd name="T76" fmla="*/ 2 w 14"/>
                <a:gd name="T77" fmla="*/ 13 h 16"/>
                <a:gd name="T78" fmla="*/ 2 w 14"/>
                <a:gd name="T79" fmla="*/ 14 h 16"/>
                <a:gd name="T80" fmla="*/ 3 w 14"/>
                <a:gd name="T81" fmla="*/ 14 h 16"/>
                <a:gd name="T82" fmla="*/ 3 w 14"/>
                <a:gd name="T83" fmla="*/ 14 h 16"/>
                <a:gd name="T84" fmla="*/ 4 w 14"/>
                <a:gd name="T85" fmla="*/ 14 h 16"/>
                <a:gd name="T86" fmla="*/ 4 w 14"/>
                <a:gd name="T87" fmla="*/ 15 h 16"/>
                <a:gd name="T88" fmla="*/ 5 w 14"/>
                <a:gd name="T89" fmla="*/ 15 h 16"/>
                <a:gd name="T90" fmla="*/ 5 w 14"/>
                <a:gd name="T91" fmla="*/ 15 h 16"/>
                <a:gd name="T92" fmla="*/ 6 w 14"/>
                <a:gd name="T93" fmla="*/ 15 h 16"/>
                <a:gd name="T94" fmla="*/ 7 w 14"/>
                <a:gd name="T95" fmla="*/ 15 h 16"/>
                <a:gd name="T96" fmla="*/ 8 w 14"/>
                <a:gd name="T97" fmla="*/ 15 h 16"/>
                <a:gd name="T98" fmla="*/ 8 w 14"/>
                <a:gd name="T99" fmla="*/ 15 h 16"/>
                <a:gd name="T100" fmla="*/ 9 w 14"/>
                <a:gd name="T101" fmla="*/ 15 h 16"/>
                <a:gd name="T102" fmla="*/ 10 w 14"/>
                <a:gd name="T103" fmla="*/ 14 h 16"/>
                <a:gd name="T104" fmla="*/ 10 w 14"/>
                <a:gd name="T105" fmla="*/ 14 h 16"/>
                <a:gd name="T106" fmla="*/ 11 w 14"/>
                <a:gd name="T107" fmla="*/ 14 h 16"/>
                <a:gd name="T108" fmla="*/ 12 w 14"/>
                <a:gd name="T109" fmla="*/ 13 h 16"/>
                <a:gd name="T110" fmla="*/ 12 w 14"/>
                <a:gd name="T111" fmla="*/ 12 h 16"/>
                <a:gd name="T112" fmla="*/ 12 w 14"/>
                <a:gd name="T113" fmla="*/ 12 h 16"/>
                <a:gd name="T114" fmla="*/ 12 w 14"/>
                <a:gd name="T115" fmla="*/ 11 h 16"/>
                <a:gd name="T116" fmla="*/ 12 w 14"/>
                <a:gd name="T117" fmla="*/ 11 h 16"/>
                <a:gd name="T118" fmla="*/ 13 w 14"/>
                <a:gd name="T119" fmla="*/ 10 h 16"/>
                <a:gd name="T120" fmla="*/ 13 w 14"/>
                <a:gd name="T121" fmla="*/ 9 h 16"/>
                <a:gd name="T122" fmla="*/ 13 w 14"/>
                <a:gd name="T1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148"/>
            <p:cNvSpPr>
              <a:spLocks/>
            </p:cNvSpPr>
            <p:nvPr/>
          </p:nvSpPr>
          <p:spPr bwMode="auto">
            <a:xfrm>
              <a:off x="1607" y="2472"/>
              <a:ext cx="18" cy="15"/>
            </a:xfrm>
            <a:custGeom>
              <a:avLst/>
              <a:gdLst>
                <a:gd name="T0" fmla="*/ 8 w 18"/>
                <a:gd name="T1" fmla="*/ 8 h 15"/>
                <a:gd name="T2" fmla="*/ 9 w 18"/>
                <a:gd name="T3" fmla="*/ 8 h 15"/>
                <a:gd name="T4" fmla="*/ 10 w 18"/>
                <a:gd name="T5" fmla="*/ 9 h 15"/>
                <a:gd name="T6" fmla="*/ 10 w 18"/>
                <a:gd name="T7" fmla="*/ 10 h 15"/>
                <a:gd name="T8" fmla="*/ 11 w 18"/>
                <a:gd name="T9" fmla="*/ 10 h 15"/>
                <a:gd name="T10" fmla="*/ 11 w 18"/>
                <a:gd name="T11" fmla="*/ 11 h 15"/>
                <a:gd name="T12" fmla="*/ 12 w 18"/>
                <a:gd name="T13" fmla="*/ 11 h 15"/>
                <a:gd name="T14" fmla="*/ 12 w 18"/>
                <a:gd name="T15" fmla="*/ 10 h 15"/>
                <a:gd name="T16" fmla="*/ 13 w 18"/>
                <a:gd name="T17" fmla="*/ 10 h 15"/>
                <a:gd name="T18" fmla="*/ 13 w 18"/>
                <a:gd name="T19" fmla="*/ 9 h 15"/>
                <a:gd name="T20" fmla="*/ 13 w 18"/>
                <a:gd name="T21" fmla="*/ 8 h 15"/>
                <a:gd name="T22" fmla="*/ 13 w 18"/>
                <a:gd name="T23" fmla="*/ 9 h 15"/>
                <a:gd name="T24" fmla="*/ 11 w 18"/>
                <a:gd name="T25" fmla="*/ 14 h 15"/>
                <a:gd name="T26" fmla="*/ 11 w 18"/>
                <a:gd name="T27" fmla="*/ 13 h 15"/>
                <a:gd name="T28" fmla="*/ 11 w 18"/>
                <a:gd name="T29" fmla="*/ 13 h 15"/>
                <a:gd name="T30" fmla="*/ 11 w 18"/>
                <a:gd name="T31" fmla="*/ 12 h 15"/>
                <a:gd name="T32" fmla="*/ 11 w 18"/>
                <a:gd name="T33" fmla="*/ 11 h 15"/>
                <a:gd name="T34" fmla="*/ 10 w 18"/>
                <a:gd name="T35" fmla="*/ 11 h 15"/>
                <a:gd name="T36" fmla="*/ 10 w 18"/>
                <a:gd name="T37" fmla="*/ 11 h 15"/>
                <a:gd name="T38" fmla="*/ 10 w 18"/>
                <a:gd name="T39" fmla="*/ 11 h 15"/>
                <a:gd name="T40" fmla="*/ 10 w 18"/>
                <a:gd name="T41" fmla="*/ 10 h 15"/>
                <a:gd name="T42" fmla="*/ 9 w 18"/>
                <a:gd name="T43" fmla="*/ 10 h 15"/>
                <a:gd name="T44" fmla="*/ 0 w 18"/>
                <a:gd name="T45" fmla="*/ 3 h 15"/>
                <a:gd name="T46" fmla="*/ 0 w 18"/>
                <a:gd name="T47" fmla="*/ 1 h 15"/>
                <a:gd name="T48" fmla="*/ 12 w 18"/>
                <a:gd name="T49" fmla="*/ 1 h 15"/>
                <a:gd name="T50" fmla="*/ 13 w 18"/>
                <a:gd name="T51" fmla="*/ 1 h 15"/>
                <a:gd name="T52" fmla="*/ 13 w 18"/>
                <a:gd name="T53" fmla="*/ 1 h 15"/>
                <a:gd name="T54" fmla="*/ 14 w 18"/>
                <a:gd name="T55" fmla="*/ 1 h 15"/>
                <a:gd name="T56" fmla="*/ 15 w 18"/>
                <a:gd name="T57" fmla="*/ 1 h 15"/>
                <a:gd name="T58" fmla="*/ 16 w 18"/>
                <a:gd name="T59" fmla="*/ 1 h 15"/>
                <a:gd name="T60" fmla="*/ 16 w 18"/>
                <a:gd name="T61" fmla="*/ 1 h 15"/>
                <a:gd name="T62" fmla="*/ 16 w 18"/>
                <a:gd name="T63" fmla="*/ 1 h 15"/>
                <a:gd name="T64" fmla="*/ 16 w 18"/>
                <a:gd name="T65" fmla="*/ 0 h 15"/>
                <a:gd name="T66" fmla="*/ 17 w 18"/>
                <a:gd name="T67" fmla="*/ 0 h 15"/>
                <a:gd name="T68" fmla="*/ 17 w 18"/>
                <a:gd name="T69" fmla="*/ 1 h 15"/>
                <a:gd name="T70" fmla="*/ 15 w 18"/>
                <a:gd name="T71" fmla="*/ 6 h 15"/>
                <a:gd name="T72" fmla="*/ 14 w 18"/>
                <a:gd name="T73" fmla="*/ 6 h 15"/>
                <a:gd name="T74" fmla="*/ 14 w 18"/>
                <a:gd name="T75" fmla="*/ 5 h 15"/>
                <a:gd name="T76" fmla="*/ 15 w 18"/>
                <a:gd name="T77" fmla="*/ 5 h 15"/>
                <a:gd name="T78" fmla="*/ 15 w 18"/>
                <a:gd name="T79" fmla="*/ 4 h 15"/>
                <a:gd name="T80" fmla="*/ 14 w 18"/>
                <a:gd name="T81" fmla="*/ 4 h 15"/>
                <a:gd name="T82" fmla="*/ 13 w 18"/>
                <a:gd name="T83" fmla="*/ 4 h 15"/>
                <a:gd name="T84" fmla="*/ 13 w 18"/>
                <a:gd name="T85" fmla="*/ 3 h 15"/>
                <a:gd name="T86" fmla="*/ 10 w 18"/>
                <a:gd name="T87" fmla="*/ 3 h 15"/>
                <a:gd name="T88" fmla="*/ 8 w 18"/>
                <a:gd name="T8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15">
                  <a:moveTo>
                    <a:pt x="8" y="8"/>
                  </a:move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149"/>
            <p:cNvSpPr>
              <a:spLocks/>
            </p:cNvSpPr>
            <p:nvPr/>
          </p:nvSpPr>
          <p:spPr bwMode="auto">
            <a:xfrm>
              <a:off x="1609" y="2476"/>
              <a:ext cx="5" cy="1"/>
            </a:xfrm>
            <a:custGeom>
              <a:avLst/>
              <a:gdLst>
                <a:gd name="T0" fmla="*/ 4 w 5"/>
                <a:gd name="T1" fmla="*/ 0 h 1"/>
                <a:gd name="T2" fmla="*/ 0 w 5"/>
                <a:gd name="T3" fmla="*/ 0 h 1"/>
                <a:gd name="T4" fmla="*/ 3 w 5"/>
                <a:gd name="T5" fmla="*/ 0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150"/>
            <p:cNvSpPr>
              <a:spLocks/>
            </p:cNvSpPr>
            <p:nvPr/>
          </p:nvSpPr>
          <p:spPr bwMode="auto">
            <a:xfrm>
              <a:off x="1344" y="2263"/>
              <a:ext cx="15" cy="16"/>
            </a:xfrm>
            <a:custGeom>
              <a:avLst/>
              <a:gdLst>
                <a:gd name="T0" fmla="*/ 8 w 15"/>
                <a:gd name="T1" fmla="*/ 4 h 16"/>
                <a:gd name="T2" fmla="*/ 8 w 15"/>
                <a:gd name="T3" fmla="*/ 6 h 16"/>
                <a:gd name="T4" fmla="*/ 7 w 15"/>
                <a:gd name="T5" fmla="*/ 7 h 16"/>
                <a:gd name="T6" fmla="*/ 6 w 15"/>
                <a:gd name="T7" fmla="*/ 8 h 16"/>
                <a:gd name="T8" fmla="*/ 4 w 15"/>
                <a:gd name="T9" fmla="*/ 5 h 16"/>
                <a:gd name="T10" fmla="*/ 4 w 15"/>
                <a:gd name="T11" fmla="*/ 4 h 16"/>
                <a:gd name="T12" fmla="*/ 5 w 15"/>
                <a:gd name="T13" fmla="*/ 3 h 16"/>
                <a:gd name="T14" fmla="*/ 6 w 15"/>
                <a:gd name="T15" fmla="*/ 2 h 16"/>
                <a:gd name="T16" fmla="*/ 7 w 15"/>
                <a:gd name="T17" fmla="*/ 2 h 16"/>
                <a:gd name="T18" fmla="*/ 8 w 15"/>
                <a:gd name="T19" fmla="*/ 2 h 16"/>
                <a:gd name="T20" fmla="*/ 10 w 15"/>
                <a:gd name="T21" fmla="*/ 2 h 16"/>
                <a:gd name="T22" fmla="*/ 0 w 15"/>
                <a:gd name="T23" fmla="*/ 6 h 16"/>
                <a:gd name="T24" fmla="*/ 1 w 15"/>
                <a:gd name="T25" fmla="*/ 6 h 16"/>
                <a:gd name="T26" fmla="*/ 2 w 15"/>
                <a:gd name="T27" fmla="*/ 6 h 16"/>
                <a:gd name="T28" fmla="*/ 3 w 15"/>
                <a:gd name="T29" fmla="*/ 7 h 16"/>
                <a:gd name="T30" fmla="*/ 7 w 15"/>
                <a:gd name="T31" fmla="*/ 12 h 16"/>
                <a:gd name="T32" fmla="*/ 8 w 15"/>
                <a:gd name="T33" fmla="*/ 14 h 16"/>
                <a:gd name="T34" fmla="*/ 7 w 15"/>
                <a:gd name="T35" fmla="*/ 14 h 16"/>
                <a:gd name="T36" fmla="*/ 14 w 15"/>
                <a:gd name="T37" fmla="*/ 10 h 16"/>
                <a:gd name="T38" fmla="*/ 13 w 15"/>
                <a:gd name="T39" fmla="*/ 7 h 16"/>
                <a:gd name="T40" fmla="*/ 13 w 15"/>
                <a:gd name="T41" fmla="*/ 9 h 16"/>
                <a:gd name="T42" fmla="*/ 13 w 15"/>
                <a:gd name="T43" fmla="*/ 10 h 16"/>
                <a:gd name="T44" fmla="*/ 12 w 15"/>
                <a:gd name="T45" fmla="*/ 11 h 16"/>
                <a:gd name="T46" fmla="*/ 11 w 15"/>
                <a:gd name="T47" fmla="*/ 12 h 16"/>
                <a:gd name="T48" fmla="*/ 10 w 15"/>
                <a:gd name="T49" fmla="*/ 13 h 16"/>
                <a:gd name="T50" fmla="*/ 9 w 15"/>
                <a:gd name="T51" fmla="*/ 12 h 16"/>
                <a:gd name="T52" fmla="*/ 8 w 15"/>
                <a:gd name="T53" fmla="*/ 11 h 16"/>
                <a:gd name="T54" fmla="*/ 7 w 15"/>
                <a:gd name="T55" fmla="*/ 8 h 16"/>
                <a:gd name="T56" fmla="*/ 8 w 15"/>
                <a:gd name="T57" fmla="*/ 7 h 16"/>
                <a:gd name="T58" fmla="*/ 9 w 15"/>
                <a:gd name="T59" fmla="*/ 7 h 16"/>
                <a:gd name="T60" fmla="*/ 10 w 15"/>
                <a:gd name="T61" fmla="*/ 8 h 16"/>
                <a:gd name="T62" fmla="*/ 11 w 15"/>
                <a:gd name="T6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16">
                  <a:moveTo>
                    <a:pt x="8" y="4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14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151"/>
            <p:cNvSpPr>
              <a:spLocks/>
            </p:cNvSpPr>
            <p:nvPr/>
          </p:nvSpPr>
          <p:spPr bwMode="auto">
            <a:xfrm>
              <a:off x="1367" y="2251"/>
              <a:ext cx="9" cy="15"/>
            </a:xfrm>
            <a:custGeom>
              <a:avLst/>
              <a:gdLst>
                <a:gd name="T0" fmla="*/ 5 w 9"/>
                <a:gd name="T1" fmla="*/ 8 h 15"/>
                <a:gd name="T2" fmla="*/ 6 w 9"/>
                <a:gd name="T3" fmla="*/ 6 h 15"/>
                <a:gd name="T4" fmla="*/ 6 w 9"/>
                <a:gd name="T5" fmla="*/ 6 h 15"/>
                <a:gd name="T6" fmla="*/ 7 w 9"/>
                <a:gd name="T7" fmla="*/ 6 h 15"/>
                <a:gd name="T8" fmla="*/ 7 w 9"/>
                <a:gd name="T9" fmla="*/ 6 h 15"/>
                <a:gd name="T10" fmla="*/ 7 w 9"/>
                <a:gd name="T11" fmla="*/ 5 h 15"/>
                <a:gd name="T12" fmla="*/ 8 w 9"/>
                <a:gd name="T13" fmla="*/ 5 h 15"/>
                <a:gd name="T14" fmla="*/ 8 w 9"/>
                <a:gd name="T15" fmla="*/ 4 h 15"/>
                <a:gd name="T16" fmla="*/ 8 w 9"/>
                <a:gd name="T17" fmla="*/ 4 h 15"/>
                <a:gd name="T18" fmla="*/ 8 w 9"/>
                <a:gd name="T19" fmla="*/ 3 h 15"/>
                <a:gd name="T20" fmla="*/ 8 w 9"/>
                <a:gd name="T21" fmla="*/ 2 h 15"/>
                <a:gd name="T22" fmla="*/ 8 w 9"/>
                <a:gd name="T23" fmla="*/ 1 h 15"/>
                <a:gd name="T24" fmla="*/ 7 w 9"/>
                <a:gd name="T25" fmla="*/ 1 h 15"/>
                <a:gd name="T26" fmla="*/ 7 w 9"/>
                <a:gd name="T27" fmla="*/ 1 h 15"/>
                <a:gd name="T28" fmla="*/ 6 w 9"/>
                <a:gd name="T29" fmla="*/ 0 h 15"/>
                <a:gd name="T30" fmla="*/ 6 w 9"/>
                <a:gd name="T31" fmla="*/ 0 h 15"/>
                <a:gd name="T32" fmla="*/ 5 w 9"/>
                <a:gd name="T33" fmla="*/ 0 h 15"/>
                <a:gd name="T34" fmla="*/ 5 w 9"/>
                <a:gd name="T35" fmla="*/ 0 h 15"/>
                <a:gd name="T36" fmla="*/ 5 w 9"/>
                <a:gd name="T37" fmla="*/ 1 h 15"/>
                <a:gd name="T38" fmla="*/ 4 w 9"/>
                <a:gd name="T39" fmla="*/ 1 h 15"/>
                <a:gd name="T40" fmla="*/ 0 w 9"/>
                <a:gd name="T41" fmla="*/ 3 h 15"/>
                <a:gd name="T42" fmla="*/ 1 w 9"/>
                <a:gd name="T43" fmla="*/ 4 h 15"/>
                <a:gd name="T44" fmla="*/ 1 w 9"/>
                <a:gd name="T45" fmla="*/ 4 h 15"/>
                <a:gd name="T46" fmla="*/ 2 w 9"/>
                <a:gd name="T47" fmla="*/ 4 h 15"/>
                <a:gd name="T48" fmla="*/ 2 w 9"/>
                <a:gd name="T49" fmla="*/ 4 h 15"/>
                <a:gd name="T50" fmla="*/ 2 w 9"/>
                <a:gd name="T51" fmla="*/ 5 h 15"/>
                <a:gd name="T52" fmla="*/ 2 w 9"/>
                <a:gd name="T53" fmla="*/ 5 h 15"/>
                <a:gd name="T54" fmla="*/ 5 w 9"/>
                <a:gd name="T55" fmla="*/ 11 h 15"/>
                <a:gd name="T56" fmla="*/ 5 w 9"/>
                <a:gd name="T57" fmla="*/ 11 h 15"/>
                <a:gd name="T58" fmla="*/ 5 w 9"/>
                <a:gd name="T59" fmla="*/ 12 h 15"/>
                <a:gd name="T60" fmla="*/ 5 w 9"/>
                <a:gd name="T61" fmla="*/ 13 h 15"/>
                <a:gd name="T62" fmla="*/ 5 w 9"/>
                <a:gd name="T63" fmla="*/ 13 h 15"/>
                <a:gd name="T64" fmla="*/ 4 w 9"/>
                <a:gd name="T65" fmla="*/ 13 h 15"/>
                <a:gd name="T66" fmla="*/ 5 w 9"/>
                <a:gd name="T67" fmla="*/ 14 h 15"/>
                <a:gd name="T68" fmla="*/ 8 w 9"/>
                <a:gd name="T69" fmla="*/ 12 h 15"/>
                <a:gd name="T70" fmla="*/ 7 w 9"/>
                <a:gd name="T71" fmla="*/ 11 h 15"/>
                <a:gd name="T72" fmla="*/ 7 w 9"/>
                <a:gd name="T73" fmla="*/ 11 h 15"/>
                <a:gd name="T74" fmla="*/ 6 w 9"/>
                <a:gd name="T75" fmla="*/ 11 h 15"/>
                <a:gd name="T76" fmla="*/ 6 w 9"/>
                <a:gd name="T77" fmla="*/ 11 h 15"/>
                <a:gd name="T78" fmla="*/ 6 w 9"/>
                <a:gd name="T79" fmla="*/ 11 h 15"/>
                <a:gd name="T80" fmla="*/ 6 w 9"/>
                <a:gd name="T81" fmla="*/ 10 h 15"/>
                <a:gd name="T82" fmla="*/ 5 w 9"/>
                <a:gd name="T8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5">
                  <a:moveTo>
                    <a:pt x="5" y="8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152"/>
            <p:cNvSpPr>
              <a:spLocks/>
            </p:cNvSpPr>
            <p:nvPr/>
          </p:nvSpPr>
          <p:spPr bwMode="auto">
            <a:xfrm>
              <a:off x="1372" y="2253"/>
              <a:ext cx="2" cy="3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0 w 2"/>
                <a:gd name="T15" fmla="*/ 0 h 3"/>
                <a:gd name="T16" fmla="*/ 0 w 2"/>
                <a:gd name="T17" fmla="*/ 0 h 3"/>
                <a:gd name="T18" fmla="*/ 1 w 2"/>
                <a:gd name="T19" fmla="*/ 0 h 3"/>
                <a:gd name="T20" fmla="*/ 1 w 2"/>
                <a:gd name="T21" fmla="*/ 0 h 3"/>
                <a:gd name="T22" fmla="*/ 1 w 2"/>
                <a:gd name="T23" fmla="*/ 0 h 3"/>
                <a:gd name="T24" fmla="*/ 1 w 2"/>
                <a:gd name="T25" fmla="*/ 0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1 h 3"/>
                <a:gd name="T34" fmla="*/ 1 w 2"/>
                <a:gd name="T35" fmla="*/ 1 h 3"/>
                <a:gd name="T36" fmla="*/ 1 w 2"/>
                <a:gd name="T37" fmla="*/ 2 h 3"/>
                <a:gd name="T38" fmla="*/ 1 w 2"/>
                <a:gd name="T39" fmla="*/ 2 h 3"/>
                <a:gd name="T40" fmla="*/ 1 w 2"/>
                <a:gd name="T41" fmla="*/ 2 h 3"/>
                <a:gd name="T42" fmla="*/ 1 w 2"/>
                <a:gd name="T43" fmla="*/ 2 h 3"/>
                <a:gd name="T44" fmla="*/ 0 w 2"/>
                <a:gd name="T45" fmla="*/ 2 h 3"/>
                <a:gd name="T46" fmla="*/ 0 w 2"/>
                <a:gd name="T4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153"/>
            <p:cNvSpPr>
              <a:spLocks/>
            </p:cNvSpPr>
            <p:nvPr/>
          </p:nvSpPr>
          <p:spPr bwMode="auto">
            <a:xfrm>
              <a:off x="1382" y="2246"/>
              <a:ext cx="12" cy="13"/>
            </a:xfrm>
            <a:custGeom>
              <a:avLst/>
              <a:gdLst>
                <a:gd name="T0" fmla="*/ 10 w 12"/>
                <a:gd name="T1" fmla="*/ 6 h 13"/>
                <a:gd name="T2" fmla="*/ 10 w 12"/>
                <a:gd name="T3" fmla="*/ 6 h 13"/>
                <a:gd name="T4" fmla="*/ 10 w 12"/>
                <a:gd name="T5" fmla="*/ 7 h 13"/>
                <a:gd name="T6" fmla="*/ 10 w 12"/>
                <a:gd name="T7" fmla="*/ 7 h 13"/>
                <a:gd name="T8" fmla="*/ 10 w 12"/>
                <a:gd name="T9" fmla="*/ 8 h 13"/>
                <a:gd name="T10" fmla="*/ 10 w 12"/>
                <a:gd name="T11" fmla="*/ 9 h 13"/>
                <a:gd name="T12" fmla="*/ 9 w 12"/>
                <a:gd name="T13" fmla="*/ 9 h 13"/>
                <a:gd name="T14" fmla="*/ 9 w 12"/>
                <a:gd name="T15" fmla="*/ 9 h 13"/>
                <a:gd name="T16" fmla="*/ 8 w 12"/>
                <a:gd name="T17" fmla="*/ 9 h 13"/>
                <a:gd name="T18" fmla="*/ 8 w 12"/>
                <a:gd name="T19" fmla="*/ 9 h 13"/>
                <a:gd name="T20" fmla="*/ 8 w 12"/>
                <a:gd name="T21" fmla="*/ 10 h 13"/>
                <a:gd name="T22" fmla="*/ 7 w 12"/>
                <a:gd name="T23" fmla="*/ 10 h 13"/>
                <a:gd name="T24" fmla="*/ 6 w 12"/>
                <a:gd name="T25" fmla="*/ 10 h 13"/>
                <a:gd name="T26" fmla="*/ 6 w 12"/>
                <a:gd name="T27" fmla="*/ 9 h 13"/>
                <a:gd name="T28" fmla="*/ 6 w 12"/>
                <a:gd name="T29" fmla="*/ 9 h 13"/>
                <a:gd name="T30" fmla="*/ 6 w 12"/>
                <a:gd name="T31" fmla="*/ 9 h 13"/>
                <a:gd name="T32" fmla="*/ 3 w 12"/>
                <a:gd name="T33" fmla="*/ 3 h 13"/>
                <a:gd name="T34" fmla="*/ 3 w 12"/>
                <a:gd name="T35" fmla="*/ 2 h 13"/>
                <a:gd name="T36" fmla="*/ 3 w 12"/>
                <a:gd name="T37" fmla="*/ 2 h 13"/>
                <a:gd name="T38" fmla="*/ 3 w 12"/>
                <a:gd name="T39" fmla="*/ 1 h 13"/>
                <a:gd name="T40" fmla="*/ 3 w 12"/>
                <a:gd name="T41" fmla="*/ 1 h 13"/>
                <a:gd name="T42" fmla="*/ 4 w 12"/>
                <a:gd name="T43" fmla="*/ 1 h 13"/>
                <a:gd name="T44" fmla="*/ 3 w 12"/>
                <a:gd name="T45" fmla="*/ 0 h 13"/>
                <a:gd name="T46" fmla="*/ 0 w 12"/>
                <a:gd name="T47" fmla="*/ 1 h 13"/>
                <a:gd name="T48" fmla="*/ 0 w 12"/>
                <a:gd name="T49" fmla="*/ 2 h 13"/>
                <a:gd name="T50" fmla="*/ 1 w 12"/>
                <a:gd name="T51" fmla="*/ 2 h 13"/>
                <a:gd name="T52" fmla="*/ 1 w 12"/>
                <a:gd name="T53" fmla="*/ 2 h 13"/>
                <a:gd name="T54" fmla="*/ 1 w 12"/>
                <a:gd name="T55" fmla="*/ 3 h 13"/>
                <a:gd name="T56" fmla="*/ 2 w 12"/>
                <a:gd name="T57" fmla="*/ 3 h 13"/>
                <a:gd name="T58" fmla="*/ 2 w 12"/>
                <a:gd name="T59" fmla="*/ 3 h 13"/>
                <a:gd name="T60" fmla="*/ 5 w 12"/>
                <a:gd name="T61" fmla="*/ 9 h 13"/>
                <a:gd name="T62" fmla="*/ 5 w 12"/>
                <a:gd name="T63" fmla="*/ 10 h 13"/>
                <a:gd name="T64" fmla="*/ 5 w 12"/>
                <a:gd name="T65" fmla="*/ 11 h 13"/>
                <a:gd name="T66" fmla="*/ 5 w 12"/>
                <a:gd name="T67" fmla="*/ 11 h 13"/>
                <a:gd name="T68" fmla="*/ 4 w 12"/>
                <a:gd name="T69" fmla="*/ 11 h 13"/>
                <a:gd name="T70" fmla="*/ 4 w 12"/>
                <a:gd name="T71" fmla="*/ 12 h 13"/>
                <a:gd name="T72" fmla="*/ 11 w 12"/>
                <a:gd name="T73" fmla="*/ 9 h 13"/>
                <a:gd name="T74" fmla="*/ 11 w 12"/>
                <a:gd name="T75" fmla="*/ 6 h 13"/>
                <a:gd name="T76" fmla="*/ 10 w 12"/>
                <a:gd name="T7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154"/>
            <p:cNvSpPr>
              <a:spLocks/>
            </p:cNvSpPr>
            <p:nvPr/>
          </p:nvSpPr>
          <p:spPr bwMode="auto">
            <a:xfrm>
              <a:off x="1395" y="2238"/>
              <a:ext cx="13" cy="14"/>
            </a:xfrm>
            <a:custGeom>
              <a:avLst/>
              <a:gdLst>
                <a:gd name="T0" fmla="*/ 11 w 13"/>
                <a:gd name="T1" fmla="*/ 8 h 14"/>
                <a:gd name="T2" fmla="*/ 11 w 13"/>
                <a:gd name="T3" fmla="*/ 9 h 14"/>
                <a:gd name="T4" fmla="*/ 11 w 13"/>
                <a:gd name="T5" fmla="*/ 10 h 14"/>
                <a:gd name="T6" fmla="*/ 10 w 13"/>
                <a:gd name="T7" fmla="*/ 12 h 14"/>
                <a:gd name="T8" fmla="*/ 9 w 13"/>
                <a:gd name="T9" fmla="*/ 12 h 14"/>
                <a:gd name="T10" fmla="*/ 7 w 13"/>
                <a:gd name="T11" fmla="*/ 12 h 14"/>
                <a:gd name="T12" fmla="*/ 6 w 13"/>
                <a:gd name="T13" fmla="*/ 12 h 14"/>
                <a:gd name="T14" fmla="*/ 5 w 13"/>
                <a:gd name="T15" fmla="*/ 11 h 14"/>
                <a:gd name="T16" fmla="*/ 5 w 13"/>
                <a:gd name="T17" fmla="*/ 10 h 14"/>
                <a:gd name="T18" fmla="*/ 4 w 13"/>
                <a:gd name="T19" fmla="*/ 4 h 14"/>
                <a:gd name="T20" fmla="*/ 4 w 13"/>
                <a:gd name="T21" fmla="*/ 3 h 14"/>
                <a:gd name="T22" fmla="*/ 5 w 13"/>
                <a:gd name="T23" fmla="*/ 2 h 14"/>
                <a:gd name="T24" fmla="*/ 1 w 13"/>
                <a:gd name="T25" fmla="*/ 4 h 14"/>
                <a:gd name="T26" fmla="*/ 2 w 13"/>
                <a:gd name="T27" fmla="*/ 4 h 14"/>
                <a:gd name="T28" fmla="*/ 3 w 13"/>
                <a:gd name="T29" fmla="*/ 5 h 14"/>
                <a:gd name="T30" fmla="*/ 4 w 13"/>
                <a:gd name="T31" fmla="*/ 11 h 14"/>
                <a:gd name="T32" fmla="*/ 5 w 13"/>
                <a:gd name="T33" fmla="*/ 12 h 14"/>
                <a:gd name="T34" fmla="*/ 5 w 13"/>
                <a:gd name="T35" fmla="*/ 12 h 14"/>
                <a:gd name="T36" fmla="*/ 6 w 13"/>
                <a:gd name="T37" fmla="*/ 13 h 14"/>
                <a:gd name="T38" fmla="*/ 7 w 13"/>
                <a:gd name="T39" fmla="*/ 13 h 14"/>
                <a:gd name="T40" fmla="*/ 9 w 13"/>
                <a:gd name="T41" fmla="*/ 13 h 14"/>
                <a:gd name="T42" fmla="*/ 9 w 13"/>
                <a:gd name="T43" fmla="*/ 12 h 14"/>
                <a:gd name="T44" fmla="*/ 11 w 13"/>
                <a:gd name="T45" fmla="*/ 12 h 14"/>
                <a:gd name="T46" fmla="*/ 11 w 13"/>
                <a:gd name="T47" fmla="*/ 12 h 14"/>
                <a:gd name="T48" fmla="*/ 11 w 13"/>
                <a:gd name="T49" fmla="*/ 10 h 14"/>
                <a:gd name="T50" fmla="*/ 12 w 13"/>
                <a:gd name="T51" fmla="*/ 10 h 14"/>
                <a:gd name="T52" fmla="*/ 11 w 13"/>
                <a:gd name="T53" fmla="*/ 9 h 14"/>
                <a:gd name="T54" fmla="*/ 11 w 13"/>
                <a:gd name="T55" fmla="*/ 8 h 14"/>
                <a:gd name="T56" fmla="*/ 10 w 13"/>
                <a:gd name="T57" fmla="*/ 2 h 14"/>
                <a:gd name="T58" fmla="*/ 9 w 13"/>
                <a:gd name="T59" fmla="*/ 1 h 14"/>
                <a:gd name="T60" fmla="*/ 10 w 13"/>
                <a:gd name="T61" fmla="*/ 1 h 14"/>
                <a:gd name="T62" fmla="*/ 11 w 13"/>
                <a:gd name="T63" fmla="*/ 0 h 14"/>
                <a:gd name="T64" fmla="*/ 7 w 13"/>
                <a:gd name="T65" fmla="*/ 2 h 14"/>
                <a:gd name="T66" fmla="*/ 8 w 13"/>
                <a:gd name="T67" fmla="*/ 1 h 14"/>
                <a:gd name="T68" fmla="*/ 9 w 13"/>
                <a:gd name="T69" fmla="*/ 2 h 14"/>
                <a:gd name="T70" fmla="*/ 9 w 13"/>
                <a:gd name="T71" fmla="*/ 3 h 14"/>
                <a:gd name="T72" fmla="*/ 11 w 13"/>
                <a:gd name="T7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" h="14">
                  <a:moveTo>
                    <a:pt x="11" y="8"/>
                  </a:move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155"/>
            <p:cNvSpPr>
              <a:spLocks/>
            </p:cNvSpPr>
            <p:nvPr/>
          </p:nvSpPr>
          <p:spPr bwMode="auto">
            <a:xfrm>
              <a:off x="1414" y="2236"/>
              <a:ext cx="13" cy="13"/>
            </a:xfrm>
            <a:custGeom>
              <a:avLst/>
              <a:gdLst>
                <a:gd name="T0" fmla="*/ 5 w 13"/>
                <a:gd name="T1" fmla="*/ 6 h 13"/>
                <a:gd name="T2" fmla="*/ 9 w 13"/>
                <a:gd name="T3" fmla="*/ 11 h 13"/>
                <a:gd name="T4" fmla="*/ 12 w 13"/>
                <a:gd name="T5" fmla="*/ 10 h 13"/>
                <a:gd name="T6" fmla="*/ 12 w 13"/>
                <a:gd name="T7" fmla="*/ 9 h 13"/>
                <a:gd name="T8" fmla="*/ 11 w 13"/>
                <a:gd name="T9" fmla="*/ 9 h 13"/>
                <a:gd name="T10" fmla="*/ 11 w 13"/>
                <a:gd name="T11" fmla="*/ 10 h 13"/>
                <a:gd name="T12" fmla="*/ 11 w 13"/>
                <a:gd name="T13" fmla="*/ 9 h 13"/>
                <a:gd name="T14" fmla="*/ 10 w 13"/>
                <a:gd name="T15" fmla="*/ 9 h 13"/>
                <a:gd name="T16" fmla="*/ 10 w 13"/>
                <a:gd name="T17" fmla="*/ 9 h 13"/>
                <a:gd name="T18" fmla="*/ 9 w 13"/>
                <a:gd name="T19" fmla="*/ 9 h 13"/>
                <a:gd name="T20" fmla="*/ 7 w 13"/>
                <a:gd name="T21" fmla="*/ 5 h 13"/>
                <a:gd name="T22" fmla="*/ 7 w 13"/>
                <a:gd name="T23" fmla="*/ 5 h 13"/>
                <a:gd name="T24" fmla="*/ 8 w 13"/>
                <a:gd name="T25" fmla="*/ 5 h 13"/>
                <a:gd name="T26" fmla="*/ 9 w 13"/>
                <a:gd name="T27" fmla="*/ 4 h 13"/>
                <a:gd name="T28" fmla="*/ 9 w 13"/>
                <a:gd name="T29" fmla="*/ 3 h 13"/>
                <a:gd name="T30" fmla="*/ 9 w 13"/>
                <a:gd name="T31" fmla="*/ 3 h 13"/>
                <a:gd name="T32" fmla="*/ 9 w 13"/>
                <a:gd name="T33" fmla="*/ 3 h 13"/>
                <a:gd name="T34" fmla="*/ 9 w 13"/>
                <a:gd name="T35" fmla="*/ 2 h 13"/>
                <a:gd name="T36" fmla="*/ 9 w 13"/>
                <a:gd name="T37" fmla="*/ 1 h 13"/>
                <a:gd name="T38" fmla="*/ 8 w 13"/>
                <a:gd name="T39" fmla="*/ 1 h 13"/>
                <a:gd name="T40" fmla="*/ 7 w 13"/>
                <a:gd name="T41" fmla="*/ 0 h 13"/>
                <a:gd name="T42" fmla="*/ 7 w 13"/>
                <a:gd name="T43" fmla="*/ 0 h 13"/>
                <a:gd name="T44" fmla="*/ 6 w 13"/>
                <a:gd name="T45" fmla="*/ 0 h 13"/>
                <a:gd name="T46" fmla="*/ 5 w 13"/>
                <a:gd name="T47" fmla="*/ 0 h 13"/>
                <a:gd name="T48" fmla="*/ 5 w 13"/>
                <a:gd name="T49" fmla="*/ 0 h 13"/>
                <a:gd name="T50" fmla="*/ 0 w 13"/>
                <a:gd name="T51" fmla="*/ 1 h 13"/>
                <a:gd name="T52" fmla="*/ 0 w 13"/>
                <a:gd name="T53" fmla="*/ 2 h 13"/>
                <a:gd name="T54" fmla="*/ 1 w 13"/>
                <a:gd name="T55" fmla="*/ 1 h 13"/>
                <a:gd name="T56" fmla="*/ 1 w 13"/>
                <a:gd name="T57" fmla="*/ 1 h 13"/>
                <a:gd name="T58" fmla="*/ 1 w 13"/>
                <a:gd name="T59" fmla="*/ 2 h 13"/>
                <a:gd name="T60" fmla="*/ 2 w 13"/>
                <a:gd name="T61" fmla="*/ 2 h 13"/>
                <a:gd name="T62" fmla="*/ 2 w 13"/>
                <a:gd name="T63" fmla="*/ 3 h 13"/>
                <a:gd name="T64" fmla="*/ 2 w 13"/>
                <a:gd name="T65" fmla="*/ 3 h 13"/>
                <a:gd name="T66" fmla="*/ 3 w 13"/>
                <a:gd name="T67" fmla="*/ 9 h 13"/>
                <a:gd name="T68" fmla="*/ 3 w 13"/>
                <a:gd name="T69" fmla="*/ 9 h 13"/>
                <a:gd name="T70" fmla="*/ 3 w 13"/>
                <a:gd name="T71" fmla="*/ 10 h 13"/>
                <a:gd name="T72" fmla="*/ 3 w 13"/>
                <a:gd name="T73" fmla="*/ 11 h 13"/>
                <a:gd name="T74" fmla="*/ 3 w 13"/>
                <a:gd name="T75" fmla="*/ 11 h 13"/>
                <a:gd name="T76" fmla="*/ 3 w 13"/>
                <a:gd name="T77" fmla="*/ 11 h 13"/>
                <a:gd name="T78" fmla="*/ 2 w 13"/>
                <a:gd name="T79" fmla="*/ 11 h 13"/>
                <a:gd name="T80" fmla="*/ 2 w 13"/>
                <a:gd name="T81" fmla="*/ 12 h 13"/>
                <a:gd name="T82" fmla="*/ 7 w 13"/>
                <a:gd name="T83" fmla="*/ 11 h 13"/>
                <a:gd name="T84" fmla="*/ 7 w 13"/>
                <a:gd name="T85" fmla="*/ 11 h 13"/>
                <a:gd name="T86" fmla="*/ 6 w 13"/>
                <a:gd name="T87" fmla="*/ 11 h 13"/>
                <a:gd name="T88" fmla="*/ 5 w 13"/>
                <a:gd name="T89" fmla="*/ 11 h 13"/>
                <a:gd name="T90" fmla="*/ 5 w 13"/>
                <a:gd name="T91" fmla="*/ 10 h 13"/>
                <a:gd name="T92" fmla="*/ 5 w 13"/>
                <a:gd name="T93" fmla="*/ 10 h 13"/>
                <a:gd name="T94" fmla="*/ 5 w 13"/>
                <a:gd name="T95" fmla="*/ 9 h 13"/>
                <a:gd name="T96" fmla="*/ 5 w 13"/>
                <a:gd name="T97" fmla="*/ 9 h 13"/>
                <a:gd name="T98" fmla="*/ 4 w 13"/>
                <a:gd name="T99" fmla="*/ 6 h 13"/>
                <a:gd name="T100" fmla="*/ 5 w 13"/>
                <a:gd name="T10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3">
                  <a:moveTo>
                    <a:pt x="5" y="6"/>
                  </a:moveTo>
                  <a:lnTo>
                    <a:pt x="9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6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156"/>
            <p:cNvSpPr>
              <a:spLocks/>
            </p:cNvSpPr>
            <p:nvPr/>
          </p:nvSpPr>
          <p:spPr bwMode="auto">
            <a:xfrm>
              <a:off x="1419" y="223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1 h 2"/>
                <a:gd name="T42" fmla="*/ 0 w 1"/>
                <a:gd name="T43" fmla="*/ 1 h 2"/>
                <a:gd name="T44" fmla="*/ 0 w 1"/>
                <a:gd name="T4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157"/>
            <p:cNvSpPr>
              <a:spLocks/>
            </p:cNvSpPr>
            <p:nvPr/>
          </p:nvSpPr>
          <p:spPr bwMode="auto">
            <a:xfrm>
              <a:off x="1431" y="2233"/>
              <a:ext cx="4" cy="13"/>
            </a:xfrm>
            <a:custGeom>
              <a:avLst/>
              <a:gdLst>
                <a:gd name="T0" fmla="*/ 2 w 4"/>
                <a:gd name="T1" fmla="*/ 3 h 13"/>
                <a:gd name="T2" fmla="*/ 2 w 4"/>
                <a:gd name="T3" fmla="*/ 3 h 13"/>
                <a:gd name="T4" fmla="*/ 2 w 4"/>
                <a:gd name="T5" fmla="*/ 2 h 13"/>
                <a:gd name="T6" fmla="*/ 2 w 4"/>
                <a:gd name="T7" fmla="*/ 1 h 13"/>
                <a:gd name="T8" fmla="*/ 2 w 4"/>
                <a:gd name="T9" fmla="*/ 1 h 13"/>
                <a:gd name="T10" fmla="*/ 2 w 4"/>
                <a:gd name="T11" fmla="*/ 1 h 13"/>
                <a:gd name="T12" fmla="*/ 2 w 4"/>
                <a:gd name="T13" fmla="*/ 1 h 13"/>
                <a:gd name="T14" fmla="*/ 2 w 4"/>
                <a:gd name="T15" fmla="*/ 0 h 13"/>
                <a:gd name="T16" fmla="*/ 0 w 4"/>
                <a:gd name="T17" fmla="*/ 1 h 13"/>
                <a:gd name="T18" fmla="*/ 0 w 4"/>
                <a:gd name="T19" fmla="*/ 1 h 13"/>
                <a:gd name="T20" fmla="*/ 0 w 4"/>
                <a:gd name="T21" fmla="*/ 1 h 13"/>
                <a:gd name="T22" fmla="*/ 1 w 4"/>
                <a:gd name="T23" fmla="*/ 1 h 13"/>
                <a:gd name="T24" fmla="*/ 1 w 4"/>
                <a:gd name="T25" fmla="*/ 2 h 13"/>
                <a:gd name="T26" fmla="*/ 1 w 4"/>
                <a:gd name="T27" fmla="*/ 3 h 13"/>
                <a:gd name="T28" fmla="*/ 1 w 4"/>
                <a:gd name="T29" fmla="*/ 3 h 13"/>
                <a:gd name="T30" fmla="*/ 1 w 4"/>
                <a:gd name="T31" fmla="*/ 9 h 13"/>
                <a:gd name="T32" fmla="*/ 1 w 4"/>
                <a:gd name="T33" fmla="*/ 10 h 13"/>
                <a:gd name="T34" fmla="*/ 1 w 4"/>
                <a:gd name="T35" fmla="*/ 11 h 13"/>
                <a:gd name="T36" fmla="*/ 1 w 4"/>
                <a:gd name="T37" fmla="*/ 11 h 13"/>
                <a:gd name="T38" fmla="*/ 1 w 4"/>
                <a:gd name="T39" fmla="*/ 11 h 13"/>
                <a:gd name="T40" fmla="*/ 1 w 4"/>
                <a:gd name="T41" fmla="*/ 11 h 13"/>
                <a:gd name="T42" fmla="*/ 0 w 4"/>
                <a:gd name="T43" fmla="*/ 11 h 13"/>
                <a:gd name="T44" fmla="*/ 1 w 4"/>
                <a:gd name="T45" fmla="*/ 12 h 13"/>
                <a:gd name="T46" fmla="*/ 3 w 4"/>
                <a:gd name="T47" fmla="*/ 11 h 13"/>
                <a:gd name="T48" fmla="*/ 3 w 4"/>
                <a:gd name="T49" fmla="*/ 11 h 13"/>
                <a:gd name="T50" fmla="*/ 3 w 4"/>
                <a:gd name="T51" fmla="*/ 11 h 13"/>
                <a:gd name="T52" fmla="*/ 2 w 4"/>
                <a:gd name="T53" fmla="*/ 11 h 13"/>
                <a:gd name="T54" fmla="*/ 2 w 4"/>
                <a:gd name="T55" fmla="*/ 11 h 13"/>
                <a:gd name="T56" fmla="*/ 2 w 4"/>
                <a:gd name="T57" fmla="*/ 10 h 13"/>
                <a:gd name="T58" fmla="*/ 2 w 4"/>
                <a:gd name="T59" fmla="*/ 9 h 13"/>
                <a:gd name="T60" fmla="*/ 2 w 4"/>
                <a:gd name="T6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13">
                  <a:moveTo>
                    <a:pt x="2" y="3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158"/>
            <p:cNvSpPr>
              <a:spLocks/>
            </p:cNvSpPr>
            <p:nvPr/>
          </p:nvSpPr>
          <p:spPr bwMode="auto">
            <a:xfrm>
              <a:off x="1440" y="2233"/>
              <a:ext cx="9" cy="12"/>
            </a:xfrm>
            <a:custGeom>
              <a:avLst/>
              <a:gdLst>
                <a:gd name="T0" fmla="*/ 5 w 9"/>
                <a:gd name="T1" fmla="*/ 10 h 12"/>
                <a:gd name="T2" fmla="*/ 5 w 9"/>
                <a:gd name="T3" fmla="*/ 10 h 12"/>
                <a:gd name="T4" fmla="*/ 5 w 9"/>
                <a:gd name="T5" fmla="*/ 10 h 12"/>
                <a:gd name="T6" fmla="*/ 6 w 9"/>
                <a:gd name="T7" fmla="*/ 10 h 12"/>
                <a:gd name="T8" fmla="*/ 6 w 9"/>
                <a:gd name="T9" fmla="*/ 10 h 12"/>
                <a:gd name="T10" fmla="*/ 7 w 9"/>
                <a:gd name="T11" fmla="*/ 10 h 12"/>
                <a:gd name="T12" fmla="*/ 7 w 9"/>
                <a:gd name="T13" fmla="*/ 10 h 12"/>
                <a:gd name="T14" fmla="*/ 8 w 9"/>
                <a:gd name="T15" fmla="*/ 9 h 12"/>
                <a:gd name="T16" fmla="*/ 8 w 9"/>
                <a:gd name="T17" fmla="*/ 8 h 12"/>
                <a:gd name="T18" fmla="*/ 8 w 9"/>
                <a:gd name="T19" fmla="*/ 8 h 12"/>
                <a:gd name="T20" fmla="*/ 8 w 9"/>
                <a:gd name="T21" fmla="*/ 7 h 12"/>
                <a:gd name="T22" fmla="*/ 8 w 9"/>
                <a:gd name="T23" fmla="*/ 6 h 12"/>
                <a:gd name="T24" fmla="*/ 7 w 9"/>
                <a:gd name="T25" fmla="*/ 6 h 12"/>
                <a:gd name="T26" fmla="*/ 7 w 9"/>
                <a:gd name="T27" fmla="*/ 6 h 12"/>
                <a:gd name="T28" fmla="*/ 7 w 9"/>
                <a:gd name="T29" fmla="*/ 5 h 12"/>
                <a:gd name="T30" fmla="*/ 6 w 9"/>
                <a:gd name="T31" fmla="*/ 5 h 12"/>
                <a:gd name="T32" fmla="*/ 6 w 9"/>
                <a:gd name="T33" fmla="*/ 5 h 12"/>
                <a:gd name="T34" fmla="*/ 5 w 9"/>
                <a:gd name="T35" fmla="*/ 5 h 12"/>
                <a:gd name="T36" fmla="*/ 5 w 9"/>
                <a:gd name="T37" fmla="*/ 5 h 12"/>
                <a:gd name="T38" fmla="*/ 5 w 9"/>
                <a:gd name="T39" fmla="*/ 5 h 12"/>
                <a:gd name="T40" fmla="*/ 6 w 9"/>
                <a:gd name="T41" fmla="*/ 5 h 12"/>
                <a:gd name="T42" fmla="*/ 6 w 9"/>
                <a:gd name="T43" fmla="*/ 5 h 12"/>
                <a:gd name="T44" fmla="*/ 6 w 9"/>
                <a:gd name="T45" fmla="*/ 4 h 12"/>
                <a:gd name="T46" fmla="*/ 7 w 9"/>
                <a:gd name="T47" fmla="*/ 4 h 12"/>
                <a:gd name="T48" fmla="*/ 7 w 9"/>
                <a:gd name="T49" fmla="*/ 3 h 12"/>
                <a:gd name="T50" fmla="*/ 7 w 9"/>
                <a:gd name="T51" fmla="*/ 3 h 12"/>
                <a:gd name="T52" fmla="*/ 7 w 9"/>
                <a:gd name="T53" fmla="*/ 3 h 12"/>
                <a:gd name="T54" fmla="*/ 7 w 9"/>
                <a:gd name="T55" fmla="*/ 2 h 12"/>
                <a:gd name="T56" fmla="*/ 7 w 9"/>
                <a:gd name="T57" fmla="*/ 1 h 12"/>
                <a:gd name="T58" fmla="*/ 7 w 9"/>
                <a:gd name="T59" fmla="*/ 1 h 12"/>
                <a:gd name="T60" fmla="*/ 7 w 9"/>
                <a:gd name="T61" fmla="*/ 1 h 12"/>
                <a:gd name="T62" fmla="*/ 6 w 9"/>
                <a:gd name="T63" fmla="*/ 1 h 12"/>
                <a:gd name="T64" fmla="*/ 6 w 9"/>
                <a:gd name="T65" fmla="*/ 0 h 12"/>
                <a:gd name="T66" fmla="*/ 6 w 9"/>
                <a:gd name="T67" fmla="*/ 0 h 12"/>
                <a:gd name="T68" fmla="*/ 5 w 9"/>
                <a:gd name="T69" fmla="*/ 0 h 12"/>
                <a:gd name="T70" fmla="*/ 5 w 9"/>
                <a:gd name="T71" fmla="*/ 0 h 12"/>
                <a:gd name="T72" fmla="*/ 4 w 9"/>
                <a:gd name="T73" fmla="*/ 0 h 12"/>
                <a:gd name="T74" fmla="*/ 3 w 9"/>
                <a:gd name="T75" fmla="*/ 0 h 12"/>
                <a:gd name="T76" fmla="*/ 3 w 9"/>
                <a:gd name="T77" fmla="*/ 0 h 12"/>
                <a:gd name="T78" fmla="*/ 0 w 9"/>
                <a:gd name="T79" fmla="*/ 0 h 12"/>
                <a:gd name="T80" fmla="*/ 0 w 9"/>
                <a:gd name="T81" fmla="*/ 1 h 12"/>
                <a:gd name="T82" fmla="*/ 1 w 9"/>
                <a:gd name="T83" fmla="*/ 1 h 12"/>
                <a:gd name="T84" fmla="*/ 1 w 9"/>
                <a:gd name="T85" fmla="*/ 1 h 12"/>
                <a:gd name="T86" fmla="*/ 1 w 9"/>
                <a:gd name="T87" fmla="*/ 1 h 12"/>
                <a:gd name="T88" fmla="*/ 1 w 9"/>
                <a:gd name="T89" fmla="*/ 2 h 12"/>
                <a:gd name="T90" fmla="*/ 1 w 9"/>
                <a:gd name="T91" fmla="*/ 3 h 12"/>
                <a:gd name="T92" fmla="*/ 2 w 9"/>
                <a:gd name="T93" fmla="*/ 8 h 12"/>
                <a:gd name="T94" fmla="*/ 2 w 9"/>
                <a:gd name="T95" fmla="*/ 9 h 12"/>
                <a:gd name="T96" fmla="*/ 2 w 9"/>
                <a:gd name="T97" fmla="*/ 10 h 12"/>
                <a:gd name="T98" fmla="*/ 1 w 9"/>
                <a:gd name="T99" fmla="*/ 10 h 12"/>
                <a:gd name="T100" fmla="*/ 1 w 9"/>
                <a:gd name="T101" fmla="*/ 10 h 12"/>
                <a:gd name="T102" fmla="*/ 1 w 9"/>
                <a:gd name="T103" fmla="*/ 10 h 12"/>
                <a:gd name="T104" fmla="*/ 0 w 9"/>
                <a:gd name="T105" fmla="*/ 10 h 12"/>
                <a:gd name="T106" fmla="*/ 0 w 9"/>
                <a:gd name="T107" fmla="*/ 11 h 12"/>
                <a:gd name="T108" fmla="*/ 5 w 9"/>
                <a:gd name="T10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" h="12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159"/>
            <p:cNvSpPr>
              <a:spLocks/>
            </p:cNvSpPr>
            <p:nvPr/>
          </p:nvSpPr>
          <p:spPr bwMode="auto">
            <a:xfrm>
              <a:off x="1445" y="2241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1 h 3"/>
                <a:gd name="T20" fmla="*/ 0 w 1"/>
                <a:gd name="T21" fmla="*/ 1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2 h 3"/>
                <a:gd name="T30" fmla="*/ 0 w 1"/>
                <a:gd name="T31" fmla="*/ 2 h 3"/>
                <a:gd name="T32" fmla="*/ 0 w 1"/>
                <a:gd name="T33" fmla="*/ 2 h 3"/>
                <a:gd name="T34" fmla="*/ 0 w 1"/>
                <a:gd name="T35" fmla="*/ 2 h 3"/>
                <a:gd name="T36" fmla="*/ 0 w 1"/>
                <a:gd name="T37" fmla="*/ 2 h 3"/>
                <a:gd name="T38" fmla="*/ 0 w 1"/>
                <a:gd name="T39" fmla="*/ 2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160"/>
            <p:cNvSpPr>
              <a:spLocks/>
            </p:cNvSpPr>
            <p:nvPr/>
          </p:nvSpPr>
          <p:spPr bwMode="auto">
            <a:xfrm>
              <a:off x="1444" y="2233"/>
              <a:ext cx="2" cy="3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1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1 w 2"/>
                <a:gd name="T23" fmla="*/ 1 h 3"/>
                <a:gd name="T24" fmla="*/ 1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2 h 3"/>
                <a:gd name="T32" fmla="*/ 1 w 2"/>
                <a:gd name="T33" fmla="*/ 2 h 3"/>
                <a:gd name="T34" fmla="*/ 1 w 2"/>
                <a:gd name="T35" fmla="*/ 2 h 3"/>
                <a:gd name="T36" fmla="*/ 0 w 2"/>
                <a:gd name="T37" fmla="*/ 2 h 3"/>
                <a:gd name="T38" fmla="*/ 0 w 2"/>
                <a:gd name="T39" fmla="*/ 2 h 3"/>
                <a:gd name="T40" fmla="*/ 0 w 2"/>
                <a:gd name="T41" fmla="*/ 2 h 3"/>
                <a:gd name="T42" fmla="*/ 0 w 2"/>
                <a:gd name="T4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161"/>
            <p:cNvSpPr>
              <a:spLocks/>
            </p:cNvSpPr>
            <p:nvPr/>
          </p:nvSpPr>
          <p:spPr bwMode="auto">
            <a:xfrm>
              <a:off x="1455" y="2233"/>
              <a:ext cx="11" cy="12"/>
            </a:xfrm>
            <a:custGeom>
              <a:avLst/>
              <a:gdLst>
                <a:gd name="T0" fmla="*/ 8 w 11"/>
                <a:gd name="T1" fmla="*/ 7 h 12"/>
                <a:gd name="T2" fmla="*/ 8 w 11"/>
                <a:gd name="T3" fmla="*/ 8 h 12"/>
                <a:gd name="T4" fmla="*/ 8 w 11"/>
                <a:gd name="T5" fmla="*/ 10 h 12"/>
                <a:gd name="T6" fmla="*/ 7 w 11"/>
                <a:gd name="T7" fmla="*/ 10 h 12"/>
                <a:gd name="T8" fmla="*/ 6 w 11"/>
                <a:gd name="T9" fmla="*/ 10 h 12"/>
                <a:gd name="T10" fmla="*/ 4 w 11"/>
                <a:gd name="T11" fmla="*/ 10 h 12"/>
                <a:gd name="T12" fmla="*/ 4 w 11"/>
                <a:gd name="T13" fmla="*/ 10 h 12"/>
                <a:gd name="T14" fmla="*/ 3 w 11"/>
                <a:gd name="T15" fmla="*/ 9 h 12"/>
                <a:gd name="T16" fmla="*/ 3 w 11"/>
                <a:gd name="T17" fmla="*/ 8 h 12"/>
                <a:gd name="T18" fmla="*/ 3 w 11"/>
                <a:gd name="T19" fmla="*/ 7 h 12"/>
                <a:gd name="T20" fmla="*/ 3 w 11"/>
                <a:gd name="T21" fmla="*/ 1 h 12"/>
                <a:gd name="T22" fmla="*/ 3 w 11"/>
                <a:gd name="T23" fmla="*/ 1 h 12"/>
                <a:gd name="T24" fmla="*/ 4 w 11"/>
                <a:gd name="T25" fmla="*/ 0 h 12"/>
                <a:gd name="T26" fmla="*/ 0 w 11"/>
                <a:gd name="T27" fmla="*/ 0 h 12"/>
                <a:gd name="T28" fmla="*/ 1 w 11"/>
                <a:gd name="T29" fmla="*/ 1 h 12"/>
                <a:gd name="T30" fmla="*/ 1 w 11"/>
                <a:gd name="T31" fmla="*/ 2 h 12"/>
                <a:gd name="T32" fmla="*/ 1 w 11"/>
                <a:gd name="T33" fmla="*/ 8 h 12"/>
                <a:gd name="T34" fmla="*/ 1 w 11"/>
                <a:gd name="T35" fmla="*/ 9 h 12"/>
                <a:gd name="T36" fmla="*/ 2 w 11"/>
                <a:gd name="T37" fmla="*/ 10 h 12"/>
                <a:gd name="T38" fmla="*/ 3 w 11"/>
                <a:gd name="T39" fmla="*/ 11 h 12"/>
                <a:gd name="T40" fmla="*/ 4 w 11"/>
                <a:gd name="T41" fmla="*/ 11 h 12"/>
                <a:gd name="T42" fmla="*/ 6 w 11"/>
                <a:gd name="T43" fmla="*/ 11 h 12"/>
                <a:gd name="T44" fmla="*/ 7 w 11"/>
                <a:gd name="T45" fmla="*/ 11 h 12"/>
                <a:gd name="T46" fmla="*/ 8 w 11"/>
                <a:gd name="T47" fmla="*/ 10 h 12"/>
                <a:gd name="T48" fmla="*/ 8 w 11"/>
                <a:gd name="T49" fmla="*/ 9 h 12"/>
                <a:gd name="T50" fmla="*/ 9 w 11"/>
                <a:gd name="T51" fmla="*/ 8 h 12"/>
                <a:gd name="T52" fmla="*/ 9 w 11"/>
                <a:gd name="T53" fmla="*/ 3 h 12"/>
                <a:gd name="T54" fmla="*/ 9 w 11"/>
                <a:gd name="T55" fmla="*/ 1 h 12"/>
                <a:gd name="T56" fmla="*/ 10 w 11"/>
                <a:gd name="T57" fmla="*/ 1 h 12"/>
                <a:gd name="T58" fmla="*/ 7 w 11"/>
                <a:gd name="T59" fmla="*/ 0 h 12"/>
                <a:gd name="T60" fmla="*/ 8 w 11"/>
                <a:gd name="T61" fmla="*/ 1 h 12"/>
                <a:gd name="T62" fmla="*/ 8 w 11"/>
                <a:gd name="T63" fmla="*/ 1 h 12"/>
                <a:gd name="T64" fmla="*/ 8 w 11"/>
                <a:gd name="T6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2">
                  <a:moveTo>
                    <a:pt x="8" y="6"/>
                  </a:move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162"/>
            <p:cNvSpPr>
              <a:spLocks/>
            </p:cNvSpPr>
            <p:nvPr/>
          </p:nvSpPr>
          <p:spPr bwMode="auto">
            <a:xfrm>
              <a:off x="1472" y="2234"/>
              <a:ext cx="7" cy="13"/>
            </a:xfrm>
            <a:custGeom>
              <a:avLst/>
              <a:gdLst>
                <a:gd name="T0" fmla="*/ 5 w 7"/>
                <a:gd name="T1" fmla="*/ 1 h 13"/>
                <a:gd name="T2" fmla="*/ 4 w 7"/>
                <a:gd name="T3" fmla="*/ 0 h 13"/>
                <a:gd name="T4" fmla="*/ 3 w 7"/>
                <a:gd name="T5" fmla="*/ 0 h 13"/>
                <a:gd name="T6" fmla="*/ 2 w 7"/>
                <a:gd name="T7" fmla="*/ 0 h 13"/>
                <a:gd name="T8" fmla="*/ 1 w 7"/>
                <a:gd name="T9" fmla="*/ 1 h 13"/>
                <a:gd name="T10" fmla="*/ 1 w 7"/>
                <a:gd name="T11" fmla="*/ 2 h 13"/>
                <a:gd name="T12" fmla="*/ 1 w 7"/>
                <a:gd name="T13" fmla="*/ 3 h 13"/>
                <a:gd name="T14" fmla="*/ 1 w 7"/>
                <a:gd name="T15" fmla="*/ 5 h 13"/>
                <a:gd name="T16" fmla="*/ 2 w 7"/>
                <a:gd name="T17" fmla="*/ 5 h 13"/>
                <a:gd name="T18" fmla="*/ 3 w 7"/>
                <a:gd name="T19" fmla="*/ 7 h 13"/>
                <a:gd name="T20" fmla="*/ 4 w 7"/>
                <a:gd name="T21" fmla="*/ 7 h 13"/>
                <a:gd name="T22" fmla="*/ 5 w 7"/>
                <a:gd name="T23" fmla="*/ 9 h 13"/>
                <a:gd name="T24" fmla="*/ 5 w 7"/>
                <a:gd name="T25" fmla="*/ 10 h 13"/>
                <a:gd name="T26" fmla="*/ 4 w 7"/>
                <a:gd name="T27" fmla="*/ 11 h 13"/>
                <a:gd name="T28" fmla="*/ 3 w 7"/>
                <a:gd name="T29" fmla="*/ 11 h 13"/>
                <a:gd name="T30" fmla="*/ 2 w 7"/>
                <a:gd name="T31" fmla="*/ 10 h 13"/>
                <a:gd name="T32" fmla="*/ 1 w 7"/>
                <a:gd name="T33" fmla="*/ 9 h 13"/>
                <a:gd name="T34" fmla="*/ 1 w 7"/>
                <a:gd name="T35" fmla="*/ 8 h 13"/>
                <a:gd name="T36" fmla="*/ 0 w 7"/>
                <a:gd name="T37" fmla="*/ 11 h 13"/>
                <a:gd name="T38" fmla="*/ 1 w 7"/>
                <a:gd name="T39" fmla="*/ 11 h 13"/>
                <a:gd name="T40" fmla="*/ 2 w 7"/>
                <a:gd name="T41" fmla="*/ 11 h 13"/>
                <a:gd name="T42" fmla="*/ 2 w 7"/>
                <a:gd name="T43" fmla="*/ 11 h 13"/>
                <a:gd name="T44" fmla="*/ 3 w 7"/>
                <a:gd name="T45" fmla="*/ 12 h 13"/>
                <a:gd name="T46" fmla="*/ 4 w 7"/>
                <a:gd name="T47" fmla="*/ 11 h 13"/>
                <a:gd name="T48" fmla="*/ 5 w 7"/>
                <a:gd name="T49" fmla="*/ 11 h 13"/>
                <a:gd name="T50" fmla="*/ 6 w 7"/>
                <a:gd name="T51" fmla="*/ 9 h 13"/>
                <a:gd name="T52" fmla="*/ 6 w 7"/>
                <a:gd name="T53" fmla="*/ 8 h 13"/>
                <a:gd name="T54" fmla="*/ 6 w 7"/>
                <a:gd name="T55" fmla="*/ 7 h 13"/>
                <a:gd name="T56" fmla="*/ 5 w 7"/>
                <a:gd name="T57" fmla="*/ 5 h 13"/>
                <a:gd name="T58" fmla="*/ 4 w 7"/>
                <a:gd name="T59" fmla="*/ 5 h 13"/>
                <a:gd name="T60" fmla="*/ 3 w 7"/>
                <a:gd name="T61" fmla="*/ 4 h 13"/>
                <a:gd name="T62" fmla="*/ 2 w 7"/>
                <a:gd name="T63" fmla="*/ 4 h 13"/>
                <a:gd name="T64" fmla="*/ 2 w 7"/>
                <a:gd name="T65" fmla="*/ 3 h 13"/>
                <a:gd name="T66" fmla="*/ 2 w 7"/>
                <a:gd name="T67" fmla="*/ 2 h 13"/>
                <a:gd name="T68" fmla="*/ 2 w 7"/>
                <a:gd name="T69" fmla="*/ 1 h 13"/>
                <a:gd name="T70" fmla="*/ 3 w 7"/>
                <a:gd name="T71" fmla="*/ 1 h 13"/>
                <a:gd name="T72" fmla="*/ 4 w 7"/>
                <a:gd name="T73" fmla="*/ 1 h 13"/>
                <a:gd name="T74" fmla="*/ 5 w 7"/>
                <a:gd name="T75" fmla="*/ 1 h 13"/>
                <a:gd name="T76" fmla="*/ 5 w 7"/>
                <a:gd name="T77" fmla="*/ 3 h 13"/>
                <a:gd name="T78" fmla="*/ 6 w 7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3">
                  <a:moveTo>
                    <a:pt x="6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163"/>
            <p:cNvSpPr>
              <a:spLocks/>
            </p:cNvSpPr>
            <p:nvPr/>
          </p:nvSpPr>
          <p:spPr bwMode="auto">
            <a:xfrm>
              <a:off x="1498" y="2238"/>
              <a:ext cx="12" cy="14"/>
            </a:xfrm>
            <a:custGeom>
              <a:avLst/>
              <a:gdLst>
                <a:gd name="T0" fmla="*/ 7 w 12"/>
                <a:gd name="T1" fmla="*/ 10 h 14"/>
                <a:gd name="T2" fmla="*/ 6 w 12"/>
                <a:gd name="T3" fmla="*/ 10 h 14"/>
                <a:gd name="T4" fmla="*/ 6 w 12"/>
                <a:gd name="T5" fmla="*/ 11 h 14"/>
                <a:gd name="T6" fmla="*/ 5 w 12"/>
                <a:gd name="T7" fmla="*/ 12 h 14"/>
                <a:gd name="T8" fmla="*/ 5 w 12"/>
                <a:gd name="T9" fmla="*/ 12 h 14"/>
                <a:gd name="T10" fmla="*/ 3 w 12"/>
                <a:gd name="T11" fmla="*/ 12 h 14"/>
                <a:gd name="T12" fmla="*/ 3 w 12"/>
                <a:gd name="T13" fmla="*/ 12 h 14"/>
                <a:gd name="T14" fmla="*/ 2 w 12"/>
                <a:gd name="T15" fmla="*/ 11 h 14"/>
                <a:gd name="T16" fmla="*/ 1 w 12"/>
                <a:gd name="T17" fmla="*/ 10 h 14"/>
                <a:gd name="T18" fmla="*/ 1 w 12"/>
                <a:gd name="T19" fmla="*/ 9 h 14"/>
                <a:gd name="T20" fmla="*/ 1 w 12"/>
                <a:gd name="T21" fmla="*/ 8 h 14"/>
                <a:gd name="T22" fmla="*/ 3 w 12"/>
                <a:gd name="T23" fmla="*/ 3 h 14"/>
                <a:gd name="T24" fmla="*/ 3 w 12"/>
                <a:gd name="T25" fmla="*/ 2 h 14"/>
                <a:gd name="T26" fmla="*/ 4 w 12"/>
                <a:gd name="T27" fmla="*/ 1 h 14"/>
                <a:gd name="T28" fmla="*/ 5 w 12"/>
                <a:gd name="T29" fmla="*/ 1 h 14"/>
                <a:gd name="T30" fmla="*/ 1 w 12"/>
                <a:gd name="T31" fmla="*/ 1 h 14"/>
                <a:gd name="T32" fmla="*/ 2 w 12"/>
                <a:gd name="T33" fmla="*/ 1 h 14"/>
                <a:gd name="T34" fmla="*/ 1 w 12"/>
                <a:gd name="T35" fmla="*/ 2 h 14"/>
                <a:gd name="T36" fmla="*/ 0 w 12"/>
                <a:gd name="T37" fmla="*/ 8 h 14"/>
                <a:gd name="T38" fmla="*/ 0 w 12"/>
                <a:gd name="T39" fmla="*/ 9 h 14"/>
                <a:gd name="T40" fmla="*/ 0 w 12"/>
                <a:gd name="T41" fmla="*/ 10 h 14"/>
                <a:gd name="T42" fmla="*/ 1 w 12"/>
                <a:gd name="T43" fmla="*/ 11 h 14"/>
                <a:gd name="T44" fmla="*/ 1 w 12"/>
                <a:gd name="T45" fmla="*/ 12 h 14"/>
                <a:gd name="T46" fmla="*/ 2 w 12"/>
                <a:gd name="T47" fmla="*/ 12 h 14"/>
                <a:gd name="T48" fmla="*/ 3 w 12"/>
                <a:gd name="T49" fmla="*/ 13 h 14"/>
                <a:gd name="T50" fmla="*/ 4 w 12"/>
                <a:gd name="T51" fmla="*/ 13 h 14"/>
                <a:gd name="T52" fmla="*/ 5 w 12"/>
                <a:gd name="T53" fmla="*/ 13 h 14"/>
                <a:gd name="T54" fmla="*/ 6 w 12"/>
                <a:gd name="T55" fmla="*/ 12 h 14"/>
                <a:gd name="T56" fmla="*/ 6 w 12"/>
                <a:gd name="T57" fmla="*/ 12 h 14"/>
                <a:gd name="T58" fmla="*/ 7 w 12"/>
                <a:gd name="T59" fmla="*/ 10 h 14"/>
                <a:gd name="T60" fmla="*/ 9 w 12"/>
                <a:gd name="T61" fmla="*/ 5 h 14"/>
                <a:gd name="T62" fmla="*/ 9 w 12"/>
                <a:gd name="T63" fmla="*/ 4 h 14"/>
                <a:gd name="T64" fmla="*/ 10 w 12"/>
                <a:gd name="T65" fmla="*/ 3 h 14"/>
                <a:gd name="T66" fmla="*/ 11 w 12"/>
                <a:gd name="T67" fmla="*/ 3 h 14"/>
                <a:gd name="T68" fmla="*/ 8 w 12"/>
                <a:gd name="T69" fmla="*/ 3 h 14"/>
                <a:gd name="T70" fmla="*/ 8 w 12"/>
                <a:gd name="T71" fmla="*/ 3 h 14"/>
                <a:gd name="T72" fmla="*/ 8 w 12"/>
                <a:gd name="T7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4">
                  <a:moveTo>
                    <a:pt x="7" y="9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164"/>
            <p:cNvSpPr>
              <a:spLocks/>
            </p:cNvSpPr>
            <p:nvPr/>
          </p:nvSpPr>
          <p:spPr bwMode="auto">
            <a:xfrm>
              <a:off x="1511" y="2243"/>
              <a:ext cx="16" cy="16"/>
            </a:xfrm>
            <a:custGeom>
              <a:avLst/>
              <a:gdLst>
                <a:gd name="T0" fmla="*/ 7 w 16"/>
                <a:gd name="T1" fmla="*/ 1 h 16"/>
                <a:gd name="T2" fmla="*/ 5 w 16"/>
                <a:gd name="T3" fmla="*/ 0 h 16"/>
                <a:gd name="T4" fmla="*/ 5 w 16"/>
                <a:gd name="T5" fmla="*/ 1 h 16"/>
                <a:gd name="T6" fmla="*/ 6 w 16"/>
                <a:gd name="T7" fmla="*/ 1 h 16"/>
                <a:gd name="T8" fmla="*/ 6 w 16"/>
                <a:gd name="T9" fmla="*/ 1 h 16"/>
                <a:gd name="T10" fmla="*/ 6 w 16"/>
                <a:gd name="T11" fmla="*/ 2 h 16"/>
                <a:gd name="T12" fmla="*/ 6 w 16"/>
                <a:gd name="T13" fmla="*/ 3 h 16"/>
                <a:gd name="T14" fmla="*/ 5 w 16"/>
                <a:gd name="T15" fmla="*/ 4 h 16"/>
                <a:gd name="T16" fmla="*/ 3 w 16"/>
                <a:gd name="T17" fmla="*/ 9 h 16"/>
                <a:gd name="T18" fmla="*/ 2 w 16"/>
                <a:gd name="T19" fmla="*/ 9 h 16"/>
                <a:gd name="T20" fmla="*/ 2 w 16"/>
                <a:gd name="T21" fmla="*/ 10 h 16"/>
                <a:gd name="T22" fmla="*/ 2 w 16"/>
                <a:gd name="T23" fmla="*/ 11 h 16"/>
                <a:gd name="T24" fmla="*/ 1 w 16"/>
                <a:gd name="T25" fmla="*/ 11 h 16"/>
                <a:gd name="T26" fmla="*/ 1 w 16"/>
                <a:gd name="T27" fmla="*/ 11 h 16"/>
                <a:gd name="T28" fmla="*/ 1 w 16"/>
                <a:gd name="T29" fmla="*/ 11 h 16"/>
                <a:gd name="T30" fmla="*/ 0 w 16"/>
                <a:gd name="T31" fmla="*/ 11 h 16"/>
                <a:gd name="T32" fmla="*/ 0 w 16"/>
                <a:gd name="T33" fmla="*/ 11 h 16"/>
                <a:gd name="T34" fmla="*/ 4 w 16"/>
                <a:gd name="T35" fmla="*/ 13 h 16"/>
                <a:gd name="T36" fmla="*/ 4 w 16"/>
                <a:gd name="T37" fmla="*/ 12 h 16"/>
                <a:gd name="T38" fmla="*/ 3 w 16"/>
                <a:gd name="T39" fmla="*/ 12 h 16"/>
                <a:gd name="T40" fmla="*/ 3 w 16"/>
                <a:gd name="T41" fmla="*/ 11 h 16"/>
                <a:gd name="T42" fmla="*/ 3 w 16"/>
                <a:gd name="T43" fmla="*/ 11 h 16"/>
                <a:gd name="T44" fmla="*/ 3 w 16"/>
                <a:gd name="T45" fmla="*/ 10 h 16"/>
                <a:gd name="T46" fmla="*/ 6 w 16"/>
                <a:gd name="T47" fmla="*/ 3 h 16"/>
                <a:gd name="T48" fmla="*/ 9 w 16"/>
                <a:gd name="T49" fmla="*/ 15 h 16"/>
                <a:gd name="T50" fmla="*/ 9 w 16"/>
                <a:gd name="T51" fmla="*/ 15 h 16"/>
                <a:gd name="T52" fmla="*/ 13 w 16"/>
                <a:gd name="T53" fmla="*/ 6 h 16"/>
                <a:gd name="T54" fmla="*/ 14 w 16"/>
                <a:gd name="T55" fmla="*/ 6 h 16"/>
                <a:gd name="T56" fmla="*/ 14 w 16"/>
                <a:gd name="T57" fmla="*/ 5 h 16"/>
                <a:gd name="T58" fmla="*/ 14 w 16"/>
                <a:gd name="T59" fmla="*/ 5 h 16"/>
                <a:gd name="T60" fmla="*/ 15 w 16"/>
                <a:gd name="T61" fmla="*/ 5 h 16"/>
                <a:gd name="T62" fmla="*/ 15 w 16"/>
                <a:gd name="T63" fmla="*/ 4 h 16"/>
                <a:gd name="T64" fmla="*/ 12 w 16"/>
                <a:gd name="T65" fmla="*/ 3 h 16"/>
                <a:gd name="T66" fmla="*/ 11 w 16"/>
                <a:gd name="T67" fmla="*/ 4 h 16"/>
                <a:gd name="T68" fmla="*/ 12 w 16"/>
                <a:gd name="T69" fmla="*/ 4 h 16"/>
                <a:gd name="T70" fmla="*/ 12 w 16"/>
                <a:gd name="T71" fmla="*/ 4 h 16"/>
                <a:gd name="T72" fmla="*/ 13 w 16"/>
                <a:gd name="T73" fmla="*/ 4 h 16"/>
                <a:gd name="T74" fmla="*/ 13 w 16"/>
                <a:gd name="T75" fmla="*/ 5 h 16"/>
                <a:gd name="T76" fmla="*/ 12 w 16"/>
                <a:gd name="T77" fmla="*/ 6 h 16"/>
                <a:gd name="T78" fmla="*/ 12 w 16"/>
                <a:gd name="T79" fmla="*/ 6 h 16"/>
                <a:gd name="T80" fmla="*/ 10 w 16"/>
                <a:gd name="T81" fmla="*/ 12 h 16"/>
                <a:gd name="T82" fmla="*/ 7 w 16"/>
                <a:gd name="T8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16">
                  <a:moveTo>
                    <a:pt x="7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6" y="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165"/>
            <p:cNvSpPr>
              <a:spLocks/>
            </p:cNvSpPr>
            <p:nvPr/>
          </p:nvSpPr>
          <p:spPr bwMode="auto">
            <a:xfrm>
              <a:off x="1531" y="2251"/>
              <a:ext cx="14" cy="15"/>
            </a:xfrm>
            <a:custGeom>
              <a:avLst/>
              <a:gdLst>
                <a:gd name="T0" fmla="*/ 7 w 14"/>
                <a:gd name="T1" fmla="*/ 11 h 15"/>
                <a:gd name="T2" fmla="*/ 6 w 14"/>
                <a:gd name="T3" fmla="*/ 11 h 15"/>
                <a:gd name="T4" fmla="*/ 5 w 14"/>
                <a:gd name="T5" fmla="*/ 13 h 15"/>
                <a:gd name="T6" fmla="*/ 5 w 14"/>
                <a:gd name="T7" fmla="*/ 13 h 15"/>
                <a:gd name="T8" fmla="*/ 3 w 14"/>
                <a:gd name="T9" fmla="*/ 13 h 15"/>
                <a:gd name="T10" fmla="*/ 3 w 14"/>
                <a:gd name="T11" fmla="*/ 13 h 15"/>
                <a:gd name="T12" fmla="*/ 2 w 14"/>
                <a:gd name="T13" fmla="*/ 12 h 15"/>
                <a:gd name="T14" fmla="*/ 1 w 14"/>
                <a:gd name="T15" fmla="*/ 11 h 15"/>
                <a:gd name="T16" fmla="*/ 1 w 14"/>
                <a:gd name="T17" fmla="*/ 10 h 15"/>
                <a:gd name="T18" fmla="*/ 2 w 14"/>
                <a:gd name="T19" fmla="*/ 8 h 15"/>
                <a:gd name="T20" fmla="*/ 4 w 14"/>
                <a:gd name="T21" fmla="*/ 4 h 15"/>
                <a:gd name="T22" fmla="*/ 5 w 14"/>
                <a:gd name="T23" fmla="*/ 3 h 15"/>
                <a:gd name="T24" fmla="*/ 5 w 14"/>
                <a:gd name="T25" fmla="*/ 2 h 15"/>
                <a:gd name="T26" fmla="*/ 6 w 14"/>
                <a:gd name="T27" fmla="*/ 3 h 15"/>
                <a:gd name="T28" fmla="*/ 3 w 14"/>
                <a:gd name="T29" fmla="*/ 0 h 15"/>
                <a:gd name="T30" fmla="*/ 3 w 14"/>
                <a:gd name="T31" fmla="*/ 1 h 15"/>
                <a:gd name="T32" fmla="*/ 3 w 14"/>
                <a:gd name="T33" fmla="*/ 2 h 15"/>
                <a:gd name="T34" fmla="*/ 3 w 14"/>
                <a:gd name="T35" fmla="*/ 3 h 15"/>
                <a:gd name="T36" fmla="*/ 0 w 14"/>
                <a:gd name="T37" fmla="*/ 8 h 15"/>
                <a:gd name="T38" fmla="*/ 0 w 14"/>
                <a:gd name="T39" fmla="*/ 10 h 15"/>
                <a:gd name="T40" fmla="*/ 0 w 14"/>
                <a:gd name="T41" fmla="*/ 11 h 15"/>
                <a:gd name="T42" fmla="*/ 1 w 14"/>
                <a:gd name="T43" fmla="*/ 13 h 15"/>
                <a:gd name="T44" fmla="*/ 2 w 14"/>
                <a:gd name="T45" fmla="*/ 13 h 15"/>
                <a:gd name="T46" fmla="*/ 3 w 14"/>
                <a:gd name="T47" fmla="*/ 13 h 15"/>
                <a:gd name="T48" fmla="*/ 5 w 14"/>
                <a:gd name="T49" fmla="*/ 14 h 15"/>
                <a:gd name="T50" fmla="*/ 5 w 14"/>
                <a:gd name="T51" fmla="*/ 13 h 15"/>
                <a:gd name="T52" fmla="*/ 7 w 14"/>
                <a:gd name="T53" fmla="*/ 13 h 15"/>
                <a:gd name="T54" fmla="*/ 8 w 14"/>
                <a:gd name="T55" fmla="*/ 12 h 15"/>
                <a:gd name="T56" fmla="*/ 10 w 14"/>
                <a:gd name="T57" fmla="*/ 6 h 15"/>
                <a:gd name="T58" fmla="*/ 10 w 14"/>
                <a:gd name="T59" fmla="*/ 6 h 15"/>
                <a:gd name="T60" fmla="*/ 12 w 14"/>
                <a:gd name="T61" fmla="*/ 6 h 15"/>
                <a:gd name="T62" fmla="*/ 13 w 14"/>
                <a:gd name="T63" fmla="*/ 5 h 15"/>
                <a:gd name="T64" fmla="*/ 9 w 14"/>
                <a:gd name="T65" fmla="*/ 4 h 15"/>
                <a:gd name="T66" fmla="*/ 10 w 14"/>
                <a:gd name="T67" fmla="*/ 4 h 15"/>
                <a:gd name="T68" fmla="*/ 10 w 14"/>
                <a:gd name="T69" fmla="*/ 5 h 15"/>
                <a:gd name="T70" fmla="*/ 10 w 14"/>
                <a:gd name="T71" fmla="*/ 6 h 15"/>
                <a:gd name="T72" fmla="*/ 9 w 14"/>
                <a:gd name="T7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5">
                  <a:moveTo>
                    <a:pt x="8" y="10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166"/>
            <p:cNvSpPr>
              <a:spLocks/>
            </p:cNvSpPr>
            <p:nvPr/>
          </p:nvSpPr>
          <p:spPr bwMode="auto">
            <a:xfrm>
              <a:off x="1542" y="2260"/>
              <a:ext cx="21" cy="21"/>
            </a:xfrm>
            <a:custGeom>
              <a:avLst/>
              <a:gdLst>
                <a:gd name="T0" fmla="*/ 18 w 21"/>
                <a:gd name="T1" fmla="*/ 10 h 21"/>
                <a:gd name="T2" fmla="*/ 18 w 21"/>
                <a:gd name="T3" fmla="*/ 10 h 21"/>
                <a:gd name="T4" fmla="*/ 18 w 21"/>
                <a:gd name="T5" fmla="*/ 10 h 21"/>
                <a:gd name="T6" fmla="*/ 18 w 21"/>
                <a:gd name="T7" fmla="*/ 9 h 21"/>
                <a:gd name="T8" fmla="*/ 19 w 21"/>
                <a:gd name="T9" fmla="*/ 9 h 21"/>
                <a:gd name="T10" fmla="*/ 20 w 21"/>
                <a:gd name="T11" fmla="*/ 9 h 21"/>
                <a:gd name="T12" fmla="*/ 17 w 21"/>
                <a:gd name="T13" fmla="*/ 7 h 21"/>
                <a:gd name="T14" fmla="*/ 8 w 21"/>
                <a:gd name="T15" fmla="*/ 13 h 21"/>
                <a:gd name="T16" fmla="*/ 11 w 21"/>
                <a:gd name="T17" fmla="*/ 2 h 21"/>
                <a:gd name="T18" fmla="*/ 8 w 21"/>
                <a:gd name="T19" fmla="*/ 0 h 21"/>
                <a:gd name="T20" fmla="*/ 8 w 21"/>
                <a:gd name="T21" fmla="*/ 1 h 21"/>
                <a:gd name="T22" fmla="*/ 8 w 21"/>
                <a:gd name="T23" fmla="*/ 1 h 21"/>
                <a:gd name="T24" fmla="*/ 8 w 21"/>
                <a:gd name="T25" fmla="*/ 2 h 21"/>
                <a:gd name="T26" fmla="*/ 8 w 21"/>
                <a:gd name="T27" fmla="*/ 2 h 21"/>
                <a:gd name="T28" fmla="*/ 8 w 21"/>
                <a:gd name="T29" fmla="*/ 3 h 21"/>
                <a:gd name="T30" fmla="*/ 8 w 21"/>
                <a:gd name="T31" fmla="*/ 4 h 21"/>
                <a:gd name="T32" fmla="*/ 4 w 21"/>
                <a:gd name="T33" fmla="*/ 9 h 21"/>
                <a:gd name="T34" fmla="*/ 3 w 21"/>
                <a:gd name="T35" fmla="*/ 9 h 21"/>
                <a:gd name="T36" fmla="*/ 3 w 21"/>
                <a:gd name="T37" fmla="*/ 10 h 21"/>
                <a:gd name="T38" fmla="*/ 2 w 21"/>
                <a:gd name="T39" fmla="*/ 11 h 21"/>
                <a:gd name="T40" fmla="*/ 2 w 21"/>
                <a:gd name="T41" fmla="*/ 11 h 21"/>
                <a:gd name="T42" fmla="*/ 1 w 21"/>
                <a:gd name="T43" fmla="*/ 11 h 21"/>
                <a:gd name="T44" fmla="*/ 1 w 21"/>
                <a:gd name="T45" fmla="*/ 10 h 21"/>
                <a:gd name="T46" fmla="*/ 0 w 21"/>
                <a:gd name="T47" fmla="*/ 11 h 21"/>
                <a:gd name="T48" fmla="*/ 4 w 21"/>
                <a:gd name="T49" fmla="*/ 13 h 21"/>
                <a:gd name="T50" fmla="*/ 4 w 21"/>
                <a:gd name="T51" fmla="*/ 12 h 21"/>
                <a:gd name="T52" fmla="*/ 3 w 21"/>
                <a:gd name="T53" fmla="*/ 12 h 21"/>
                <a:gd name="T54" fmla="*/ 3 w 21"/>
                <a:gd name="T55" fmla="*/ 12 h 21"/>
                <a:gd name="T56" fmla="*/ 3 w 21"/>
                <a:gd name="T57" fmla="*/ 11 h 21"/>
                <a:gd name="T58" fmla="*/ 4 w 21"/>
                <a:gd name="T59" fmla="*/ 11 h 21"/>
                <a:gd name="T60" fmla="*/ 4 w 21"/>
                <a:gd name="T61" fmla="*/ 10 h 21"/>
                <a:gd name="T62" fmla="*/ 9 w 21"/>
                <a:gd name="T63" fmla="*/ 2 h 21"/>
                <a:gd name="T64" fmla="*/ 6 w 21"/>
                <a:gd name="T65" fmla="*/ 15 h 21"/>
                <a:gd name="T66" fmla="*/ 17 w 21"/>
                <a:gd name="T67" fmla="*/ 8 h 21"/>
                <a:gd name="T68" fmla="*/ 12 w 21"/>
                <a:gd name="T69" fmla="*/ 15 h 21"/>
                <a:gd name="T70" fmla="*/ 12 w 21"/>
                <a:gd name="T71" fmla="*/ 16 h 21"/>
                <a:gd name="T72" fmla="*/ 11 w 21"/>
                <a:gd name="T73" fmla="*/ 16 h 21"/>
                <a:gd name="T74" fmla="*/ 11 w 21"/>
                <a:gd name="T75" fmla="*/ 17 h 21"/>
                <a:gd name="T76" fmla="*/ 10 w 21"/>
                <a:gd name="T77" fmla="*/ 17 h 21"/>
                <a:gd name="T78" fmla="*/ 10 w 21"/>
                <a:gd name="T79" fmla="*/ 16 h 21"/>
                <a:gd name="T80" fmla="*/ 9 w 21"/>
                <a:gd name="T81" fmla="*/ 16 h 21"/>
                <a:gd name="T82" fmla="*/ 8 w 21"/>
                <a:gd name="T83" fmla="*/ 16 h 21"/>
                <a:gd name="T84" fmla="*/ 13 w 21"/>
                <a:gd name="T85" fmla="*/ 20 h 21"/>
                <a:gd name="T86" fmla="*/ 13 w 21"/>
                <a:gd name="T87" fmla="*/ 19 h 21"/>
                <a:gd name="T88" fmla="*/ 12 w 21"/>
                <a:gd name="T89" fmla="*/ 18 h 21"/>
                <a:gd name="T90" fmla="*/ 12 w 21"/>
                <a:gd name="T91" fmla="*/ 18 h 21"/>
                <a:gd name="T92" fmla="*/ 12 w 21"/>
                <a:gd name="T93" fmla="*/ 17 h 21"/>
                <a:gd name="T94" fmla="*/ 13 w 21"/>
                <a:gd name="T95" fmla="*/ 16 h 21"/>
                <a:gd name="T96" fmla="*/ 18 w 21"/>
                <a:gd name="T9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1">
                  <a:moveTo>
                    <a:pt x="18" y="10"/>
                  </a:move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9" y="2"/>
                  </a:lnTo>
                  <a:lnTo>
                    <a:pt x="6" y="15"/>
                  </a:lnTo>
                  <a:lnTo>
                    <a:pt x="17" y="8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167"/>
            <p:cNvSpPr>
              <a:spLocks/>
            </p:cNvSpPr>
            <p:nvPr/>
          </p:nvSpPr>
          <p:spPr bwMode="auto">
            <a:xfrm>
              <a:off x="1287" y="2382"/>
              <a:ext cx="340" cy="66"/>
            </a:xfrm>
            <a:custGeom>
              <a:avLst/>
              <a:gdLst>
                <a:gd name="T0" fmla="*/ 0 w 340"/>
                <a:gd name="T1" fmla="*/ 65 h 66"/>
                <a:gd name="T2" fmla="*/ 0 w 340"/>
                <a:gd name="T3" fmla="*/ 0 h 66"/>
                <a:gd name="T4" fmla="*/ 339 w 340"/>
                <a:gd name="T5" fmla="*/ 0 h 66"/>
                <a:gd name="T6" fmla="*/ 339 w 340"/>
                <a:gd name="T7" fmla="*/ 65 h 66"/>
                <a:gd name="T8" fmla="*/ 0 w 340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66">
                  <a:moveTo>
                    <a:pt x="0" y="65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168"/>
            <p:cNvSpPr>
              <a:spLocks/>
            </p:cNvSpPr>
            <p:nvPr/>
          </p:nvSpPr>
          <p:spPr bwMode="auto">
            <a:xfrm>
              <a:off x="1309" y="2374"/>
              <a:ext cx="295" cy="77"/>
            </a:xfrm>
            <a:custGeom>
              <a:avLst/>
              <a:gdLst>
                <a:gd name="T0" fmla="*/ 0 w 295"/>
                <a:gd name="T1" fmla="*/ 76 h 77"/>
                <a:gd name="T2" fmla="*/ 0 w 295"/>
                <a:gd name="T3" fmla="*/ 0 h 77"/>
                <a:gd name="T4" fmla="*/ 294 w 295"/>
                <a:gd name="T5" fmla="*/ 0 h 77"/>
                <a:gd name="T6" fmla="*/ 294 w 295"/>
                <a:gd name="T7" fmla="*/ 76 h 77"/>
                <a:gd name="T8" fmla="*/ 0 w 295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77">
                  <a:moveTo>
                    <a:pt x="0" y="76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76"/>
                  </a:lnTo>
                  <a:lnTo>
                    <a:pt x="0" y="7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169"/>
            <p:cNvSpPr>
              <a:spLocks/>
            </p:cNvSpPr>
            <p:nvPr/>
          </p:nvSpPr>
          <p:spPr bwMode="auto">
            <a:xfrm>
              <a:off x="1338" y="2365"/>
              <a:ext cx="237" cy="86"/>
            </a:xfrm>
            <a:custGeom>
              <a:avLst/>
              <a:gdLst>
                <a:gd name="T0" fmla="*/ 0 w 237"/>
                <a:gd name="T1" fmla="*/ 85 h 86"/>
                <a:gd name="T2" fmla="*/ 0 w 237"/>
                <a:gd name="T3" fmla="*/ 0 h 86"/>
                <a:gd name="T4" fmla="*/ 236 w 237"/>
                <a:gd name="T5" fmla="*/ 0 h 86"/>
                <a:gd name="T6" fmla="*/ 236 w 237"/>
                <a:gd name="T7" fmla="*/ 85 h 86"/>
                <a:gd name="T8" fmla="*/ 0 w 237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6">
                  <a:moveTo>
                    <a:pt x="0" y="85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85"/>
                  </a:lnTo>
                  <a:lnTo>
                    <a:pt x="0" y="8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170"/>
            <p:cNvSpPr>
              <a:spLocks/>
            </p:cNvSpPr>
            <p:nvPr/>
          </p:nvSpPr>
          <p:spPr bwMode="auto">
            <a:xfrm>
              <a:off x="1395" y="2365"/>
              <a:ext cx="124" cy="90"/>
            </a:xfrm>
            <a:custGeom>
              <a:avLst/>
              <a:gdLst>
                <a:gd name="T0" fmla="*/ 0 w 124"/>
                <a:gd name="T1" fmla="*/ 89 h 90"/>
                <a:gd name="T2" fmla="*/ 0 w 124"/>
                <a:gd name="T3" fmla="*/ 0 h 90"/>
                <a:gd name="T4" fmla="*/ 123 w 124"/>
                <a:gd name="T5" fmla="*/ 0 h 90"/>
                <a:gd name="T6" fmla="*/ 123 w 124"/>
                <a:gd name="T7" fmla="*/ 89 h 90"/>
                <a:gd name="T8" fmla="*/ 0 w 124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0">
                  <a:moveTo>
                    <a:pt x="0" y="89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89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71"/>
            <p:cNvSpPr>
              <a:spLocks/>
            </p:cNvSpPr>
            <p:nvPr/>
          </p:nvSpPr>
          <p:spPr bwMode="auto">
            <a:xfrm>
              <a:off x="1346" y="2356"/>
              <a:ext cx="221" cy="10"/>
            </a:xfrm>
            <a:custGeom>
              <a:avLst/>
              <a:gdLst>
                <a:gd name="T0" fmla="*/ 0 w 221"/>
                <a:gd name="T1" fmla="*/ 9 h 10"/>
                <a:gd name="T2" fmla="*/ 0 w 221"/>
                <a:gd name="T3" fmla="*/ 0 h 10"/>
                <a:gd name="T4" fmla="*/ 220 w 221"/>
                <a:gd name="T5" fmla="*/ 0 h 10"/>
                <a:gd name="T6" fmla="*/ 220 w 221"/>
                <a:gd name="T7" fmla="*/ 9 h 10"/>
                <a:gd name="T8" fmla="*/ 0 w 221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0">
                  <a:moveTo>
                    <a:pt x="0" y="9"/>
                  </a:moveTo>
                  <a:lnTo>
                    <a:pt x="0" y="0"/>
                  </a:lnTo>
                  <a:lnTo>
                    <a:pt x="220" y="0"/>
                  </a:lnTo>
                  <a:lnTo>
                    <a:pt x="220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172"/>
            <p:cNvSpPr>
              <a:spLocks/>
            </p:cNvSpPr>
            <p:nvPr/>
          </p:nvSpPr>
          <p:spPr bwMode="auto">
            <a:xfrm>
              <a:off x="1432" y="2365"/>
              <a:ext cx="49" cy="86"/>
            </a:xfrm>
            <a:custGeom>
              <a:avLst/>
              <a:gdLst>
                <a:gd name="T0" fmla="*/ 0 w 49"/>
                <a:gd name="T1" fmla="*/ 85 h 86"/>
                <a:gd name="T2" fmla="*/ 0 w 49"/>
                <a:gd name="T3" fmla="*/ 0 h 86"/>
                <a:gd name="T4" fmla="*/ 48 w 49"/>
                <a:gd name="T5" fmla="*/ 0 h 86"/>
                <a:gd name="T6" fmla="*/ 48 w 49"/>
                <a:gd name="T7" fmla="*/ 85 h 86"/>
                <a:gd name="T8" fmla="*/ 0 w 49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6">
                  <a:moveTo>
                    <a:pt x="0" y="85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85"/>
                  </a:lnTo>
                  <a:lnTo>
                    <a:pt x="0" y="8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173"/>
            <p:cNvSpPr>
              <a:spLocks/>
            </p:cNvSpPr>
            <p:nvPr/>
          </p:nvSpPr>
          <p:spPr bwMode="auto">
            <a:xfrm>
              <a:off x="1395" y="2447"/>
              <a:ext cx="124" cy="8"/>
            </a:xfrm>
            <a:custGeom>
              <a:avLst/>
              <a:gdLst>
                <a:gd name="T0" fmla="*/ 0 w 124"/>
                <a:gd name="T1" fmla="*/ 7 h 8"/>
                <a:gd name="T2" fmla="*/ 0 w 124"/>
                <a:gd name="T3" fmla="*/ 0 h 8"/>
                <a:gd name="T4" fmla="*/ 123 w 124"/>
                <a:gd name="T5" fmla="*/ 0 h 8"/>
                <a:gd name="T6" fmla="*/ 123 w 124"/>
                <a:gd name="T7" fmla="*/ 7 h 8"/>
                <a:gd name="T8" fmla="*/ 0 w 12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">
                  <a:moveTo>
                    <a:pt x="0" y="7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174"/>
            <p:cNvSpPr>
              <a:spLocks/>
            </p:cNvSpPr>
            <p:nvPr/>
          </p:nvSpPr>
          <p:spPr bwMode="auto">
            <a:xfrm>
              <a:off x="1397" y="2338"/>
              <a:ext cx="119" cy="28"/>
            </a:xfrm>
            <a:custGeom>
              <a:avLst/>
              <a:gdLst>
                <a:gd name="T0" fmla="*/ 0 w 119"/>
                <a:gd name="T1" fmla="*/ 27 h 28"/>
                <a:gd name="T2" fmla="*/ 0 w 119"/>
                <a:gd name="T3" fmla="*/ 0 h 28"/>
                <a:gd name="T4" fmla="*/ 118 w 119"/>
                <a:gd name="T5" fmla="*/ 0 h 28"/>
                <a:gd name="T6" fmla="*/ 118 w 119"/>
                <a:gd name="T7" fmla="*/ 27 h 28"/>
                <a:gd name="T8" fmla="*/ 0 w 11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">
                  <a:moveTo>
                    <a:pt x="0" y="27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7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175"/>
            <p:cNvSpPr>
              <a:spLocks/>
            </p:cNvSpPr>
            <p:nvPr/>
          </p:nvSpPr>
          <p:spPr bwMode="auto">
            <a:xfrm>
              <a:off x="1390" y="2340"/>
              <a:ext cx="128" cy="20"/>
            </a:xfrm>
            <a:custGeom>
              <a:avLst/>
              <a:gdLst>
                <a:gd name="T0" fmla="*/ 63 w 128"/>
                <a:gd name="T1" fmla="*/ 0 h 20"/>
                <a:gd name="T2" fmla="*/ 0 w 128"/>
                <a:gd name="T3" fmla="*/ 19 h 20"/>
                <a:gd name="T4" fmla="*/ 127 w 128"/>
                <a:gd name="T5" fmla="*/ 19 h 20"/>
                <a:gd name="T6" fmla="*/ 63 w 1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0">
                  <a:moveTo>
                    <a:pt x="63" y="0"/>
                  </a:moveTo>
                  <a:lnTo>
                    <a:pt x="0" y="19"/>
                  </a:lnTo>
                  <a:lnTo>
                    <a:pt x="127" y="19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76"/>
            <p:cNvSpPr>
              <a:spLocks/>
            </p:cNvSpPr>
            <p:nvPr/>
          </p:nvSpPr>
          <p:spPr bwMode="auto">
            <a:xfrm>
              <a:off x="1390" y="2340"/>
              <a:ext cx="134" cy="26"/>
            </a:xfrm>
            <a:custGeom>
              <a:avLst/>
              <a:gdLst>
                <a:gd name="T0" fmla="*/ 66 w 134"/>
                <a:gd name="T1" fmla="*/ 0 h 26"/>
                <a:gd name="T2" fmla="*/ 0 w 134"/>
                <a:gd name="T3" fmla="*/ 25 h 26"/>
                <a:gd name="T4" fmla="*/ 133 w 134"/>
                <a:gd name="T5" fmla="*/ 25 h 26"/>
                <a:gd name="T6" fmla="*/ 66 w 1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26">
                  <a:moveTo>
                    <a:pt x="66" y="0"/>
                  </a:moveTo>
                  <a:lnTo>
                    <a:pt x="0" y="25"/>
                  </a:lnTo>
                  <a:lnTo>
                    <a:pt x="133" y="25"/>
                  </a:lnTo>
                  <a:lnTo>
                    <a:pt x="66" y="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77"/>
            <p:cNvSpPr>
              <a:spLocks/>
            </p:cNvSpPr>
            <p:nvPr/>
          </p:nvSpPr>
          <p:spPr bwMode="auto">
            <a:xfrm>
              <a:off x="1400" y="2315"/>
              <a:ext cx="107" cy="18"/>
            </a:xfrm>
            <a:custGeom>
              <a:avLst/>
              <a:gdLst>
                <a:gd name="T0" fmla="*/ 0 w 107"/>
                <a:gd name="T1" fmla="*/ 17 h 18"/>
                <a:gd name="T2" fmla="*/ 2 w 107"/>
                <a:gd name="T3" fmla="*/ 15 h 18"/>
                <a:gd name="T4" fmla="*/ 4 w 107"/>
                <a:gd name="T5" fmla="*/ 13 h 18"/>
                <a:gd name="T6" fmla="*/ 7 w 107"/>
                <a:gd name="T7" fmla="*/ 11 h 18"/>
                <a:gd name="T8" fmla="*/ 9 w 107"/>
                <a:gd name="T9" fmla="*/ 10 h 18"/>
                <a:gd name="T10" fmla="*/ 11 w 107"/>
                <a:gd name="T11" fmla="*/ 8 h 18"/>
                <a:gd name="T12" fmla="*/ 14 w 107"/>
                <a:gd name="T13" fmla="*/ 7 h 18"/>
                <a:gd name="T14" fmla="*/ 18 w 107"/>
                <a:gd name="T15" fmla="*/ 6 h 18"/>
                <a:gd name="T16" fmla="*/ 21 w 107"/>
                <a:gd name="T17" fmla="*/ 4 h 18"/>
                <a:gd name="T18" fmla="*/ 25 w 107"/>
                <a:gd name="T19" fmla="*/ 4 h 18"/>
                <a:gd name="T20" fmla="*/ 28 w 107"/>
                <a:gd name="T21" fmla="*/ 2 h 18"/>
                <a:gd name="T22" fmla="*/ 32 w 107"/>
                <a:gd name="T23" fmla="*/ 1 h 18"/>
                <a:gd name="T24" fmla="*/ 36 w 107"/>
                <a:gd name="T25" fmla="*/ 1 h 18"/>
                <a:gd name="T26" fmla="*/ 41 w 107"/>
                <a:gd name="T27" fmla="*/ 1 h 18"/>
                <a:gd name="T28" fmla="*/ 44 w 107"/>
                <a:gd name="T29" fmla="*/ 0 h 18"/>
                <a:gd name="T30" fmla="*/ 49 w 107"/>
                <a:gd name="T31" fmla="*/ 0 h 18"/>
                <a:gd name="T32" fmla="*/ 53 w 107"/>
                <a:gd name="T33" fmla="*/ 0 h 18"/>
                <a:gd name="T34" fmla="*/ 58 w 107"/>
                <a:gd name="T35" fmla="*/ 0 h 18"/>
                <a:gd name="T36" fmla="*/ 62 w 107"/>
                <a:gd name="T37" fmla="*/ 0 h 18"/>
                <a:gd name="T38" fmla="*/ 66 w 107"/>
                <a:gd name="T39" fmla="*/ 1 h 18"/>
                <a:gd name="T40" fmla="*/ 70 w 107"/>
                <a:gd name="T41" fmla="*/ 1 h 18"/>
                <a:gd name="T42" fmla="*/ 75 w 107"/>
                <a:gd name="T43" fmla="*/ 1 h 18"/>
                <a:gd name="T44" fmla="*/ 79 w 107"/>
                <a:gd name="T45" fmla="*/ 2 h 18"/>
                <a:gd name="T46" fmla="*/ 81 w 107"/>
                <a:gd name="T47" fmla="*/ 4 h 18"/>
                <a:gd name="T48" fmla="*/ 85 w 107"/>
                <a:gd name="T49" fmla="*/ 4 h 18"/>
                <a:gd name="T50" fmla="*/ 89 w 107"/>
                <a:gd name="T51" fmla="*/ 6 h 18"/>
                <a:gd name="T52" fmla="*/ 92 w 107"/>
                <a:gd name="T53" fmla="*/ 7 h 18"/>
                <a:gd name="T54" fmla="*/ 95 w 107"/>
                <a:gd name="T55" fmla="*/ 8 h 18"/>
                <a:gd name="T56" fmla="*/ 97 w 107"/>
                <a:gd name="T57" fmla="*/ 10 h 18"/>
                <a:gd name="T58" fmla="*/ 100 w 107"/>
                <a:gd name="T59" fmla="*/ 11 h 18"/>
                <a:gd name="T60" fmla="*/ 102 w 107"/>
                <a:gd name="T61" fmla="*/ 13 h 18"/>
                <a:gd name="T62" fmla="*/ 105 w 107"/>
                <a:gd name="T63" fmla="*/ 15 h 18"/>
                <a:gd name="T64" fmla="*/ 106 w 107"/>
                <a:gd name="T65" fmla="*/ 17 h 18"/>
                <a:gd name="T66" fmla="*/ 0 w 107"/>
                <a:gd name="T6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8">
                  <a:moveTo>
                    <a:pt x="0" y="17"/>
                  </a:moveTo>
                  <a:lnTo>
                    <a:pt x="2" y="15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2" y="7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5"/>
                  </a:lnTo>
                  <a:lnTo>
                    <a:pt x="106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78"/>
            <p:cNvSpPr>
              <a:spLocks/>
            </p:cNvSpPr>
            <p:nvPr/>
          </p:nvSpPr>
          <p:spPr bwMode="auto">
            <a:xfrm>
              <a:off x="1400" y="2315"/>
              <a:ext cx="113" cy="24"/>
            </a:xfrm>
            <a:custGeom>
              <a:avLst/>
              <a:gdLst>
                <a:gd name="T0" fmla="*/ 0 w 113"/>
                <a:gd name="T1" fmla="*/ 23 h 24"/>
                <a:gd name="T2" fmla="*/ 2 w 113"/>
                <a:gd name="T3" fmla="*/ 20 h 24"/>
                <a:gd name="T4" fmla="*/ 4 w 113"/>
                <a:gd name="T5" fmla="*/ 18 h 24"/>
                <a:gd name="T6" fmla="*/ 7 w 113"/>
                <a:gd name="T7" fmla="*/ 15 h 24"/>
                <a:gd name="T8" fmla="*/ 9 w 113"/>
                <a:gd name="T9" fmla="*/ 13 h 24"/>
                <a:gd name="T10" fmla="*/ 12 w 113"/>
                <a:gd name="T11" fmla="*/ 11 h 24"/>
                <a:gd name="T12" fmla="*/ 15 w 113"/>
                <a:gd name="T13" fmla="*/ 9 h 24"/>
                <a:gd name="T14" fmla="*/ 19 w 113"/>
                <a:gd name="T15" fmla="*/ 8 h 24"/>
                <a:gd name="T16" fmla="*/ 22 w 113"/>
                <a:gd name="T17" fmla="*/ 6 h 24"/>
                <a:gd name="T18" fmla="*/ 26 w 113"/>
                <a:gd name="T19" fmla="*/ 5 h 24"/>
                <a:gd name="T20" fmla="*/ 30 w 113"/>
                <a:gd name="T21" fmla="*/ 3 h 24"/>
                <a:gd name="T22" fmla="*/ 34 w 113"/>
                <a:gd name="T23" fmla="*/ 2 h 24"/>
                <a:gd name="T24" fmla="*/ 38 w 113"/>
                <a:gd name="T25" fmla="*/ 2 h 24"/>
                <a:gd name="T26" fmla="*/ 43 w 113"/>
                <a:gd name="T27" fmla="*/ 1 h 24"/>
                <a:gd name="T28" fmla="*/ 47 w 113"/>
                <a:gd name="T29" fmla="*/ 0 h 24"/>
                <a:gd name="T30" fmla="*/ 52 w 113"/>
                <a:gd name="T31" fmla="*/ 0 h 24"/>
                <a:gd name="T32" fmla="*/ 56 w 113"/>
                <a:gd name="T33" fmla="*/ 0 h 24"/>
                <a:gd name="T34" fmla="*/ 61 w 113"/>
                <a:gd name="T35" fmla="*/ 0 h 24"/>
                <a:gd name="T36" fmla="*/ 66 w 113"/>
                <a:gd name="T37" fmla="*/ 0 h 24"/>
                <a:gd name="T38" fmla="*/ 70 w 113"/>
                <a:gd name="T39" fmla="*/ 1 h 24"/>
                <a:gd name="T40" fmla="*/ 74 w 113"/>
                <a:gd name="T41" fmla="*/ 2 h 24"/>
                <a:gd name="T42" fmla="*/ 79 w 113"/>
                <a:gd name="T43" fmla="*/ 2 h 24"/>
                <a:gd name="T44" fmla="*/ 83 w 113"/>
                <a:gd name="T45" fmla="*/ 3 h 24"/>
                <a:gd name="T46" fmla="*/ 86 w 113"/>
                <a:gd name="T47" fmla="*/ 5 h 24"/>
                <a:gd name="T48" fmla="*/ 90 w 113"/>
                <a:gd name="T49" fmla="*/ 6 h 24"/>
                <a:gd name="T50" fmla="*/ 94 w 113"/>
                <a:gd name="T51" fmla="*/ 8 h 24"/>
                <a:gd name="T52" fmla="*/ 97 w 113"/>
                <a:gd name="T53" fmla="*/ 9 h 24"/>
                <a:gd name="T54" fmla="*/ 100 w 113"/>
                <a:gd name="T55" fmla="*/ 11 h 24"/>
                <a:gd name="T56" fmla="*/ 103 w 113"/>
                <a:gd name="T57" fmla="*/ 13 h 24"/>
                <a:gd name="T58" fmla="*/ 106 w 113"/>
                <a:gd name="T59" fmla="*/ 15 h 24"/>
                <a:gd name="T60" fmla="*/ 108 w 113"/>
                <a:gd name="T61" fmla="*/ 18 h 24"/>
                <a:gd name="T62" fmla="*/ 111 w 113"/>
                <a:gd name="T63" fmla="*/ 20 h 24"/>
                <a:gd name="T64" fmla="*/ 112 w 113"/>
                <a:gd name="T65" fmla="*/ 23 h 24"/>
                <a:gd name="T66" fmla="*/ 0 w 113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24">
                  <a:moveTo>
                    <a:pt x="0" y="23"/>
                  </a:moveTo>
                  <a:lnTo>
                    <a:pt x="2" y="20"/>
                  </a:lnTo>
                  <a:lnTo>
                    <a:pt x="4" y="1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2" y="6"/>
                  </a:lnTo>
                  <a:lnTo>
                    <a:pt x="26" y="5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0" y="11"/>
                  </a:lnTo>
                  <a:lnTo>
                    <a:pt x="103" y="13"/>
                  </a:lnTo>
                  <a:lnTo>
                    <a:pt x="106" y="15"/>
                  </a:lnTo>
                  <a:lnTo>
                    <a:pt x="108" y="18"/>
                  </a:lnTo>
                  <a:lnTo>
                    <a:pt x="111" y="20"/>
                  </a:lnTo>
                  <a:lnTo>
                    <a:pt x="112" y="23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79"/>
            <p:cNvSpPr>
              <a:spLocks/>
            </p:cNvSpPr>
            <p:nvPr/>
          </p:nvSpPr>
          <p:spPr bwMode="auto">
            <a:xfrm>
              <a:off x="1403" y="2396"/>
              <a:ext cx="22" cy="52"/>
            </a:xfrm>
            <a:custGeom>
              <a:avLst/>
              <a:gdLst>
                <a:gd name="T0" fmla="*/ 0 w 22"/>
                <a:gd name="T1" fmla="*/ 51 h 52"/>
                <a:gd name="T2" fmla="*/ 0 w 22"/>
                <a:gd name="T3" fmla="*/ 0 h 52"/>
                <a:gd name="T4" fmla="*/ 21 w 22"/>
                <a:gd name="T5" fmla="*/ 0 h 52"/>
                <a:gd name="T6" fmla="*/ 21 w 22"/>
                <a:gd name="T7" fmla="*/ 51 h 52"/>
                <a:gd name="T8" fmla="*/ 0 w 22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2">
                  <a:moveTo>
                    <a:pt x="0" y="5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80"/>
            <p:cNvSpPr>
              <a:spLocks/>
            </p:cNvSpPr>
            <p:nvPr/>
          </p:nvSpPr>
          <p:spPr bwMode="auto">
            <a:xfrm>
              <a:off x="1446" y="2396"/>
              <a:ext cx="22" cy="52"/>
            </a:xfrm>
            <a:custGeom>
              <a:avLst/>
              <a:gdLst>
                <a:gd name="T0" fmla="*/ 0 w 22"/>
                <a:gd name="T1" fmla="*/ 51 h 52"/>
                <a:gd name="T2" fmla="*/ 0 w 22"/>
                <a:gd name="T3" fmla="*/ 0 h 52"/>
                <a:gd name="T4" fmla="*/ 21 w 22"/>
                <a:gd name="T5" fmla="*/ 0 h 52"/>
                <a:gd name="T6" fmla="*/ 21 w 22"/>
                <a:gd name="T7" fmla="*/ 51 h 52"/>
                <a:gd name="T8" fmla="*/ 0 w 22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2">
                  <a:moveTo>
                    <a:pt x="0" y="5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181"/>
            <p:cNvSpPr>
              <a:spLocks/>
            </p:cNvSpPr>
            <p:nvPr/>
          </p:nvSpPr>
          <p:spPr bwMode="auto">
            <a:xfrm>
              <a:off x="1488" y="2396"/>
              <a:ext cx="23" cy="52"/>
            </a:xfrm>
            <a:custGeom>
              <a:avLst/>
              <a:gdLst>
                <a:gd name="T0" fmla="*/ 0 w 23"/>
                <a:gd name="T1" fmla="*/ 51 h 52"/>
                <a:gd name="T2" fmla="*/ 0 w 23"/>
                <a:gd name="T3" fmla="*/ 0 h 52"/>
                <a:gd name="T4" fmla="*/ 22 w 23"/>
                <a:gd name="T5" fmla="*/ 0 h 52"/>
                <a:gd name="T6" fmla="*/ 22 w 23"/>
                <a:gd name="T7" fmla="*/ 51 h 52"/>
                <a:gd name="T8" fmla="*/ 0 w 23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0" y="5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82"/>
            <p:cNvSpPr>
              <a:spLocks/>
            </p:cNvSpPr>
            <p:nvPr/>
          </p:nvSpPr>
          <p:spPr bwMode="auto">
            <a:xfrm>
              <a:off x="1285" y="2447"/>
              <a:ext cx="24" cy="4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0 h 4"/>
                <a:gd name="T4" fmla="*/ 23 w 24"/>
                <a:gd name="T5" fmla="*/ 0 h 4"/>
                <a:gd name="T6" fmla="*/ 23 w 24"/>
                <a:gd name="T7" fmla="*/ 3 h 4"/>
                <a:gd name="T8" fmla="*/ 0 w 2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83"/>
            <p:cNvSpPr>
              <a:spLocks/>
            </p:cNvSpPr>
            <p:nvPr/>
          </p:nvSpPr>
          <p:spPr bwMode="auto">
            <a:xfrm>
              <a:off x="1307" y="2447"/>
              <a:ext cx="30" cy="4"/>
            </a:xfrm>
            <a:custGeom>
              <a:avLst/>
              <a:gdLst>
                <a:gd name="T0" fmla="*/ 0 w 30"/>
                <a:gd name="T1" fmla="*/ 3 h 4"/>
                <a:gd name="T2" fmla="*/ 0 w 30"/>
                <a:gd name="T3" fmla="*/ 0 h 4"/>
                <a:gd name="T4" fmla="*/ 29 w 30"/>
                <a:gd name="T5" fmla="*/ 0 h 4"/>
                <a:gd name="T6" fmla="*/ 29 w 30"/>
                <a:gd name="T7" fmla="*/ 3 h 4"/>
                <a:gd name="T8" fmla="*/ 0 w 3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0" y="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184"/>
            <p:cNvSpPr>
              <a:spLocks/>
            </p:cNvSpPr>
            <p:nvPr/>
          </p:nvSpPr>
          <p:spPr bwMode="auto">
            <a:xfrm>
              <a:off x="1336" y="2447"/>
              <a:ext cx="59" cy="4"/>
            </a:xfrm>
            <a:custGeom>
              <a:avLst/>
              <a:gdLst>
                <a:gd name="T0" fmla="*/ 0 w 59"/>
                <a:gd name="T1" fmla="*/ 3 h 4"/>
                <a:gd name="T2" fmla="*/ 0 w 59"/>
                <a:gd name="T3" fmla="*/ 0 h 4"/>
                <a:gd name="T4" fmla="*/ 58 w 59"/>
                <a:gd name="T5" fmla="*/ 0 h 4"/>
                <a:gd name="T6" fmla="*/ 58 w 59"/>
                <a:gd name="T7" fmla="*/ 3 h 4"/>
                <a:gd name="T8" fmla="*/ 0 w 5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0" y="3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185"/>
            <p:cNvSpPr>
              <a:spLocks/>
            </p:cNvSpPr>
            <p:nvPr/>
          </p:nvSpPr>
          <p:spPr bwMode="auto">
            <a:xfrm>
              <a:off x="1603" y="2447"/>
              <a:ext cx="25" cy="4"/>
            </a:xfrm>
            <a:custGeom>
              <a:avLst/>
              <a:gdLst>
                <a:gd name="T0" fmla="*/ 0 w 25"/>
                <a:gd name="T1" fmla="*/ 3 h 4"/>
                <a:gd name="T2" fmla="*/ 0 w 25"/>
                <a:gd name="T3" fmla="*/ 0 h 4"/>
                <a:gd name="T4" fmla="*/ 24 w 25"/>
                <a:gd name="T5" fmla="*/ 0 h 4"/>
                <a:gd name="T6" fmla="*/ 24 w 25"/>
                <a:gd name="T7" fmla="*/ 3 h 4"/>
                <a:gd name="T8" fmla="*/ 0 w 2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0" y="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186"/>
            <p:cNvSpPr>
              <a:spLocks/>
            </p:cNvSpPr>
            <p:nvPr/>
          </p:nvSpPr>
          <p:spPr bwMode="auto">
            <a:xfrm>
              <a:off x="1576" y="2447"/>
              <a:ext cx="30" cy="4"/>
            </a:xfrm>
            <a:custGeom>
              <a:avLst/>
              <a:gdLst>
                <a:gd name="T0" fmla="*/ 0 w 30"/>
                <a:gd name="T1" fmla="*/ 3 h 4"/>
                <a:gd name="T2" fmla="*/ 0 w 30"/>
                <a:gd name="T3" fmla="*/ 0 h 4"/>
                <a:gd name="T4" fmla="*/ 29 w 30"/>
                <a:gd name="T5" fmla="*/ 0 h 4"/>
                <a:gd name="T6" fmla="*/ 29 w 30"/>
                <a:gd name="T7" fmla="*/ 3 h 4"/>
                <a:gd name="T8" fmla="*/ 0 w 3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0" y="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187"/>
            <p:cNvSpPr>
              <a:spLocks/>
            </p:cNvSpPr>
            <p:nvPr/>
          </p:nvSpPr>
          <p:spPr bwMode="auto">
            <a:xfrm>
              <a:off x="1518" y="2447"/>
              <a:ext cx="59" cy="4"/>
            </a:xfrm>
            <a:custGeom>
              <a:avLst/>
              <a:gdLst>
                <a:gd name="T0" fmla="*/ 0 w 59"/>
                <a:gd name="T1" fmla="*/ 3 h 4"/>
                <a:gd name="T2" fmla="*/ 0 w 59"/>
                <a:gd name="T3" fmla="*/ 0 h 4"/>
                <a:gd name="T4" fmla="*/ 58 w 59"/>
                <a:gd name="T5" fmla="*/ 0 h 4"/>
                <a:gd name="T6" fmla="*/ 58 w 59"/>
                <a:gd name="T7" fmla="*/ 3 h 4"/>
                <a:gd name="T8" fmla="*/ 0 w 5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0" y="3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188"/>
            <p:cNvSpPr>
              <a:spLocks/>
            </p:cNvSpPr>
            <p:nvPr/>
          </p:nvSpPr>
          <p:spPr bwMode="auto">
            <a:xfrm>
              <a:off x="1364" y="2404"/>
              <a:ext cx="13" cy="35"/>
            </a:xfrm>
            <a:custGeom>
              <a:avLst/>
              <a:gdLst>
                <a:gd name="T0" fmla="*/ 0 w 13"/>
                <a:gd name="T1" fmla="*/ 34 h 35"/>
                <a:gd name="T2" fmla="*/ 0 w 13"/>
                <a:gd name="T3" fmla="*/ 0 h 35"/>
                <a:gd name="T4" fmla="*/ 12 w 13"/>
                <a:gd name="T5" fmla="*/ 0 h 35"/>
                <a:gd name="T6" fmla="*/ 12 w 13"/>
                <a:gd name="T7" fmla="*/ 34 h 35"/>
                <a:gd name="T8" fmla="*/ 0 w 13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0" y="3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189"/>
            <p:cNvSpPr>
              <a:spLocks/>
            </p:cNvSpPr>
            <p:nvPr/>
          </p:nvSpPr>
          <p:spPr bwMode="auto">
            <a:xfrm>
              <a:off x="1534" y="2404"/>
              <a:ext cx="13" cy="35"/>
            </a:xfrm>
            <a:custGeom>
              <a:avLst/>
              <a:gdLst>
                <a:gd name="T0" fmla="*/ 0 w 13"/>
                <a:gd name="T1" fmla="*/ 34 h 35"/>
                <a:gd name="T2" fmla="*/ 0 w 13"/>
                <a:gd name="T3" fmla="*/ 0 h 35"/>
                <a:gd name="T4" fmla="*/ 12 w 13"/>
                <a:gd name="T5" fmla="*/ 0 h 35"/>
                <a:gd name="T6" fmla="*/ 12 w 13"/>
                <a:gd name="T7" fmla="*/ 34 h 35"/>
                <a:gd name="T8" fmla="*/ 0 w 13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0" y="3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190"/>
            <p:cNvSpPr>
              <a:spLocks/>
            </p:cNvSpPr>
            <p:nvPr/>
          </p:nvSpPr>
          <p:spPr bwMode="auto">
            <a:xfrm>
              <a:off x="1322" y="2405"/>
              <a:ext cx="13" cy="20"/>
            </a:xfrm>
            <a:custGeom>
              <a:avLst/>
              <a:gdLst>
                <a:gd name="T0" fmla="*/ 0 w 13"/>
                <a:gd name="T1" fmla="*/ 19 h 20"/>
                <a:gd name="T2" fmla="*/ 0 w 13"/>
                <a:gd name="T3" fmla="*/ 0 h 20"/>
                <a:gd name="T4" fmla="*/ 12 w 13"/>
                <a:gd name="T5" fmla="*/ 0 h 20"/>
                <a:gd name="T6" fmla="*/ 12 w 13"/>
                <a:gd name="T7" fmla="*/ 19 h 20"/>
                <a:gd name="T8" fmla="*/ 0 w 1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0" y="1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191"/>
            <p:cNvSpPr>
              <a:spLocks/>
            </p:cNvSpPr>
            <p:nvPr/>
          </p:nvSpPr>
          <p:spPr bwMode="auto">
            <a:xfrm>
              <a:off x="1578" y="2405"/>
              <a:ext cx="13" cy="20"/>
            </a:xfrm>
            <a:custGeom>
              <a:avLst/>
              <a:gdLst>
                <a:gd name="T0" fmla="*/ 0 w 13"/>
                <a:gd name="T1" fmla="*/ 19 h 20"/>
                <a:gd name="T2" fmla="*/ 0 w 13"/>
                <a:gd name="T3" fmla="*/ 0 h 20"/>
                <a:gd name="T4" fmla="*/ 12 w 13"/>
                <a:gd name="T5" fmla="*/ 0 h 20"/>
                <a:gd name="T6" fmla="*/ 12 w 13"/>
                <a:gd name="T7" fmla="*/ 19 h 20"/>
                <a:gd name="T8" fmla="*/ 0 w 1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0" y="1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Freeform 192"/>
            <p:cNvSpPr>
              <a:spLocks/>
            </p:cNvSpPr>
            <p:nvPr/>
          </p:nvSpPr>
          <p:spPr bwMode="auto">
            <a:xfrm>
              <a:off x="1300" y="2418"/>
              <a:ext cx="10" cy="30"/>
            </a:xfrm>
            <a:custGeom>
              <a:avLst/>
              <a:gdLst>
                <a:gd name="T0" fmla="*/ 0 w 10"/>
                <a:gd name="T1" fmla="*/ 29 h 30"/>
                <a:gd name="T2" fmla="*/ 0 w 10"/>
                <a:gd name="T3" fmla="*/ 0 h 30"/>
                <a:gd name="T4" fmla="*/ 9 w 10"/>
                <a:gd name="T5" fmla="*/ 0 h 30"/>
                <a:gd name="T6" fmla="*/ 9 w 10"/>
                <a:gd name="T7" fmla="*/ 29 h 30"/>
                <a:gd name="T8" fmla="*/ 0 w 1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0">
                  <a:moveTo>
                    <a:pt x="0" y="2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Freeform 193"/>
            <p:cNvSpPr>
              <a:spLocks/>
            </p:cNvSpPr>
            <p:nvPr/>
          </p:nvSpPr>
          <p:spPr bwMode="auto">
            <a:xfrm>
              <a:off x="1603" y="2418"/>
              <a:ext cx="10" cy="30"/>
            </a:xfrm>
            <a:custGeom>
              <a:avLst/>
              <a:gdLst>
                <a:gd name="T0" fmla="*/ 0 w 10"/>
                <a:gd name="T1" fmla="*/ 29 h 30"/>
                <a:gd name="T2" fmla="*/ 0 w 10"/>
                <a:gd name="T3" fmla="*/ 0 h 30"/>
                <a:gd name="T4" fmla="*/ 9 w 10"/>
                <a:gd name="T5" fmla="*/ 0 h 30"/>
                <a:gd name="T6" fmla="*/ 9 w 10"/>
                <a:gd name="T7" fmla="*/ 29 h 30"/>
                <a:gd name="T8" fmla="*/ 0 w 1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0">
                  <a:moveTo>
                    <a:pt x="0" y="2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194"/>
            <p:cNvSpPr>
              <a:spLocks/>
            </p:cNvSpPr>
            <p:nvPr/>
          </p:nvSpPr>
          <p:spPr bwMode="auto">
            <a:xfrm>
              <a:off x="1515" y="2461"/>
              <a:ext cx="4" cy="7"/>
            </a:xfrm>
            <a:custGeom>
              <a:avLst/>
              <a:gdLst>
                <a:gd name="T0" fmla="*/ 3 w 4"/>
                <a:gd name="T1" fmla="*/ 5 h 7"/>
                <a:gd name="T2" fmla="*/ 3 w 4"/>
                <a:gd name="T3" fmla="*/ 5 h 7"/>
                <a:gd name="T4" fmla="*/ 3 w 4"/>
                <a:gd name="T5" fmla="*/ 5 h 7"/>
                <a:gd name="T6" fmla="*/ 2 w 4"/>
                <a:gd name="T7" fmla="*/ 6 h 7"/>
                <a:gd name="T8" fmla="*/ 2 w 4"/>
                <a:gd name="T9" fmla="*/ 6 h 7"/>
                <a:gd name="T10" fmla="*/ 2 w 4"/>
                <a:gd name="T11" fmla="*/ 6 h 7"/>
                <a:gd name="T12" fmla="*/ 2 w 4"/>
                <a:gd name="T13" fmla="*/ 6 h 7"/>
                <a:gd name="T14" fmla="*/ 1 w 4"/>
                <a:gd name="T15" fmla="*/ 6 h 7"/>
                <a:gd name="T16" fmla="*/ 1 w 4"/>
                <a:gd name="T17" fmla="*/ 6 h 7"/>
                <a:gd name="T18" fmla="*/ 1 w 4"/>
                <a:gd name="T19" fmla="*/ 6 h 7"/>
                <a:gd name="T20" fmla="*/ 1 w 4"/>
                <a:gd name="T21" fmla="*/ 5 h 7"/>
                <a:gd name="T22" fmla="*/ 1 w 4"/>
                <a:gd name="T23" fmla="*/ 1 h 7"/>
                <a:gd name="T24" fmla="*/ 1 w 4"/>
                <a:gd name="T25" fmla="*/ 1 h 7"/>
                <a:gd name="T26" fmla="*/ 1 w 4"/>
                <a:gd name="T27" fmla="*/ 1 h 7"/>
                <a:gd name="T28" fmla="*/ 1 w 4"/>
                <a:gd name="T29" fmla="*/ 0 h 7"/>
                <a:gd name="T30" fmla="*/ 0 w 4"/>
                <a:gd name="T31" fmla="*/ 0 h 7"/>
                <a:gd name="T32" fmla="*/ 0 w 4"/>
                <a:gd name="T33" fmla="*/ 1 h 7"/>
                <a:gd name="T34" fmla="*/ 0 w 4"/>
                <a:gd name="T35" fmla="*/ 1 h 7"/>
                <a:gd name="T36" fmla="*/ 0 w 4"/>
                <a:gd name="T37" fmla="*/ 1 h 7"/>
                <a:gd name="T38" fmla="*/ 0 w 4"/>
                <a:gd name="T39" fmla="*/ 2 h 7"/>
                <a:gd name="T40" fmla="*/ 0 w 4"/>
                <a:gd name="T41" fmla="*/ 5 h 7"/>
                <a:gd name="T42" fmla="*/ 0 w 4"/>
                <a:gd name="T43" fmla="*/ 6 h 7"/>
                <a:gd name="T44" fmla="*/ 0 w 4"/>
                <a:gd name="T45" fmla="*/ 6 h 7"/>
                <a:gd name="T46" fmla="*/ 0 w 4"/>
                <a:gd name="T47" fmla="*/ 6 h 7"/>
                <a:gd name="T48" fmla="*/ 3 w 4"/>
                <a:gd name="T49" fmla="*/ 6 h 7"/>
                <a:gd name="T50" fmla="*/ 3 w 4"/>
                <a:gd name="T51" fmla="*/ 5 h 7"/>
                <a:gd name="T52" fmla="*/ 3 w 4"/>
                <a:gd name="T5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195"/>
            <p:cNvSpPr>
              <a:spLocks/>
            </p:cNvSpPr>
            <p:nvPr/>
          </p:nvSpPr>
          <p:spPr bwMode="auto">
            <a:xfrm>
              <a:off x="1334" y="2461"/>
              <a:ext cx="9" cy="8"/>
            </a:xfrm>
            <a:custGeom>
              <a:avLst/>
              <a:gdLst>
                <a:gd name="T0" fmla="*/ 7 w 9"/>
                <a:gd name="T1" fmla="*/ 2 h 8"/>
                <a:gd name="T2" fmla="*/ 7 w 9"/>
                <a:gd name="T3" fmla="*/ 1 h 8"/>
                <a:gd name="T4" fmla="*/ 7 w 9"/>
                <a:gd name="T5" fmla="*/ 1 h 8"/>
                <a:gd name="T6" fmla="*/ 8 w 9"/>
                <a:gd name="T7" fmla="*/ 1 h 8"/>
                <a:gd name="T8" fmla="*/ 8 w 9"/>
                <a:gd name="T9" fmla="*/ 0 h 8"/>
                <a:gd name="T10" fmla="*/ 6 w 9"/>
                <a:gd name="T11" fmla="*/ 0 h 8"/>
                <a:gd name="T12" fmla="*/ 4 w 9"/>
                <a:gd name="T13" fmla="*/ 5 h 8"/>
                <a:gd name="T14" fmla="*/ 2 w 9"/>
                <a:gd name="T15" fmla="*/ 0 h 8"/>
                <a:gd name="T16" fmla="*/ 0 w 9"/>
                <a:gd name="T17" fmla="*/ 0 h 8"/>
                <a:gd name="T18" fmla="*/ 0 w 9"/>
                <a:gd name="T19" fmla="*/ 1 h 8"/>
                <a:gd name="T20" fmla="*/ 1 w 9"/>
                <a:gd name="T21" fmla="*/ 1 h 8"/>
                <a:gd name="T22" fmla="*/ 1 w 9"/>
                <a:gd name="T23" fmla="*/ 1 h 8"/>
                <a:gd name="T24" fmla="*/ 1 w 9"/>
                <a:gd name="T25" fmla="*/ 1 h 8"/>
                <a:gd name="T26" fmla="*/ 1 w 9"/>
                <a:gd name="T27" fmla="*/ 2 h 8"/>
                <a:gd name="T28" fmla="*/ 1 w 9"/>
                <a:gd name="T29" fmla="*/ 5 h 8"/>
                <a:gd name="T30" fmla="*/ 1 w 9"/>
                <a:gd name="T31" fmla="*/ 6 h 8"/>
                <a:gd name="T32" fmla="*/ 1 w 9"/>
                <a:gd name="T33" fmla="*/ 6 h 8"/>
                <a:gd name="T34" fmla="*/ 0 w 9"/>
                <a:gd name="T35" fmla="*/ 6 h 8"/>
                <a:gd name="T36" fmla="*/ 0 w 9"/>
                <a:gd name="T37" fmla="*/ 7 h 8"/>
                <a:gd name="T38" fmla="*/ 2 w 9"/>
                <a:gd name="T39" fmla="*/ 7 h 8"/>
                <a:gd name="T40" fmla="*/ 2 w 9"/>
                <a:gd name="T41" fmla="*/ 6 h 8"/>
                <a:gd name="T42" fmla="*/ 2 w 9"/>
                <a:gd name="T43" fmla="*/ 6 h 8"/>
                <a:gd name="T44" fmla="*/ 2 w 9"/>
                <a:gd name="T45" fmla="*/ 6 h 8"/>
                <a:gd name="T46" fmla="*/ 1 w 9"/>
                <a:gd name="T47" fmla="*/ 6 h 8"/>
                <a:gd name="T48" fmla="*/ 1 w 9"/>
                <a:gd name="T49" fmla="*/ 5 h 8"/>
                <a:gd name="T50" fmla="*/ 1 w 9"/>
                <a:gd name="T51" fmla="*/ 1 h 8"/>
                <a:gd name="T52" fmla="*/ 3 w 9"/>
                <a:gd name="T53" fmla="*/ 7 h 8"/>
                <a:gd name="T54" fmla="*/ 4 w 9"/>
                <a:gd name="T55" fmla="*/ 7 h 8"/>
                <a:gd name="T56" fmla="*/ 6 w 9"/>
                <a:gd name="T57" fmla="*/ 1 h 8"/>
                <a:gd name="T58" fmla="*/ 6 w 9"/>
                <a:gd name="T59" fmla="*/ 5 h 8"/>
                <a:gd name="T60" fmla="*/ 6 w 9"/>
                <a:gd name="T61" fmla="*/ 6 h 8"/>
                <a:gd name="T62" fmla="*/ 6 w 9"/>
                <a:gd name="T63" fmla="*/ 6 h 8"/>
                <a:gd name="T64" fmla="*/ 6 w 9"/>
                <a:gd name="T65" fmla="*/ 6 h 8"/>
                <a:gd name="T66" fmla="*/ 6 w 9"/>
                <a:gd name="T67" fmla="*/ 7 h 8"/>
                <a:gd name="T68" fmla="*/ 8 w 9"/>
                <a:gd name="T69" fmla="*/ 7 h 8"/>
                <a:gd name="T70" fmla="*/ 8 w 9"/>
                <a:gd name="T71" fmla="*/ 6 h 8"/>
                <a:gd name="T72" fmla="*/ 7 w 9"/>
                <a:gd name="T73" fmla="*/ 6 h 8"/>
                <a:gd name="T74" fmla="*/ 7 w 9"/>
                <a:gd name="T75" fmla="*/ 6 h 8"/>
                <a:gd name="T76" fmla="*/ 7 w 9"/>
                <a:gd name="T77" fmla="*/ 5 h 8"/>
                <a:gd name="T78" fmla="*/ 7 w 9"/>
                <a:gd name="T7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8">
                  <a:moveTo>
                    <a:pt x="7" y="2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196"/>
            <p:cNvSpPr>
              <a:spLocks/>
            </p:cNvSpPr>
            <p:nvPr/>
          </p:nvSpPr>
          <p:spPr bwMode="auto">
            <a:xfrm>
              <a:off x="1386" y="2461"/>
              <a:ext cx="7" cy="8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2 h 8"/>
                <a:gd name="T12" fmla="*/ 1 w 7"/>
                <a:gd name="T13" fmla="*/ 5 h 8"/>
                <a:gd name="T14" fmla="*/ 1 w 7"/>
                <a:gd name="T15" fmla="*/ 6 h 8"/>
                <a:gd name="T16" fmla="*/ 1 w 7"/>
                <a:gd name="T17" fmla="*/ 6 h 8"/>
                <a:gd name="T18" fmla="*/ 0 w 7"/>
                <a:gd name="T19" fmla="*/ 6 h 8"/>
                <a:gd name="T20" fmla="*/ 0 w 7"/>
                <a:gd name="T21" fmla="*/ 7 h 8"/>
                <a:gd name="T22" fmla="*/ 2 w 7"/>
                <a:gd name="T23" fmla="*/ 7 h 8"/>
                <a:gd name="T24" fmla="*/ 2 w 7"/>
                <a:gd name="T25" fmla="*/ 6 h 8"/>
                <a:gd name="T26" fmla="*/ 2 w 7"/>
                <a:gd name="T27" fmla="*/ 6 h 8"/>
                <a:gd name="T28" fmla="*/ 2 w 7"/>
                <a:gd name="T29" fmla="*/ 6 h 8"/>
                <a:gd name="T30" fmla="*/ 1 w 7"/>
                <a:gd name="T31" fmla="*/ 6 h 8"/>
                <a:gd name="T32" fmla="*/ 1 w 7"/>
                <a:gd name="T33" fmla="*/ 5 h 8"/>
                <a:gd name="T34" fmla="*/ 1 w 7"/>
                <a:gd name="T35" fmla="*/ 1 h 8"/>
                <a:gd name="T36" fmla="*/ 5 w 7"/>
                <a:gd name="T37" fmla="*/ 7 h 8"/>
                <a:gd name="T38" fmla="*/ 5 w 7"/>
                <a:gd name="T39" fmla="*/ 7 h 8"/>
                <a:gd name="T40" fmla="*/ 5 w 7"/>
                <a:gd name="T41" fmla="*/ 1 h 8"/>
                <a:gd name="T42" fmla="*/ 5 w 7"/>
                <a:gd name="T43" fmla="*/ 1 h 8"/>
                <a:gd name="T44" fmla="*/ 6 w 7"/>
                <a:gd name="T45" fmla="*/ 1 h 8"/>
                <a:gd name="T46" fmla="*/ 6 w 7"/>
                <a:gd name="T47" fmla="*/ 1 h 8"/>
                <a:gd name="T48" fmla="*/ 6 w 7"/>
                <a:gd name="T49" fmla="*/ 0 h 8"/>
                <a:gd name="T50" fmla="*/ 4 w 7"/>
                <a:gd name="T51" fmla="*/ 0 h 8"/>
                <a:gd name="T52" fmla="*/ 4 w 7"/>
                <a:gd name="T53" fmla="*/ 1 h 8"/>
                <a:gd name="T54" fmla="*/ 5 w 7"/>
                <a:gd name="T55" fmla="*/ 1 h 8"/>
                <a:gd name="T56" fmla="*/ 5 w 7"/>
                <a:gd name="T57" fmla="*/ 1 h 8"/>
                <a:gd name="T58" fmla="*/ 5 w 7"/>
                <a:gd name="T59" fmla="*/ 2 h 8"/>
                <a:gd name="T60" fmla="*/ 5 w 7"/>
                <a:gd name="T61" fmla="*/ 5 h 8"/>
                <a:gd name="T62" fmla="*/ 2 w 7"/>
                <a:gd name="T6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197"/>
            <p:cNvSpPr>
              <a:spLocks/>
            </p:cNvSpPr>
            <p:nvPr/>
          </p:nvSpPr>
          <p:spPr bwMode="auto">
            <a:xfrm>
              <a:off x="1528" y="2505"/>
              <a:ext cx="12" cy="14"/>
            </a:xfrm>
            <a:custGeom>
              <a:avLst/>
              <a:gdLst>
                <a:gd name="T0" fmla="*/ 4 w 12"/>
                <a:gd name="T1" fmla="*/ 0 h 14"/>
                <a:gd name="T2" fmla="*/ 3 w 12"/>
                <a:gd name="T3" fmla="*/ 1 h 14"/>
                <a:gd name="T4" fmla="*/ 2 w 12"/>
                <a:gd name="T5" fmla="*/ 1 h 14"/>
                <a:gd name="T6" fmla="*/ 1 w 12"/>
                <a:gd name="T7" fmla="*/ 2 h 14"/>
                <a:gd name="T8" fmla="*/ 1 w 12"/>
                <a:gd name="T9" fmla="*/ 3 h 14"/>
                <a:gd name="T10" fmla="*/ 0 w 12"/>
                <a:gd name="T11" fmla="*/ 3 h 14"/>
                <a:gd name="T12" fmla="*/ 0 w 12"/>
                <a:gd name="T13" fmla="*/ 5 h 14"/>
                <a:gd name="T14" fmla="*/ 0 w 12"/>
                <a:gd name="T15" fmla="*/ 6 h 14"/>
                <a:gd name="T16" fmla="*/ 1 w 12"/>
                <a:gd name="T17" fmla="*/ 7 h 14"/>
                <a:gd name="T18" fmla="*/ 2 w 12"/>
                <a:gd name="T19" fmla="*/ 8 h 14"/>
                <a:gd name="T20" fmla="*/ 3 w 12"/>
                <a:gd name="T21" fmla="*/ 8 h 14"/>
                <a:gd name="T22" fmla="*/ 5 w 12"/>
                <a:gd name="T23" fmla="*/ 8 h 14"/>
                <a:gd name="T24" fmla="*/ 6 w 12"/>
                <a:gd name="T25" fmla="*/ 7 h 14"/>
                <a:gd name="T26" fmla="*/ 7 w 12"/>
                <a:gd name="T27" fmla="*/ 7 h 14"/>
                <a:gd name="T28" fmla="*/ 8 w 12"/>
                <a:gd name="T29" fmla="*/ 6 h 14"/>
                <a:gd name="T30" fmla="*/ 10 w 12"/>
                <a:gd name="T31" fmla="*/ 8 h 14"/>
                <a:gd name="T32" fmla="*/ 10 w 12"/>
                <a:gd name="T33" fmla="*/ 9 h 14"/>
                <a:gd name="T34" fmla="*/ 10 w 12"/>
                <a:gd name="T35" fmla="*/ 10 h 14"/>
                <a:gd name="T36" fmla="*/ 8 w 12"/>
                <a:gd name="T37" fmla="*/ 11 h 14"/>
                <a:gd name="T38" fmla="*/ 7 w 12"/>
                <a:gd name="T39" fmla="*/ 11 h 14"/>
                <a:gd name="T40" fmla="*/ 6 w 12"/>
                <a:gd name="T41" fmla="*/ 12 h 14"/>
                <a:gd name="T42" fmla="*/ 6 w 12"/>
                <a:gd name="T43" fmla="*/ 11 h 14"/>
                <a:gd name="T44" fmla="*/ 5 w 12"/>
                <a:gd name="T45" fmla="*/ 11 h 14"/>
                <a:gd name="T46" fmla="*/ 4 w 12"/>
                <a:gd name="T47" fmla="*/ 12 h 14"/>
                <a:gd name="T48" fmla="*/ 7 w 12"/>
                <a:gd name="T49" fmla="*/ 12 h 14"/>
                <a:gd name="T50" fmla="*/ 8 w 12"/>
                <a:gd name="T51" fmla="*/ 12 h 14"/>
                <a:gd name="T52" fmla="*/ 9 w 12"/>
                <a:gd name="T53" fmla="*/ 12 h 14"/>
                <a:gd name="T54" fmla="*/ 10 w 12"/>
                <a:gd name="T55" fmla="*/ 10 h 14"/>
                <a:gd name="T56" fmla="*/ 10 w 12"/>
                <a:gd name="T57" fmla="*/ 10 h 14"/>
                <a:gd name="T58" fmla="*/ 11 w 12"/>
                <a:gd name="T59" fmla="*/ 9 h 14"/>
                <a:gd name="T60" fmla="*/ 11 w 12"/>
                <a:gd name="T61" fmla="*/ 8 h 14"/>
                <a:gd name="T62" fmla="*/ 10 w 12"/>
                <a:gd name="T63" fmla="*/ 7 h 14"/>
                <a:gd name="T64" fmla="*/ 10 w 12"/>
                <a:gd name="T65" fmla="*/ 5 h 14"/>
                <a:gd name="T66" fmla="*/ 8 w 12"/>
                <a:gd name="T67" fmla="*/ 5 h 14"/>
                <a:gd name="T68" fmla="*/ 7 w 12"/>
                <a:gd name="T69" fmla="*/ 5 h 14"/>
                <a:gd name="T70" fmla="*/ 6 w 12"/>
                <a:gd name="T71" fmla="*/ 5 h 14"/>
                <a:gd name="T72" fmla="*/ 5 w 12"/>
                <a:gd name="T73" fmla="*/ 5 h 14"/>
                <a:gd name="T74" fmla="*/ 3 w 12"/>
                <a:gd name="T75" fmla="*/ 5 h 14"/>
                <a:gd name="T76" fmla="*/ 3 w 12"/>
                <a:gd name="T77" fmla="*/ 6 h 14"/>
                <a:gd name="T78" fmla="*/ 2 w 12"/>
                <a:gd name="T79" fmla="*/ 5 h 14"/>
                <a:gd name="T80" fmla="*/ 1 w 12"/>
                <a:gd name="T81" fmla="*/ 5 h 14"/>
                <a:gd name="T82" fmla="*/ 1 w 12"/>
                <a:gd name="T83" fmla="*/ 3 h 14"/>
                <a:gd name="T84" fmla="*/ 1 w 12"/>
                <a:gd name="T85" fmla="*/ 3 h 14"/>
                <a:gd name="T86" fmla="*/ 2 w 12"/>
                <a:gd name="T87" fmla="*/ 2 h 14"/>
                <a:gd name="T88" fmla="*/ 3 w 12"/>
                <a:gd name="T89" fmla="*/ 1 h 14"/>
                <a:gd name="T90" fmla="*/ 5 w 12"/>
                <a:gd name="T91" fmla="*/ 1 h 14"/>
                <a:gd name="T92" fmla="*/ 6 w 12"/>
                <a:gd name="T93" fmla="*/ 2 h 14"/>
                <a:gd name="T94" fmla="*/ 4 w 12"/>
                <a:gd name="T9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" h="14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198"/>
            <p:cNvSpPr>
              <a:spLocks/>
            </p:cNvSpPr>
            <p:nvPr/>
          </p:nvSpPr>
          <p:spPr bwMode="auto">
            <a:xfrm>
              <a:off x="1412" y="2461"/>
              <a:ext cx="6" cy="8"/>
            </a:xfrm>
            <a:custGeom>
              <a:avLst/>
              <a:gdLst>
                <a:gd name="T0" fmla="*/ 3 w 6"/>
                <a:gd name="T1" fmla="*/ 2 h 8"/>
                <a:gd name="T2" fmla="*/ 3 w 6"/>
                <a:gd name="T3" fmla="*/ 2 h 8"/>
                <a:gd name="T4" fmla="*/ 3 w 6"/>
                <a:gd name="T5" fmla="*/ 1 h 8"/>
                <a:gd name="T6" fmla="*/ 3 w 6"/>
                <a:gd name="T7" fmla="*/ 1 h 8"/>
                <a:gd name="T8" fmla="*/ 3 w 6"/>
                <a:gd name="T9" fmla="*/ 1 h 8"/>
                <a:gd name="T10" fmla="*/ 4 w 6"/>
                <a:gd name="T11" fmla="*/ 1 h 8"/>
                <a:gd name="T12" fmla="*/ 4 w 6"/>
                <a:gd name="T13" fmla="*/ 1 h 8"/>
                <a:gd name="T14" fmla="*/ 4 w 6"/>
                <a:gd name="T15" fmla="*/ 1 h 8"/>
                <a:gd name="T16" fmla="*/ 5 w 6"/>
                <a:gd name="T17" fmla="*/ 1 h 8"/>
                <a:gd name="T18" fmla="*/ 5 w 6"/>
                <a:gd name="T19" fmla="*/ 2 h 8"/>
                <a:gd name="T20" fmla="*/ 5 w 6"/>
                <a:gd name="T21" fmla="*/ 2 h 8"/>
                <a:gd name="T22" fmla="*/ 5 w 6"/>
                <a:gd name="T23" fmla="*/ 2 h 8"/>
                <a:gd name="T24" fmla="*/ 5 w 6"/>
                <a:gd name="T25" fmla="*/ 0 h 8"/>
                <a:gd name="T26" fmla="*/ 0 w 6"/>
                <a:gd name="T27" fmla="*/ 0 h 8"/>
                <a:gd name="T28" fmla="*/ 0 w 6"/>
                <a:gd name="T29" fmla="*/ 2 h 8"/>
                <a:gd name="T30" fmla="*/ 0 w 6"/>
                <a:gd name="T31" fmla="*/ 2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1 h 8"/>
                <a:gd name="T38" fmla="*/ 1 w 6"/>
                <a:gd name="T39" fmla="*/ 1 h 8"/>
                <a:gd name="T40" fmla="*/ 1 w 6"/>
                <a:gd name="T41" fmla="*/ 1 h 8"/>
                <a:gd name="T42" fmla="*/ 2 w 6"/>
                <a:gd name="T43" fmla="*/ 1 h 8"/>
                <a:gd name="T44" fmla="*/ 2 w 6"/>
                <a:gd name="T45" fmla="*/ 1 h 8"/>
                <a:gd name="T46" fmla="*/ 2 w 6"/>
                <a:gd name="T47" fmla="*/ 1 h 8"/>
                <a:gd name="T48" fmla="*/ 2 w 6"/>
                <a:gd name="T49" fmla="*/ 2 h 8"/>
                <a:gd name="T50" fmla="*/ 2 w 6"/>
                <a:gd name="T51" fmla="*/ 2 h 8"/>
                <a:gd name="T52" fmla="*/ 2 w 6"/>
                <a:gd name="T53" fmla="*/ 5 h 8"/>
                <a:gd name="T54" fmla="*/ 2 w 6"/>
                <a:gd name="T55" fmla="*/ 6 h 8"/>
                <a:gd name="T56" fmla="*/ 2 w 6"/>
                <a:gd name="T57" fmla="*/ 6 h 8"/>
                <a:gd name="T58" fmla="*/ 1 w 6"/>
                <a:gd name="T59" fmla="*/ 6 h 8"/>
                <a:gd name="T60" fmla="*/ 1 w 6"/>
                <a:gd name="T61" fmla="*/ 7 h 8"/>
                <a:gd name="T62" fmla="*/ 4 w 6"/>
                <a:gd name="T63" fmla="*/ 7 h 8"/>
                <a:gd name="T64" fmla="*/ 4 w 6"/>
                <a:gd name="T65" fmla="*/ 6 h 8"/>
                <a:gd name="T66" fmla="*/ 3 w 6"/>
                <a:gd name="T67" fmla="*/ 6 h 8"/>
                <a:gd name="T68" fmla="*/ 3 w 6"/>
                <a:gd name="T69" fmla="*/ 6 h 8"/>
                <a:gd name="T70" fmla="*/ 3 w 6"/>
                <a:gd name="T71" fmla="*/ 5 h 8"/>
                <a:gd name="T72" fmla="*/ 3 w 6"/>
                <a:gd name="T7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8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199"/>
            <p:cNvSpPr>
              <a:spLocks/>
            </p:cNvSpPr>
            <p:nvPr/>
          </p:nvSpPr>
          <p:spPr bwMode="auto">
            <a:xfrm>
              <a:off x="1404" y="2523"/>
              <a:ext cx="12" cy="15"/>
            </a:xfrm>
            <a:custGeom>
              <a:avLst/>
              <a:gdLst>
                <a:gd name="T0" fmla="*/ 2 w 12"/>
                <a:gd name="T1" fmla="*/ 14 h 15"/>
                <a:gd name="T2" fmla="*/ 8 w 12"/>
                <a:gd name="T3" fmla="*/ 6 h 15"/>
                <a:gd name="T4" fmla="*/ 8 w 12"/>
                <a:gd name="T5" fmla="*/ 6 h 15"/>
                <a:gd name="T6" fmla="*/ 8 w 12"/>
                <a:gd name="T7" fmla="*/ 5 h 15"/>
                <a:gd name="T8" fmla="*/ 9 w 12"/>
                <a:gd name="T9" fmla="*/ 5 h 15"/>
                <a:gd name="T10" fmla="*/ 10 w 12"/>
                <a:gd name="T11" fmla="*/ 5 h 15"/>
                <a:gd name="T12" fmla="*/ 10 w 12"/>
                <a:gd name="T13" fmla="*/ 4 h 15"/>
                <a:gd name="T14" fmla="*/ 10 w 12"/>
                <a:gd name="T15" fmla="*/ 4 h 15"/>
                <a:gd name="T16" fmla="*/ 11 w 12"/>
                <a:gd name="T17" fmla="*/ 5 h 15"/>
                <a:gd name="T18" fmla="*/ 11 w 12"/>
                <a:gd name="T19" fmla="*/ 4 h 15"/>
                <a:gd name="T20" fmla="*/ 7 w 12"/>
                <a:gd name="T21" fmla="*/ 3 h 15"/>
                <a:gd name="T22" fmla="*/ 7 w 12"/>
                <a:gd name="T23" fmla="*/ 4 h 15"/>
                <a:gd name="T24" fmla="*/ 8 w 12"/>
                <a:gd name="T25" fmla="*/ 4 h 15"/>
                <a:gd name="T26" fmla="*/ 8 w 12"/>
                <a:gd name="T27" fmla="*/ 4 h 15"/>
                <a:gd name="T28" fmla="*/ 8 w 12"/>
                <a:gd name="T29" fmla="*/ 5 h 15"/>
                <a:gd name="T30" fmla="*/ 7 w 12"/>
                <a:gd name="T31" fmla="*/ 6 h 15"/>
                <a:gd name="T32" fmla="*/ 6 w 12"/>
                <a:gd name="T33" fmla="*/ 6 h 15"/>
                <a:gd name="T34" fmla="*/ 3 w 12"/>
                <a:gd name="T35" fmla="*/ 11 h 15"/>
                <a:gd name="T36" fmla="*/ 3 w 12"/>
                <a:gd name="T37" fmla="*/ 4 h 15"/>
                <a:gd name="T38" fmla="*/ 3 w 12"/>
                <a:gd name="T39" fmla="*/ 4 h 15"/>
                <a:gd name="T40" fmla="*/ 3 w 12"/>
                <a:gd name="T41" fmla="*/ 3 h 15"/>
                <a:gd name="T42" fmla="*/ 3 w 12"/>
                <a:gd name="T43" fmla="*/ 2 h 15"/>
                <a:gd name="T44" fmla="*/ 4 w 12"/>
                <a:gd name="T45" fmla="*/ 2 h 15"/>
                <a:gd name="T46" fmla="*/ 5 w 12"/>
                <a:gd name="T47" fmla="*/ 2 h 15"/>
                <a:gd name="T48" fmla="*/ 5 w 12"/>
                <a:gd name="T49" fmla="*/ 1 h 15"/>
                <a:gd name="T50" fmla="*/ 0 w 12"/>
                <a:gd name="T51" fmla="*/ 0 h 15"/>
                <a:gd name="T52" fmla="*/ 0 w 12"/>
                <a:gd name="T53" fmla="*/ 1 h 15"/>
                <a:gd name="T54" fmla="*/ 1 w 12"/>
                <a:gd name="T55" fmla="*/ 1 h 15"/>
                <a:gd name="T56" fmla="*/ 1 w 12"/>
                <a:gd name="T57" fmla="*/ 1 h 15"/>
                <a:gd name="T58" fmla="*/ 1 w 12"/>
                <a:gd name="T59" fmla="*/ 14 h 15"/>
                <a:gd name="T60" fmla="*/ 2 w 12"/>
                <a:gd name="T6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5">
                  <a:moveTo>
                    <a:pt x="2" y="14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11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2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200"/>
            <p:cNvSpPr>
              <a:spLocks/>
            </p:cNvSpPr>
            <p:nvPr/>
          </p:nvSpPr>
          <p:spPr bwMode="auto">
            <a:xfrm>
              <a:off x="1361" y="2461"/>
              <a:ext cx="5" cy="8"/>
            </a:xfrm>
            <a:custGeom>
              <a:avLst/>
              <a:gdLst>
                <a:gd name="T0" fmla="*/ 4 w 5"/>
                <a:gd name="T1" fmla="*/ 4 h 8"/>
                <a:gd name="T2" fmla="*/ 4 w 5"/>
                <a:gd name="T3" fmla="*/ 3 h 8"/>
                <a:gd name="T4" fmla="*/ 4 w 5"/>
                <a:gd name="T5" fmla="*/ 3 h 8"/>
                <a:gd name="T6" fmla="*/ 4 w 5"/>
                <a:gd name="T7" fmla="*/ 2 h 8"/>
                <a:gd name="T8" fmla="*/ 4 w 5"/>
                <a:gd name="T9" fmla="*/ 2 h 8"/>
                <a:gd name="T10" fmla="*/ 4 w 5"/>
                <a:gd name="T11" fmla="*/ 2 h 8"/>
                <a:gd name="T12" fmla="*/ 4 w 5"/>
                <a:gd name="T13" fmla="*/ 1 h 8"/>
                <a:gd name="T14" fmla="*/ 3 w 5"/>
                <a:gd name="T15" fmla="*/ 1 h 8"/>
                <a:gd name="T16" fmla="*/ 3 w 5"/>
                <a:gd name="T17" fmla="*/ 0 h 8"/>
                <a:gd name="T18" fmla="*/ 2 w 5"/>
                <a:gd name="T19" fmla="*/ 0 h 8"/>
                <a:gd name="T20" fmla="*/ 2 w 5"/>
                <a:gd name="T21" fmla="*/ 0 h 8"/>
                <a:gd name="T22" fmla="*/ 2 w 5"/>
                <a:gd name="T23" fmla="*/ 0 h 8"/>
                <a:gd name="T24" fmla="*/ 1 w 5"/>
                <a:gd name="T25" fmla="*/ 1 h 8"/>
                <a:gd name="T26" fmla="*/ 1 w 5"/>
                <a:gd name="T27" fmla="*/ 1 h 8"/>
                <a:gd name="T28" fmla="*/ 1 w 5"/>
                <a:gd name="T29" fmla="*/ 1 h 8"/>
                <a:gd name="T30" fmla="*/ 0 w 5"/>
                <a:gd name="T31" fmla="*/ 1 h 8"/>
                <a:gd name="T32" fmla="*/ 0 w 5"/>
                <a:gd name="T33" fmla="*/ 2 h 8"/>
                <a:gd name="T34" fmla="*/ 0 w 5"/>
                <a:gd name="T35" fmla="*/ 2 h 8"/>
                <a:gd name="T36" fmla="*/ 0 w 5"/>
                <a:gd name="T37" fmla="*/ 2 h 8"/>
                <a:gd name="T38" fmla="*/ 0 w 5"/>
                <a:gd name="T39" fmla="*/ 3 h 8"/>
                <a:gd name="T40" fmla="*/ 0 w 5"/>
                <a:gd name="T41" fmla="*/ 3 h 8"/>
                <a:gd name="T42" fmla="*/ 0 w 5"/>
                <a:gd name="T43" fmla="*/ 4 h 8"/>
                <a:gd name="T44" fmla="*/ 0 w 5"/>
                <a:gd name="T45" fmla="*/ 4 h 8"/>
                <a:gd name="T46" fmla="*/ 0 w 5"/>
                <a:gd name="T47" fmla="*/ 5 h 8"/>
                <a:gd name="T48" fmla="*/ 0 w 5"/>
                <a:gd name="T49" fmla="*/ 5 h 8"/>
                <a:gd name="T50" fmla="*/ 0 w 5"/>
                <a:gd name="T51" fmla="*/ 5 h 8"/>
                <a:gd name="T52" fmla="*/ 0 w 5"/>
                <a:gd name="T53" fmla="*/ 6 h 8"/>
                <a:gd name="T54" fmla="*/ 1 w 5"/>
                <a:gd name="T55" fmla="*/ 6 h 8"/>
                <a:gd name="T56" fmla="*/ 1 w 5"/>
                <a:gd name="T57" fmla="*/ 6 h 8"/>
                <a:gd name="T58" fmla="*/ 1 w 5"/>
                <a:gd name="T59" fmla="*/ 6 h 8"/>
                <a:gd name="T60" fmla="*/ 2 w 5"/>
                <a:gd name="T61" fmla="*/ 6 h 8"/>
                <a:gd name="T62" fmla="*/ 2 w 5"/>
                <a:gd name="T63" fmla="*/ 7 h 8"/>
                <a:gd name="T64" fmla="*/ 2 w 5"/>
                <a:gd name="T65" fmla="*/ 7 h 8"/>
                <a:gd name="T66" fmla="*/ 3 w 5"/>
                <a:gd name="T67" fmla="*/ 6 h 8"/>
                <a:gd name="T68" fmla="*/ 3 w 5"/>
                <a:gd name="T69" fmla="*/ 6 h 8"/>
                <a:gd name="T70" fmla="*/ 3 w 5"/>
                <a:gd name="T71" fmla="*/ 6 h 8"/>
                <a:gd name="T72" fmla="*/ 4 w 5"/>
                <a:gd name="T73" fmla="*/ 6 h 8"/>
                <a:gd name="T74" fmla="*/ 4 w 5"/>
                <a:gd name="T75" fmla="*/ 5 h 8"/>
                <a:gd name="T76" fmla="*/ 4 w 5"/>
                <a:gd name="T77" fmla="*/ 5 h 8"/>
                <a:gd name="T78" fmla="*/ 4 w 5"/>
                <a:gd name="T79" fmla="*/ 5 h 8"/>
                <a:gd name="T80" fmla="*/ 4 w 5"/>
                <a:gd name="T81" fmla="*/ 4 h 8"/>
                <a:gd name="T82" fmla="*/ 4 w 5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201"/>
            <p:cNvSpPr>
              <a:spLocks/>
            </p:cNvSpPr>
            <p:nvPr/>
          </p:nvSpPr>
          <p:spPr bwMode="auto">
            <a:xfrm>
              <a:off x="1363" y="2462"/>
              <a:ext cx="2" cy="6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1 w 2"/>
                <a:gd name="T5" fmla="*/ 0 h 6"/>
                <a:gd name="T6" fmla="*/ 1 w 2"/>
                <a:gd name="T7" fmla="*/ 0 h 6"/>
                <a:gd name="T8" fmla="*/ 1 w 2"/>
                <a:gd name="T9" fmla="*/ 0 h 6"/>
                <a:gd name="T10" fmla="*/ 1 w 2"/>
                <a:gd name="T11" fmla="*/ 1 h 6"/>
                <a:gd name="T12" fmla="*/ 1 w 2"/>
                <a:gd name="T13" fmla="*/ 1 h 6"/>
                <a:gd name="T14" fmla="*/ 1 w 2"/>
                <a:gd name="T15" fmla="*/ 2 h 6"/>
                <a:gd name="T16" fmla="*/ 1 w 2"/>
                <a:gd name="T17" fmla="*/ 2 h 6"/>
                <a:gd name="T18" fmla="*/ 1 w 2"/>
                <a:gd name="T19" fmla="*/ 3 h 6"/>
                <a:gd name="T20" fmla="*/ 1 w 2"/>
                <a:gd name="T21" fmla="*/ 3 h 6"/>
                <a:gd name="T22" fmla="*/ 1 w 2"/>
                <a:gd name="T23" fmla="*/ 4 h 6"/>
                <a:gd name="T24" fmla="*/ 1 w 2"/>
                <a:gd name="T25" fmla="*/ 4 h 6"/>
                <a:gd name="T26" fmla="*/ 1 w 2"/>
                <a:gd name="T27" fmla="*/ 4 h 6"/>
                <a:gd name="T28" fmla="*/ 1 w 2"/>
                <a:gd name="T29" fmla="*/ 5 h 6"/>
                <a:gd name="T30" fmla="*/ 1 w 2"/>
                <a:gd name="T31" fmla="*/ 5 h 6"/>
                <a:gd name="T32" fmla="*/ 1 w 2"/>
                <a:gd name="T33" fmla="*/ 5 h 6"/>
                <a:gd name="T34" fmla="*/ 0 w 2"/>
                <a:gd name="T35" fmla="*/ 5 h 6"/>
                <a:gd name="T36" fmla="*/ 0 w 2"/>
                <a:gd name="T37" fmla="*/ 5 h 6"/>
                <a:gd name="T38" fmla="*/ 0 w 2"/>
                <a:gd name="T39" fmla="*/ 5 h 6"/>
                <a:gd name="T40" fmla="*/ 0 w 2"/>
                <a:gd name="T41" fmla="*/ 5 h 6"/>
                <a:gd name="T42" fmla="*/ 0 w 2"/>
                <a:gd name="T43" fmla="*/ 4 h 6"/>
                <a:gd name="T44" fmla="*/ 0 w 2"/>
                <a:gd name="T45" fmla="*/ 4 h 6"/>
                <a:gd name="T46" fmla="*/ 0 w 2"/>
                <a:gd name="T47" fmla="*/ 4 h 6"/>
                <a:gd name="T48" fmla="*/ 0 w 2"/>
                <a:gd name="T49" fmla="*/ 3 h 6"/>
                <a:gd name="T50" fmla="*/ 0 w 2"/>
                <a:gd name="T51" fmla="*/ 3 h 6"/>
                <a:gd name="T52" fmla="*/ 0 w 2"/>
                <a:gd name="T53" fmla="*/ 2 h 6"/>
                <a:gd name="T54" fmla="*/ 0 w 2"/>
                <a:gd name="T55" fmla="*/ 2 h 6"/>
                <a:gd name="T56" fmla="*/ 0 w 2"/>
                <a:gd name="T57" fmla="*/ 1 h 6"/>
                <a:gd name="T58" fmla="*/ 0 w 2"/>
                <a:gd name="T59" fmla="*/ 1 h 6"/>
                <a:gd name="T60" fmla="*/ 0 w 2"/>
                <a:gd name="T61" fmla="*/ 0 h 6"/>
                <a:gd name="T62" fmla="*/ 0 w 2"/>
                <a:gd name="T63" fmla="*/ 0 h 6"/>
                <a:gd name="T64" fmla="*/ 0 w 2"/>
                <a:gd name="T65" fmla="*/ 0 h 6"/>
                <a:gd name="T66" fmla="*/ 0 w 2"/>
                <a:gd name="T6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Freeform 202"/>
            <p:cNvSpPr>
              <a:spLocks/>
            </p:cNvSpPr>
            <p:nvPr/>
          </p:nvSpPr>
          <p:spPr bwMode="auto">
            <a:xfrm>
              <a:off x="1464" y="2461"/>
              <a:ext cx="4" cy="8"/>
            </a:xfrm>
            <a:custGeom>
              <a:avLst/>
              <a:gdLst>
                <a:gd name="T0" fmla="*/ 3 w 4"/>
                <a:gd name="T1" fmla="*/ 0 h 8"/>
                <a:gd name="T2" fmla="*/ 3 w 4"/>
                <a:gd name="T3" fmla="*/ 1 h 8"/>
                <a:gd name="T4" fmla="*/ 2 w 4"/>
                <a:gd name="T5" fmla="*/ 1 h 8"/>
                <a:gd name="T6" fmla="*/ 2 w 4"/>
                <a:gd name="T7" fmla="*/ 1 h 8"/>
                <a:gd name="T8" fmla="*/ 2 w 4"/>
                <a:gd name="T9" fmla="*/ 0 h 8"/>
                <a:gd name="T10" fmla="*/ 2 w 4"/>
                <a:gd name="T11" fmla="*/ 0 h 8"/>
                <a:gd name="T12" fmla="*/ 1 w 4"/>
                <a:gd name="T13" fmla="*/ 0 h 8"/>
                <a:gd name="T14" fmla="*/ 1 w 4"/>
                <a:gd name="T15" fmla="*/ 1 h 8"/>
                <a:gd name="T16" fmla="*/ 1 w 4"/>
                <a:gd name="T17" fmla="*/ 1 h 8"/>
                <a:gd name="T18" fmla="*/ 1 w 4"/>
                <a:gd name="T19" fmla="*/ 1 h 8"/>
                <a:gd name="T20" fmla="*/ 1 w 4"/>
                <a:gd name="T21" fmla="*/ 1 h 8"/>
                <a:gd name="T22" fmla="*/ 0 w 4"/>
                <a:gd name="T23" fmla="*/ 1 h 8"/>
                <a:gd name="T24" fmla="*/ 0 w 4"/>
                <a:gd name="T25" fmla="*/ 2 h 8"/>
                <a:gd name="T26" fmla="*/ 0 w 4"/>
                <a:gd name="T27" fmla="*/ 2 h 8"/>
                <a:gd name="T28" fmla="*/ 0 w 4"/>
                <a:gd name="T29" fmla="*/ 3 h 8"/>
                <a:gd name="T30" fmla="*/ 0 w 4"/>
                <a:gd name="T31" fmla="*/ 3 h 8"/>
                <a:gd name="T32" fmla="*/ 0 w 4"/>
                <a:gd name="T33" fmla="*/ 4 h 8"/>
                <a:gd name="T34" fmla="*/ 0 w 4"/>
                <a:gd name="T35" fmla="*/ 4 h 8"/>
                <a:gd name="T36" fmla="*/ 0 w 4"/>
                <a:gd name="T37" fmla="*/ 5 h 8"/>
                <a:gd name="T38" fmla="*/ 0 w 4"/>
                <a:gd name="T39" fmla="*/ 5 h 8"/>
                <a:gd name="T40" fmla="*/ 0 w 4"/>
                <a:gd name="T41" fmla="*/ 6 h 8"/>
                <a:gd name="T42" fmla="*/ 1 w 4"/>
                <a:gd name="T43" fmla="*/ 6 h 8"/>
                <a:gd name="T44" fmla="*/ 1 w 4"/>
                <a:gd name="T45" fmla="*/ 6 h 8"/>
                <a:gd name="T46" fmla="*/ 1 w 4"/>
                <a:gd name="T47" fmla="*/ 6 h 8"/>
                <a:gd name="T48" fmla="*/ 1 w 4"/>
                <a:gd name="T49" fmla="*/ 6 h 8"/>
                <a:gd name="T50" fmla="*/ 1 w 4"/>
                <a:gd name="T51" fmla="*/ 7 h 8"/>
                <a:gd name="T52" fmla="*/ 2 w 4"/>
                <a:gd name="T53" fmla="*/ 7 h 8"/>
                <a:gd name="T54" fmla="*/ 2 w 4"/>
                <a:gd name="T55" fmla="*/ 6 h 8"/>
                <a:gd name="T56" fmla="*/ 2 w 4"/>
                <a:gd name="T57" fmla="*/ 6 h 8"/>
                <a:gd name="T58" fmla="*/ 3 w 4"/>
                <a:gd name="T59" fmla="*/ 6 h 8"/>
                <a:gd name="T60" fmla="*/ 3 w 4"/>
                <a:gd name="T61" fmla="*/ 6 h 8"/>
                <a:gd name="T62" fmla="*/ 3 w 4"/>
                <a:gd name="T63" fmla="*/ 5 h 8"/>
                <a:gd name="T64" fmla="*/ 3 w 4"/>
                <a:gd name="T65" fmla="*/ 5 h 8"/>
                <a:gd name="T66" fmla="*/ 3 w 4"/>
                <a:gd name="T67" fmla="*/ 5 h 8"/>
                <a:gd name="T68" fmla="*/ 3 w 4"/>
                <a:gd name="T69" fmla="*/ 5 h 8"/>
                <a:gd name="T70" fmla="*/ 3 w 4"/>
                <a:gd name="T71" fmla="*/ 6 h 8"/>
                <a:gd name="T72" fmla="*/ 2 w 4"/>
                <a:gd name="T73" fmla="*/ 6 h 8"/>
                <a:gd name="T74" fmla="*/ 2 w 4"/>
                <a:gd name="T75" fmla="*/ 6 h 8"/>
                <a:gd name="T76" fmla="*/ 2 w 4"/>
                <a:gd name="T77" fmla="*/ 6 h 8"/>
                <a:gd name="T78" fmla="*/ 1 w 4"/>
                <a:gd name="T79" fmla="*/ 6 h 8"/>
                <a:gd name="T80" fmla="*/ 1 w 4"/>
                <a:gd name="T81" fmla="*/ 5 h 8"/>
                <a:gd name="T82" fmla="*/ 1 w 4"/>
                <a:gd name="T83" fmla="*/ 5 h 8"/>
                <a:gd name="T84" fmla="*/ 1 w 4"/>
                <a:gd name="T85" fmla="*/ 4 h 8"/>
                <a:gd name="T86" fmla="*/ 0 w 4"/>
                <a:gd name="T87" fmla="*/ 4 h 8"/>
                <a:gd name="T88" fmla="*/ 0 w 4"/>
                <a:gd name="T89" fmla="*/ 4 h 8"/>
                <a:gd name="T90" fmla="*/ 0 w 4"/>
                <a:gd name="T91" fmla="*/ 3 h 8"/>
                <a:gd name="T92" fmla="*/ 0 w 4"/>
                <a:gd name="T93" fmla="*/ 3 h 8"/>
                <a:gd name="T94" fmla="*/ 0 w 4"/>
                <a:gd name="T95" fmla="*/ 2 h 8"/>
                <a:gd name="T96" fmla="*/ 1 w 4"/>
                <a:gd name="T97" fmla="*/ 2 h 8"/>
                <a:gd name="T98" fmla="*/ 1 w 4"/>
                <a:gd name="T99" fmla="*/ 1 h 8"/>
                <a:gd name="T100" fmla="*/ 1 w 4"/>
                <a:gd name="T101" fmla="*/ 1 h 8"/>
                <a:gd name="T102" fmla="*/ 1 w 4"/>
                <a:gd name="T103" fmla="*/ 1 h 8"/>
                <a:gd name="T104" fmla="*/ 1 w 4"/>
                <a:gd name="T105" fmla="*/ 1 h 8"/>
                <a:gd name="T106" fmla="*/ 2 w 4"/>
                <a:gd name="T107" fmla="*/ 1 h 8"/>
                <a:gd name="T108" fmla="*/ 2 w 4"/>
                <a:gd name="T109" fmla="*/ 1 h 8"/>
                <a:gd name="T110" fmla="*/ 2 w 4"/>
                <a:gd name="T111" fmla="*/ 1 h 8"/>
                <a:gd name="T112" fmla="*/ 3 w 4"/>
                <a:gd name="T113" fmla="*/ 1 h 8"/>
                <a:gd name="T114" fmla="*/ 3 w 4"/>
                <a:gd name="T115" fmla="*/ 2 h 8"/>
                <a:gd name="T116" fmla="*/ 3 w 4"/>
                <a:gd name="T117" fmla="*/ 2 h 8"/>
                <a:gd name="T118" fmla="*/ 3 w 4"/>
                <a:gd name="T119" fmla="*/ 2 h 8"/>
                <a:gd name="T120" fmla="*/ 3 w 4"/>
                <a:gd name="T1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Freeform 203"/>
            <p:cNvSpPr>
              <a:spLocks/>
            </p:cNvSpPr>
            <p:nvPr/>
          </p:nvSpPr>
          <p:spPr bwMode="auto">
            <a:xfrm>
              <a:off x="1489" y="2461"/>
              <a:ext cx="5" cy="7"/>
            </a:xfrm>
            <a:custGeom>
              <a:avLst/>
              <a:gdLst>
                <a:gd name="T0" fmla="*/ 3 w 5"/>
                <a:gd name="T1" fmla="*/ 2 h 7"/>
                <a:gd name="T2" fmla="*/ 3 w 5"/>
                <a:gd name="T3" fmla="*/ 2 h 7"/>
                <a:gd name="T4" fmla="*/ 3 w 5"/>
                <a:gd name="T5" fmla="*/ 3 h 7"/>
                <a:gd name="T6" fmla="*/ 2 w 5"/>
                <a:gd name="T7" fmla="*/ 3 h 7"/>
                <a:gd name="T8" fmla="*/ 2 w 5"/>
                <a:gd name="T9" fmla="*/ 3 h 7"/>
                <a:gd name="T10" fmla="*/ 2 w 5"/>
                <a:gd name="T11" fmla="*/ 3 h 7"/>
                <a:gd name="T12" fmla="*/ 2 w 5"/>
                <a:gd name="T13" fmla="*/ 3 h 7"/>
                <a:gd name="T14" fmla="*/ 2 w 5"/>
                <a:gd name="T15" fmla="*/ 1 h 7"/>
                <a:gd name="T16" fmla="*/ 2 w 5"/>
                <a:gd name="T17" fmla="*/ 1 h 7"/>
                <a:gd name="T18" fmla="*/ 2 w 5"/>
                <a:gd name="T19" fmla="*/ 1 h 7"/>
                <a:gd name="T20" fmla="*/ 2 w 5"/>
                <a:gd name="T21" fmla="*/ 1 h 7"/>
                <a:gd name="T22" fmla="*/ 3 w 5"/>
                <a:gd name="T23" fmla="*/ 1 h 7"/>
                <a:gd name="T24" fmla="*/ 3 w 5"/>
                <a:gd name="T25" fmla="*/ 1 h 7"/>
                <a:gd name="T26" fmla="*/ 3 w 5"/>
                <a:gd name="T27" fmla="*/ 1 h 7"/>
                <a:gd name="T28" fmla="*/ 4 w 5"/>
                <a:gd name="T29" fmla="*/ 1 h 7"/>
                <a:gd name="T30" fmla="*/ 4 w 5"/>
                <a:gd name="T31" fmla="*/ 2 h 7"/>
                <a:gd name="T32" fmla="*/ 4 w 5"/>
                <a:gd name="T33" fmla="*/ 2 h 7"/>
                <a:gd name="T34" fmla="*/ 4 w 5"/>
                <a:gd name="T35" fmla="*/ 0 h 7"/>
                <a:gd name="T36" fmla="*/ 0 w 5"/>
                <a:gd name="T37" fmla="*/ 0 h 7"/>
                <a:gd name="T38" fmla="*/ 0 w 5"/>
                <a:gd name="T39" fmla="*/ 1 h 7"/>
                <a:gd name="T40" fmla="*/ 0 w 5"/>
                <a:gd name="T41" fmla="*/ 1 h 7"/>
                <a:gd name="T42" fmla="*/ 1 w 5"/>
                <a:gd name="T43" fmla="*/ 1 h 7"/>
                <a:gd name="T44" fmla="*/ 1 w 5"/>
                <a:gd name="T45" fmla="*/ 1 h 7"/>
                <a:gd name="T46" fmla="*/ 1 w 5"/>
                <a:gd name="T47" fmla="*/ 2 h 7"/>
                <a:gd name="T48" fmla="*/ 1 w 5"/>
                <a:gd name="T49" fmla="*/ 5 h 7"/>
                <a:gd name="T50" fmla="*/ 1 w 5"/>
                <a:gd name="T51" fmla="*/ 6 h 7"/>
                <a:gd name="T52" fmla="*/ 1 w 5"/>
                <a:gd name="T53" fmla="*/ 6 h 7"/>
                <a:gd name="T54" fmla="*/ 0 w 5"/>
                <a:gd name="T55" fmla="*/ 6 h 7"/>
                <a:gd name="T56" fmla="*/ 0 w 5"/>
                <a:gd name="T57" fmla="*/ 6 h 7"/>
                <a:gd name="T58" fmla="*/ 4 w 5"/>
                <a:gd name="T59" fmla="*/ 6 h 7"/>
                <a:gd name="T60" fmla="*/ 4 w 5"/>
                <a:gd name="T61" fmla="*/ 5 h 7"/>
                <a:gd name="T62" fmla="*/ 4 w 5"/>
                <a:gd name="T63" fmla="*/ 5 h 7"/>
                <a:gd name="T64" fmla="*/ 4 w 5"/>
                <a:gd name="T65" fmla="*/ 5 h 7"/>
                <a:gd name="T66" fmla="*/ 4 w 5"/>
                <a:gd name="T67" fmla="*/ 6 h 7"/>
                <a:gd name="T68" fmla="*/ 3 w 5"/>
                <a:gd name="T69" fmla="*/ 6 h 7"/>
                <a:gd name="T70" fmla="*/ 3 w 5"/>
                <a:gd name="T71" fmla="*/ 6 h 7"/>
                <a:gd name="T72" fmla="*/ 2 w 5"/>
                <a:gd name="T73" fmla="*/ 6 h 7"/>
                <a:gd name="T74" fmla="*/ 2 w 5"/>
                <a:gd name="T75" fmla="*/ 6 h 7"/>
                <a:gd name="T76" fmla="*/ 2 w 5"/>
                <a:gd name="T77" fmla="*/ 6 h 7"/>
                <a:gd name="T78" fmla="*/ 2 w 5"/>
                <a:gd name="T79" fmla="*/ 6 h 7"/>
                <a:gd name="T80" fmla="*/ 2 w 5"/>
                <a:gd name="T81" fmla="*/ 5 h 7"/>
                <a:gd name="T82" fmla="*/ 2 w 5"/>
                <a:gd name="T83" fmla="*/ 3 h 7"/>
                <a:gd name="T84" fmla="*/ 2 w 5"/>
                <a:gd name="T85" fmla="*/ 3 h 7"/>
                <a:gd name="T86" fmla="*/ 2 w 5"/>
                <a:gd name="T87" fmla="*/ 3 h 7"/>
                <a:gd name="T88" fmla="*/ 2 w 5"/>
                <a:gd name="T89" fmla="*/ 4 h 7"/>
                <a:gd name="T90" fmla="*/ 3 w 5"/>
                <a:gd name="T91" fmla="*/ 4 h 7"/>
                <a:gd name="T92" fmla="*/ 3 w 5"/>
                <a:gd name="T93" fmla="*/ 4 h 7"/>
                <a:gd name="T94" fmla="*/ 3 w 5"/>
                <a:gd name="T95" fmla="*/ 4 h 7"/>
                <a:gd name="T96" fmla="*/ 3 w 5"/>
                <a:gd name="T9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204"/>
            <p:cNvSpPr>
              <a:spLocks/>
            </p:cNvSpPr>
            <p:nvPr/>
          </p:nvSpPr>
          <p:spPr bwMode="auto">
            <a:xfrm>
              <a:off x="1372" y="2509"/>
              <a:ext cx="16" cy="14"/>
            </a:xfrm>
            <a:custGeom>
              <a:avLst/>
              <a:gdLst>
                <a:gd name="T0" fmla="*/ 7 w 16"/>
                <a:gd name="T1" fmla="*/ 7 h 14"/>
                <a:gd name="T2" fmla="*/ 7 w 16"/>
                <a:gd name="T3" fmla="*/ 8 h 14"/>
                <a:gd name="T4" fmla="*/ 8 w 16"/>
                <a:gd name="T5" fmla="*/ 8 h 14"/>
                <a:gd name="T6" fmla="*/ 8 w 16"/>
                <a:gd name="T7" fmla="*/ 8 h 14"/>
                <a:gd name="T8" fmla="*/ 9 w 16"/>
                <a:gd name="T9" fmla="*/ 8 h 14"/>
                <a:gd name="T10" fmla="*/ 9 w 16"/>
                <a:gd name="T11" fmla="*/ 9 h 14"/>
                <a:gd name="T12" fmla="*/ 9 w 16"/>
                <a:gd name="T13" fmla="*/ 10 h 14"/>
                <a:gd name="T14" fmla="*/ 9 w 16"/>
                <a:gd name="T15" fmla="*/ 10 h 14"/>
                <a:gd name="T16" fmla="*/ 9 w 16"/>
                <a:gd name="T17" fmla="*/ 11 h 14"/>
                <a:gd name="T18" fmla="*/ 11 w 16"/>
                <a:gd name="T19" fmla="*/ 7 h 14"/>
                <a:gd name="T20" fmla="*/ 11 w 16"/>
                <a:gd name="T21" fmla="*/ 7 h 14"/>
                <a:gd name="T22" fmla="*/ 11 w 16"/>
                <a:gd name="T23" fmla="*/ 8 h 14"/>
                <a:gd name="T24" fmla="*/ 10 w 16"/>
                <a:gd name="T25" fmla="*/ 8 h 14"/>
                <a:gd name="T26" fmla="*/ 9 w 16"/>
                <a:gd name="T27" fmla="*/ 8 h 14"/>
                <a:gd name="T28" fmla="*/ 9 w 16"/>
                <a:gd name="T29" fmla="*/ 8 h 14"/>
                <a:gd name="T30" fmla="*/ 8 w 16"/>
                <a:gd name="T31" fmla="*/ 8 h 14"/>
                <a:gd name="T32" fmla="*/ 8 w 16"/>
                <a:gd name="T33" fmla="*/ 7 h 14"/>
                <a:gd name="T34" fmla="*/ 7 w 16"/>
                <a:gd name="T35" fmla="*/ 7 h 14"/>
                <a:gd name="T36" fmla="*/ 9 w 16"/>
                <a:gd name="T37" fmla="*/ 4 h 14"/>
                <a:gd name="T38" fmla="*/ 9 w 16"/>
                <a:gd name="T39" fmla="*/ 4 h 14"/>
                <a:gd name="T40" fmla="*/ 9 w 16"/>
                <a:gd name="T41" fmla="*/ 3 h 14"/>
                <a:gd name="T42" fmla="*/ 9 w 16"/>
                <a:gd name="T43" fmla="*/ 3 h 14"/>
                <a:gd name="T44" fmla="*/ 10 w 16"/>
                <a:gd name="T45" fmla="*/ 3 h 14"/>
                <a:gd name="T46" fmla="*/ 11 w 16"/>
                <a:gd name="T47" fmla="*/ 3 h 14"/>
                <a:gd name="T48" fmla="*/ 11 w 16"/>
                <a:gd name="T49" fmla="*/ 3 h 14"/>
                <a:gd name="T50" fmla="*/ 11 w 16"/>
                <a:gd name="T51" fmla="*/ 3 h 14"/>
                <a:gd name="T52" fmla="*/ 12 w 16"/>
                <a:gd name="T53" fmla="*/ 3 h 14"/>
                <a:gd name="T54" fmla="*/ 12 w 16"/>
                <a:gd name="T55" fmla="*/ 4 h 14"/>
                <a:gd name="T56" fmla="*/ 13 w 16"/>
                <a:gd name="T57" fmla="*/ 4 h 14"/>
                <a:gd name="T58" fmla="*/ 13 w 16"/>
                <a:gd name="T59" fmla="*/ 5 h 14"/>
                <a:gd name="T60" fmla="*/ 14 w 16"/>
                <a:gd name="T61" fmla="*/ 5 h 14"/>
                <a:gd name="T62" fmla="*/ 14 w 16"/>
                <a:gd name="T63" fmla="*/ 5 h 14"/>
                <a:gd name="T64" fmla="*/ 14 w 16"/>
                <a:gd name="T65" fmla="*/ 6 h 14"/>
                <a:gd name="T66" fmla="*/ 14 w 16"/>
                <a:gd name="T67" fmla="*/ 7 h 14"/>
                <a:gd name="T68" fmla="*/ 14 w 16"/>
                <a:gd name="T69" fmla="*/ 8 h 14"/>
                <a:gd name="T70" fmla="*/ 14 w 16"/>
                <a:gd name="T71" fmla="*/ 8 h 14"/>
                <a:gd name="T72" fmla="*/ 14 w 16"/>
                <a:gd name="T73" fmla="*/ 8 h 14"/>
                <a:gd name="T74" fmla="*/ 15 w 16"/>
                <a:gd name="T75" fmla="*/ 5 h 14"/>
                <a:gd name="T76" fmla="*/ 7 w 16"/>
                <a:gd name="T77" fmla="*/ 0 h 14"/>
                <a:gd name="T78" fmla="*/ 7 w 16"/>
                <a:gd name="T79" fmla="*/ 1 h 14"/>
                <a:gd name="T80" fmla="*/ 8 w 16"/>
                <a:gd name="T81" fmla="*/ 1 h 14"/>
                <a:gd name="T82" fmla="*/ 8 w 16"/>
                <a:gd name="T83" fmla="*/ 1 h 14"/>
                <a:gd name="T84" fmla="*/ 8 w 16"/>
                <a:gd name="T85" fmla="*/ 2 h 14"/>
                <a:gd name="T86" fmla="*/ 8 w 16"/>
                <a:gd name="T87" fmla="*/ 3 h 14"/>
                <a:gd name="T88" fmla="*/ 7 w 16"/>
                <a:gd name="T89" fmla="*/ 3 h 14"/>
                <a:gd name="T90" fmla="*/ 3 w 16"/>
                <a:gd name="T91" fmla="*/ 9 h 14"/>
                <a:gd name="T92" fmla="*/ 3 w 16"/>
                <a:gd name="T93" fmla="*/ 10 h 14"/>
                <a:gd name="T94" fmla="*/ 2 w 16"/>
                <a:gd name="T95" fmla="*/ 10 h 14"/>
                <a:gd name="T96" fmla="*/ 2 w 16"/>
                <a:gd name="T97" fmla="*/ 10 h 14"/>
                <a:gd name="T98" fmla="*/ 1 w 16"/>
                <a:gd name="T99" fmla="*/ 10 h 14"/>
                <a:gd name="T100" fmla="*/ 1 w 16"/>
                <a:gd name="T101" fmla="*/ 10 h 14"/>
                <a:gd name="T102" fmla="*/ 0 w 16"/>
                <a:gd name="T103" fmla="*/ 10 h 14"/>
                <a:gd name="T104" fmla="*/ 5 w 16"/>
                <a:gd name="T105" fmla="*/ 13 h 14"/>
                <a:gd name="T106" fmla="*/ 5 w 16"/>
                <a:gd name="T107" fmla="*/ 12 h 14"/>
                <a:gd name="T108" fmla="*/ 4 w 16"/>
                <a:gd name="T109" fmla="*/ 12 h 14"/>
                <a:gd name="T110" fmla="*/ 4 w 16"/>
                <a:gd name="T111" fmla="*/ 12 h 14"/>
                <a:gd name="T112" fmla="*/ 4 w 16"/>
                <a:gd name="T113" fmla="*/ 11 h 14"/>
                <a:gd name="T114" fmla="*/ 4 w 16"/>
                <a:gd name="T115" fmla="*/ 10 h 14"/>
                <a:gd name="T116" fmla="*/ 4 w 16"/>
                <a:gd name="T117" fmla="*/ 10 h 14"/>
                <a:gd name="T118" fmla="*/ 5 w 16"/>
                <a:gd name="T119" fmla="*/ 10 h 14"/>
                <a:gd name="T120" fmla="*/ 7 w 16"/>
                <a:gd name="T1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14">
                  <a:moveTo>
                    <a:pt x="7" y="7"/>
                  </a:move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205"/>
            <p:cNvSpPr>
              <a:spLocks/>
            </p:cNvSpPr>
            <p:nvPr/>
          </p:nvSpPr>
          <p:spPr bwMode="auto">
            <a:xfrm>
              <a:off x="1440" y="2461"/>
              <a:ext cx="2" cy="7"/>
            </a:xfrm>
            <a:custGeom>
              <a:avLst/>
              <a:gdLst>
                <a:gd name="T0" fmla="*/ 0 w 2"/>
                <a:gd name="T1" fmla="*/ 2 h 7"/>
                <a:gd name="T2" fmla="*/ 0 w 2"/>
                <a:gd name="T3" fmla="*/ 1 h 7"/>
                <a:gd name="T4" fmla="*/ 0 w 2"/>
                <a:gd name="T5" fmla="*/ 1 h 7"/>
                <a:gd name="T6" fmla="*/ 0 w 2"/>
                <a:gd name="T7" fmla="*/ 1 h 7"/>
                <a:gd name="T8" fmla="*/ 0 w 2"/>
                <a:gd name="T9" fmla="*/ 1 h 7"/>
                <a:gd name="T10" fmla="*/ 0 w 2"/>
                <a:gd name="T11" fmla="*/ 0 h 7"/>
                <a:gd name="T12" fmla="*/ 1 w 2"/>
                <a:gd name="T13" fmla="*/ 0 h 7"/>
                <a:gd name="T14" fmla="*/ 1 w 2"/>
                <a:gd name="T15" fmla="*/ 1 h 7"/>
                <a:gd name="T16" fmla="*/ 1 w 2"/>
                <a:gd name="T17" fmla="*/ 1 h 7"/>
                <a:gd name="T18" fmla="*/ 1 w 2"/>
                <a:gd name="T19" fmla="*/ 1 h 7"/>
                <a:gd name="T20" fmla="*/ 1 w 2"/>
                <a:gd name="T21" fmla="*/ 1 h 7"/>
                <a:gd name="T22" fmla="*/ 1 w 2"/>
                <a:gd name="T23" fmla="*/ 2 h 7"/>
                <a:gd name="T24" fmla="*/ 1 w 2"/>
                <a:gd name="T25" fmla="*/ 5 h 7"/>
                <a:gd name="T26" fmla="*/ 1 w 2"/>
                <a:gd name="T27" fmla="*/ 6 h 7"/>
                <a:gd name="T28" fmla="*/ 1 w 2"/>
                <a:gd name="T29" fmla="*/ 6 h 7"/>
                <a:gd name="T30" fmla="*/ 1 w 2"/>
                <a:gd name="T31" fmla="*/ 6 h 7"/>
                <a:gd name="T32" fmla="*/ 1 w 2"/>
                <a:gd name="T33" fmla="*/ 6 h 7"/>
                <a:gd name="T34" fmla="*/ 0 w 2"/>
                <a:gd name="T35" fmla="*/ 6 h 7"/>
                <a:gd name="T36" fmla="*/ 0 w 2"/>
                <a:gd name="T37" fmla="*/ 6 h 7"/>
                <a:gd name="T38" fmla="*/ 0 w 2"/>
                <a:gd name="T39" fmla="*/ 6 h 7"/>
                <a:gd name="T40" fmla="*/ 0 w 2"/>
                <a:gd name="T41" fmla="*/ 5 h 7"/>
                <a:gd name="T42" fmla="*/ 0 w 2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206"/>
            <p:cNvSpPr>
              <a:spLocks/>
            </p:cNvSpPr>
            <p:nvPr/>
          </p:nvSpPr>
          <p:spPr bwMode="auto">
            <a:xfrm>
              <a:off x="1540" y="2461"/>
              <a:ext cx="5" cy="8"/>
            </a:xfrm>
            <a:custGeom>
              <a:avLst/>
              <a:gdLst>
                <a:gd name="T0" fmla="*/ 4 w 5"/>
                <a:gd name="T1" fmla="*/ 5 h 8"/>
                <a:gd name="T2" fmla="*/ 4 w 5"/>
                <a:gd name="T3" fmla="*/ 5 h 8"/>
                <a:gd name="T4" fmla="*/ 4 w 5"/>
                <a:gd name="T5" fmla="*/ 5 h 8"/>
                <a:gd name="T6" fmla="*/ 3 w 5"/>
                <a:gd name="T7" fmla="*/ 5 h 8"/>
                <a:gd name="T8" fmla="*/ 3 w 5"/>
                <a:gd name="T9" fmla="*/ 6 h 8"/>
                <a:gd name="T10" fmla="*/ 3 w 5"/>
                <a:gd name="T11" fmla="*/ 6 h 8"/>
                <a:gd name="T12" fmla="*/ 2 w 5"/>
                <a:gd name="T13" fmla="*/ 6 h 8"/>
                <a:gd name="T14" fmla="*/ 2 w 5"/>
                <a:gd name="T15" fmla="*/ 6 h 8"/>
                <a:gd name="T16" fmla="*/ 2 w 5"/>
                <a:gd name="T17" fmla="*/ 6 h 8"/>
                <a:gd name="T18" fmla="*/ 1 w 5"/>
                <a:gd name="T19" fmla="*/ 6 h 8"/>
                <a:gd name="T20" fmla="*/ 1 w 5"/>
                <a:gd name="T21" fmla="*/ 6 h 8"/>
                <a:gd name="T22" fmla="*/ 1 w 5"/>
                <a:gd name="T23" fmla="*/ 5 h 8"/>
                <a:gd name="T24" fmla="*/ 1 w 5"/>
                <a:gd name="T25" fmla="*/ 1 h 8"/>
                <a:gd name="T26" fmla="*/ 1 w 5"/>
                <a:gd name="T27" fmla="*/ 1 h 8"/>
                <a:gd name="T28" fmla="*/ 2 w 5"/>
                <a:gd name="T29" fmla="*/ 1 h 8"/>
                <a:gd name="T30" fmla="*/ 2 w 5"/>
                <a:gd name="T31" fmla="*/ 0 h 8"/>
                <a:gd name="T32" fmla="*/ 0 w 5"/>
                <a:gd name="T33" fmla="*/ 0 h 8"/>
                <a:gd name="T34" fmla="*/ 0 w 5"/>
                <a:gd name="T35" fmla="*/ 1 h 8"/>
                <a:gd name="T36" fmla="*/ 0 w 5"/>
                <a:gd name="T37" fmla="*/ 1 h 8"/>
                <a:gd name="T38" fmla="*/ 0 w 5"/>
                <a:gd name="T39" fmla="*/ 1 h 8"/>
                <a:gd name="T40" fmla="*/ 1 w 5"/>
                <a:gd name="T41" fmla="*/ 1 h 8"/>
                <a:gd name="T42" fmla="*/ 1 w 5"/>
                <a:gd name="T43" fmla="*/ 2 h 8"/>
                <a:gd name="T44" fmla="*/ 1 w 5"/>
                <a:gd name="T45" fmla="*/ 5 h 8"/>
                <a:gd name="T46" fmla="*/ 1 w 5"/>
                <a:gd name="T47" fmla="*/ 6 h 8"/>
                <a:gd name="T48" fmla="*/ 0 w 5"/>
                <a:gd name="T49" fmla="*/ 6 h 8"/>
                <a:gd name="T50" fmla="*/ 0 w 5"/>
                <a:gd name="T51" fmla="*/ 6 h 8"/>
                <a:gd name="T52" fmla="*/ 0 w 5"/>
                <a:gd name="T53" fmla="*/ 6 h 8"/>
                <a:gd name="T54" fmla="*/ 0 w 5"/>
                <a:gd name="T55" fmla="*/ 7 h 8"/>
                <a:gd name="T56" fmla="*/ 3 w 5"/>
                <a:gd name="T57" fmla="*/ 7 h 8"/>
                <a:gd name="T58" fmla="*/ 4 w 5"/>
                <a:gd name="T59" fmla="*/ 5 h 8"/>
                <a:gd name="T60" fmla="*/ 4 w 5"/>
                <a:gd name="T6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" h="8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207"/>
            <p:cNvSpPr>
              <a:spLocks/>
            </p:cNvSpPr>
            <p:nvPr/>
          </p:nvSpPr>
          <p:spPr bwMode="auto">
            <a:xfrm>
              <a:off x="1566" y="2461"/>
              <a:ext cx="6" cy="8"/>
            </a:xfrm>
            <a:custGeom>
              <a:avLst/>
              <a:gdLst>
                <a:gd name="T0" fmla="*/ 5 w 6"/>
                <a:gd name="T1" fmla="*/ 3 h 8"/>
                <a:gd name="T2" fmla="*/ 5 w 6"/>
                <a:gd name="T3" fmla="*/ 3 h 8"/>
                <a:gd name="T4" fmla="*/ 5 w 6"/>
                <a:gd name="T5" fmla="*/ 2 h 8"/>
                <a:gd name="T6" fmla="*/ 5 w 6"/>
                <a:gd name="T7" fmla="*/ 2 h 8"/>
                <a:gd name="T8" fmla="*/ 4 w 6"/>
                <a:gd name="T9" fmla="*/ 1 h 8"/>
                <a:gd name="T10" fmla="*/ 4 w 6"/>
                <a:gd name="T11" fmla="*/ 1 h 8"/>
                <a:gd name="T12" fmla="*/ 3 w 6"/>
                <a:gd name="T13" fmla="*/ 1 h 8"/>
                <a:gd name="T14" fmla="*/ 3 w 6"/>
                <a:gd name="T15" fmla="*/ 0 h 8"/>
                <a:gd name="T16" fmla="*/ 3 w 6"/>
                <a:gd name="T17" fmla="*/ 0 h 8"/>
                <a:gd name="T18" fmla="*/ 2 w 6"/>
                <a:gd name="T19" fmla="*/ 0 h 8"/>
                <a:gd name="T20" fmla="*/ 2 w 6"/>
                <a:gd name="T21" fmla="*/ 0 h 8"/>
                <a:gd name="T22" fmla="*/ 1 w 6"/>
                <a:gd name="T23" fmla="*/ 1 h 8"/>
                <a:gd name="T24" fmla="*/ 1 w 6"/>
                <a:gd name="T25" fmla="*/ 1 h 8"/>
                <a:gd name="T26" fmla="*/ 1 w 6"/>
                <a:gd name="T27" fmla="*/ 1 h 8"/>
                <a:gd name="T28" fmla="*/ 0 w 6"/>
                <a:gd name="T29" fmla="*/ 1 h 8"/>
                <a:gd name="T30" fmla="*/ 0 w 6"/>
                <a:gd name="T31" fmla="*/ 2 h 8"/>
                <a:gd name="T32" fmla="*/ 0 w 6"/>
                <a:gd name="T33" fmla="*/ 2 h 8"/>
                <a:gd name="T34" fmla="*/ 0 w 6"/>
                <a:gd name="T35" fmla="*/ 3 h 8"/>
                <a:gd name="T36" fmla="*/ 0 w 6"/>
                <a:gd name="T37" fmla="*/ 3 h 8"/>
                <a:gd name="T38" fmla="*/ 0 w 6"/>
                <a:gd name="T39" fmla="*/ 4 h 8"/>
                <a:gd name="T40" fmla="*/ 0 w 6"/>
                <a:gd name="T41" fmla="*/ 4 h 8"/>
                <a:gd name="T42" fmla="*/ 0 w 6"/>
                <a:gd name="T43" fmla="*/ 5 h 8"/>
                <a:gd name="T44" fmla="*/ 0 w 6"/>
                <a:gd name="T45" fmla="*/ 5 h 8"/>
                <a:gd name="T46" fmla="*/ 0 w 6"/>
                <a:gd name="T47" fmla="*/ 5 h 8"/>
                <a:gd name="T48" fmla="*/ 0 w 6"/>
                <a:gd name="T49" fmla="*/ 6 h 8"/>
                <a:gd name="T50" fmla="*/ 1 w 6"/>
                <a:gd name="T51" fmla="*/ 6 h 8"/>
                <a:gd name="T52" fmla="*/ 1 w 6"/>
                <a:gd name="T53" fmla="*/ 6 h 8"/>
                <a:gd name="T54" fmla="*/ 1 w 6"/>
                <a:gd name="T55" fmla="*/ 6 h 8"/>
                <a:gd name="T56" fmla="*/ 2 w 6"/>
                <a:gd name="T57" fmla="*/ 6 h 8"/>
                <a:gd name="T58" fmla="*/ 2 w 6"/>
                <a:gd name="T59" fmla="*/ 7 h 8"/>
                <a:gd name="T60" fmla="*/ 3 w 6"/>
                <a:gd name="T61" fmla="*/ 7 h 8"/>
                <a:gd name="T62" fmla="*/ 3 w 6"/>
                <a:gd name="T63" fmla="*/ 6 h 8"/>
                <a:gd name="T64" fmla="*/ 3 w 6"/>
                <a:gd name="T65" fmla="*/ 6 h 8"/>
                <a:gd name="T66" fmla="*/ 4 w 6"/>
                <a:gd name="T67" fmla="*/ 6 h 8"/>
                <a:gd name="T68" fmla="*/ 4 w 6"/>
                <a:gd name="T69" fmla="*/ 6 h 8"/>
                <a:gd name="T70" fmla="*/ 4 w 6"/>
                <a:gd name="T71" fmla="*/ 6 h 8"/>
                <a:gd name="T72" fmla="*/ 4 w 6"/>
                <a:gd name="T73" fmla="*/ 5 h 8"/>
                <a:gd name="T74" fmla="*/ 5 w 6"/>
                <a:gd name="T75" fmla="*/ 5 h 8"/>
                <a:gd name="T76" fmla="*/ 5 w 6"/>
                <a:gd name="T77" fmla="*/ 5 h 8"/>
                <a:gd name="T78" fmla="*/ 5 w 6"/>
                <a:gd name="T79" fmla="*/ 4 h 8"/>
                <a:gd name="T80" fmla="*/ 5 w 6"/>
                <a:gd name="T81" fmla="*/ 4 h 8"/>
                <a:gd name="T82" fmla="*/ 5 w 6"/>
                <a:gd name="T8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208"/>
            <p:cNvSpPr>
              <a:spLocks/>
            </p:cNvSpPr>
            <p:nvPr/>
          </p:nvSpPr>
          <p:spPr bwMode="auto">
            <a:xfrm>
              <a:off x="1568" y="246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1 h 6"/>
                <a:gd name="T10" fmla="*/ 0 w 1"/>
                <a:gd name="T11" fmla="*/ 1 h 6"/>
                <a:gd name="T12" fmla="*/ 0 w 1"/>
                <a:gd name="T13" fmla="*/ 2 h 6"/>
                <a:gd name="T14" fmla="*/ 0 w 1"/>
                <a:gd name="T15" fmla="*/ 2 h 6"/>
                <a:gd name="T16" fmla="*/ 0 w 1"/>
                <a:gd name="T17" fmla="*/ 3 h 6"/>
                <a:gd name="T18" fmla="*/ 0 w 1"/>
                <a:gd name="T19" fmla="*/ 3 h 6"/>
                <a:gd name="T20" fmla="*/ 0 w 1"/>
                <a:gd name="T21" fmla="*/ 4 h 6"/>
                <a:gd name="T22" fmla="*/ 0 w 1"/>
                <a:gd name="T23" fmla="*/ 4 h 6"/>
                <a:gd name="T24" fmla="*/ 0 w 1"/>
                <a:gd name="T25" fmla="*/ 4 h 6"/>
                <a:gd name="T26" fmla="*/ 0 w 1"/>
                <a:gd name="T27" fmla="*/ 5 h 6"/>
                <a:gd name="T28" fmla="*/ 0 w 1"/>
                <a:gd name="T29" fmla="*/ 5 h 6"/>
                <a:gd name="T30" fmla="*/ 0 w 1"/>
                <a:gd name="T31" fmla="*/ 5 h 6"/>
                <a:gd name="T32" fmla="*/ 0 w 1"/>
                <a:gd name="T33" fmla="*/ 5 h 6"/>
                <a:gd name="T34" fmla="*/ 0 w 1"/>
                <a:gd name="T35" fmla="*/ 5 h 6"/>
                <a:gd name="T36" fmla="*/ 0 w 1"/>
                <a:gd name="T37" fmla="*/ 5 h 6"/>
                <a:gd name="T38" fmla="*/ 0 w 1"/>
                <a:gd name="T39" fmla="*/ 5 h 6"/>
                <a:gd name="T40" fmla="*/ 0 w 1"/>
                <a:gd name="T41" fmla="*/ 4 h 6"/>
                <a:gd name="T42" fmla="*/ 0 w 1"/>
                <a:gd name="T43" fmla="*/ 4 h 6"/>
                <a:gd name="T44" fmla="*/ 0 w 1"/>
                <a:gd name="T45" fmla="*/ 4 h 6"/>
                <a:gd name="T46" fmla="*/ 0 w 1"/>
                <a:gd name="T47" fmla="*/ 3 h 6"/>
                <a:gd name="T48" fmla="*/ 0 w 1"/>
                <a:gd name="T49" fmla="*/ 3 h 6"/>
                <a:gd name="T50" fmla="*/ 0 w 1"/>
                <a:gd name="T51" fmla="*/ 2 h 6"/>
                <a:gd name="T52" fmla="*/ 0 w 1"/>
                <a:gd name="T53" fmla="*/ 2 h 6"/>
                <a:gd name="T54" fmla="*/ 0 w 1"/>
                <a:gd name="T55" fmla="*/ 1 h 6"/>
                <a:gd name="T56" fmla="*/ 0 w 1"/>
                <a:gd name="T57" fmla="*/ 1 h 6"/>
                <a:gd name="T58" fmla="*/ 0 w 1"/>
                <a:gd name="T59" fmla="*/ 0 h 6"/>
                <a:gd name="T60" fmla="*/ 0 w 1"/>
                <a:gd name="T61" fmla="*/ 0 h 6"/>
                <a:gd name="T62" fmla="*/ 0 w 1"/>
                <a:gd name="T6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209"/>
            <p:cNvSpPr>
              <a:spLocks/>
            </p:cNvSpPr>
            <p:nvPr/>
          </p:nvSpPr>
          <p:spPr bwMode="auto">
            <a:xfrm>
              <a:off x="1388" y="2519"/>
              <a:ext cx="10" cy="14"/>
            </a:xfrm>
            <a:custGeom>
              <a:avLst/>
              <a:gdLst>
                <a:gd name="T0" fmla="*/ 6 w 10"/>
                <a:gd name="T1" fmla="*/ 3 h 14"/>
                <a:gd name="T2" fmla="*/ 7 w 10"/>
                <a:gd name="T3" fmla="*/ 3 h 14"/>
                <a:gd name="T4" fmla="*/ 7 w 10"/>
                <a:gd name="T5" fmla="*/ 3 h 14"/>
                <a:gd name="T6" fmla="*/ 7 w 10"/>
                <a:gd name="T7" fmla="*/ 3 h 14"/>
                <a:gd name="T8" fmla="*/ 7 w 10"/>
                <a:gd name="T9" fmla="*/ 2 h 14"/>
                <a:gd name="T10" fmla="*/ 8 w 10"/>
                <a:gd name="T11" fmla="*/ 2 h 14"/>
                <a:gd name="T12" fmla="*/ 8 w 10"/>
                <a:gd name="T13" fmla="*/ 2 h 14"/>
                <a:gd name="T14" fmla="*/ 9 w 10"/>
                <a:gd name="T15" fmla="*/ 2 h 14"/>
                <a:gd name="T16" fmla="*/ 5 w 10"/>
                <a:gd name="T17" fmla="*/ 0 h 14"/>
                <a:gd name="T18" fmla="*/ 5 w 10"/>
                <a:gd name="T19" fmla="*/ 1 h 14"/>
                <a:gd name="T20" fmla="*/ 5 w 10"/>
                <a:gd name="T21" fmla="*/ 1 h 14"/>
                <a:gd name="T22" fmla="*/ 5 w 10"/>
                <a:gd name="T23" fmla="*/ 2 h 14"/>
                <a:gd name="T24" fmla="*/ 5 w 10"/>
                <a:gd name="T25" fmla="*/ 3 h 14"/>
                <a:gd name="T26" fmla="*/ 2 w 10"/>
                <a:gd name="T27" fmla="*/ 9 h 14"/>
                <a:gd name="T28" fmla="*/ 2 w 10"/>
                <a:gd name="T29" fmla="*/ 9 h 14"/>
                <a:gd name="T30" fmla="*/ 2 w 10"/>
                <a:gd name="T31" fmla="*/ 10 h 14"/>
                <a:gd name="T32" fmla="*/ 2 w 10"/>
                <a:gd name="T33" fmla="*/ 10 h 14"/>
                <a:gd name="T34" fmla="*/ 1 w 10"/>
                <a:gd name="T35" fmla="*/ 10 h 14"/>
                <a:gd name="T36" fmla="*/ 1 w 10"/>
                <a:gd name="T37" fmla="*/ 10 h 14"/>
                <a:gd name="T38" fmla="*/ 0 w 10"/>
                <a:gd name="T39" fmla="*/ 10 h 14"/>
                <a:gd name="T40" fmla="*/ 0 w 10"/>
                <a:gd name="T41" fmla="*/ 11 h 14"/>
                <a:gd name="T42" fmla="*/ 4 w 10"/>
                <a:gd name="T43" fmla="*/ 13 h 14"/>
                <a:gd name="T44" fmla="*/ 4 w 10"/>
                <a:gd name="T45" fmla="*/ 12 h 14"/>
                <a:gd name="T46" fmla="*/ 4 w 10"/>
                <a:gd name="T47" fmla="*/ 12 h 14"/>
                <a:gd name="T48" fmla="*/ 4 w 10"/>
                <a:gd name="T49" fmla="*/ 12 h 14"/>
                <a:gd name="T50" fmla="*/ 3 w 10"/>
                <a:gd name="T51" fmla="*/ 12 h 14"/>
                <a:gd name="T52" fmla="*/ 3 w 10"/>
                <a:gd name="T53" fmla="*/ 11 h 14"/>
                <a:gd name="T54" fmla="*/ 3 w 10"/>
                <a:gd name="T55" fmla="*/ 10 h 14"/>
                <a:gd name="T56" fmla="*/ 4 w 10"/>
                <a:gd name="T57" fmla="*/ 10 h 14"/>
                <a:gd name="T58" fmla="*/ 4 w 10"/>
                <a:gd name="T59" fmla="*/ 10 h 14"/>
                <a:gd name="T60" fmla="*/ 6 w 10"/>
                <a:gd name="T6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4">
                  <a:moveTo>
                    <a:pt x="6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210"/>
            <p:cNvSpPr>
              <a:spLocks/>
            </p:cNvSpPr>
            <p:nvPr/>
          </p:nvSpPr>
          <p:spPr bwMode="auto">
            <a:xfrm>
              <a:off x="1418" y="2530"/>
              <a:ext cx="12" cy="15"/>
            </a:xfrm>
            <a:custGeom>
              <a:avLst/>
              <a:gdLst>
                <a:gd name="T0" fmla="*/ 8 w 12"/>
                <a:gd name="T1" fmla="*/ 4 h 15"/>
                <a:gd name="T2" fmla="*/ 7 w 12"/>
                <a:gd name="T3" fmla="*/ 6 h 15"/>
                <a:gd name="T4" fmla="*/ 6 w 12"/>
                <a:gd name="T5" fmla="*/ 6 h 15"/>
                <a:gd name="T6" fmla="*/ 5 w 12"/>
                <a:gd name="T7" fmla="*/ 6 h 15"/>
                <a:gd name="T8" fmla="*/ 4 w 12"/>
                <a:gd name="T9" fmla="*/ 6 h 15"/>
                <a:gd name="T10" fmla="*/ 5 w 12"/>
                <a:gd name="T11" fmla="*/ 2 h 15"/>
                <a:gd name="T12" fmla="*/ 5 w 12"/>
                <a:gd name="T13" fmla="*/ 1 h 15"/>
                <a:gd name="T14" fmla="*/ 6 w 12"/>
                <a:gd name="T15" fmla="*/ 1 h 15"/>
                <a:gd name="T16" fmla="*/ 7 w 12"/>
                <a:gd name="T17" fmla="*/ 1 h 15"/>
                <a:gd name="T18" fmla="*/ 8 w 12"/>
                <a:gd name="T19" fmla="*/ 1 h 15"/>
                <a:gd name="T20" fmla="*/ 9 w 12"/>
                <a:gd name="T21" fmla="*/ 2 h 15"/>
                <a:gd name="T22" fmla="*/ 10 w 12"/>
                <a:gd name="T23" fmla="*/ 3 h 15"/>
                <a:gd name="T24" fmla="*/ 10 w 12"/>
                <a:gd name="T25" fmla="*/ 4 h 15"/>
                <a:gd name="T26" fmla="*/ 11 w 12"/>
                <a:gd name="T27" fmla="*/ 5 h 15"/>
                <a:gd name="T28" fmla="*/ 3 w 12"/>
                <a:gd name="T29" fmla="*/ 0 h 15"/>
                <a:gd name="T30" fmla="*/ 3 w 12"/>
                <a:gd name="T31" fmla="*/ 1 h 15"/>
                <a:gd name="T32" fmla="*/ 3 w 12"/>
                <a:gd name="T33" fmla="*/ 2 h 15"/>
                <a:gd name="T34" fmla="*/ 2 w 12"/>
                <a:gd name="T35" fmla="*/ 9 h 15"/>
                <a:gd name="T36" fmla="*/ 1 w 12"/>
                <a:gd name="T37" fmla="*/ 11 h 15"/>
                <a:gd name="T38" fmla="*/ 1 w 12"/>
                <a:gd name="T39" fmla="*/ 11 h 15"/>
                <a:gd name="T40" fmla="*/ 0 w 12"/>
                <a:gd name="T41" fmla="*/ 12 h 15"/>
                <a:gd name="T42" fmla="*/ 10 w 12"/>
                <a:gd name="T43" fmla="*/ 11 h 15"/>
                <a:gd name="T44" fmla="*/ 8 w 12"/>
                <a:gd name="T45" fmla="*/ 12 h 15"/>
                <a:gd name="T46" fmla="*/ 8 w 12"/>
                <a:gd name="T47" fmla="*/ 13 h 15"/>
                <a:gd name="T48" fmla="*/ 6 w 12"/>
                <a:gd name="T49" fmla="*/ 13 h 15"/>
                <a:gd name="T50" fmla="*/ 5 w 12"/>
                <a:gd name="T51" fmla="*/ 13 h 15"/>
                <a:gd name="T52" fmla="*/ 4 w 12"/>
                <a:gd name="T53" fmla="*/ 12 h 15"/>
                <a:gd name="T54" fmla="*/ 3 w 12"/>
                <a:gd name="T55" fmla="*/ 11 h 15"/>
                <a:gd name="T56" fmla="*/ 4 w 12"/>
                <a:gd name="T57" fmla="*/ 6 h 15"/>
                <a:gd name="T58" fmla="*/ 5 w 12"/>
                <a:gd name="T59" fmla="*/ 6 h 15"/>
                <a:gd name="T60" fmla="*/ 6 w 12"/>
                <a:gd name="T61" fmla="*/ 7 h 15"/>
                <a:gd name="T62" fmla="*/ 7 w 12"/>
                <a:gd name="T63" fmla="*/ 8 h 15"/>
                <a:gd name="T64" fmla="*/ 7 w 12"/>
                <a:gd name="T65" fmla="*/ 9 h 15"/>
                <a:gd name="T66" fmla="*/ 8 w 12"/>
                <a:gd name="T6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5">
                  <a:moveTo>
                    <a:pt x="8" y="5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211"/>
            <p:cNvSpPr>
              <a:spLocks/>
            </p:cNvSpPr>
            <p:nvPr/>
          </p:nvSpPr>
          <p:spPr bwMode="auto">
            <a:xfrm>
              <a:off x="1462" y="2532"/>
              <a:ext cx="10" cy="14"/>
            </a:xfrm>
            <a:custGeom>
              <a:avLst/>
              <a:gdLst>
                <a:gd name="T0" fmla="*/ 7 w 10"/>
                <a:gd name="T1" fmla="*/ 1 h 14"/>
                <a:gd name="T2" fmla="*/ 5 w 10"/>
                <a:gd name="T3" fmla="*/ 1 h 14"/>
                <a:gd name="T4" fmla="*/ 4 w 10"/>
                <a:gd name="T5" fmla="*/ 0 h 14"/>
                <a:gd name="T6" fmla="*/ 3 w 10"/>
                <a:gd name="T7" fmla="*/ 1 h 14"/>
                <a:gd name="T8" fmla="*/ 2 w 10"/>
                <a:gd name="T9" fmla="*/ 1 h 14"/>
                <a:gd name="T10" fmla="*/ 2 w 10"/>
                <a:gd name="T11" fmla="*/ 2 h 14"/>
                <a:gd name="T12" fmla="*/ 1 w 10"/>
                <a:gd name="T13" fmla="*/ 3 h 14"/>
                <a:gd name="T14" fmla="*/ 1 w 10"/>
                <a:gd name="T15" fmla="*/ 3 h 14"/>
                <a:gd name="T16" fmla="*/ 0 w 10"/>
                <a:gd name="T17" fmla="*/ 5 h 14"/>
                <a:gd name="T18" fmla="*/ 0 w 10"/>
                <a:gd name="T19" fmla="*/ 6 h 14"/>
                <a:gd name="T20" fmla="*/ 0 w 10"/>
                <a:gd name="T21" fmla="*/ 8 h 14"/>
                <a:gd name="T22" fmla="*/ 0 w 10"/>
                <a:gd name="T23" fmla="*/ 9 h 14"/>
                <a:gd name="T24" fmla="*/ 1 w 10"/>
                <a:gd name="T25" fmla="*/ 10 h 14"/>
                <a:gd name="T26" fmla="*/ 1 w 10"/>
                <a:gd name="T27" fmla="*/ 11 h 14"/>
                <a:gd name="T28" fmla="*/ 1 w 10"/>
                <a:gd name="T29" fmla="*/ 12 h 14"/>
                <a:gd name="T30" fmla="*/ 2 w 10"/>
                <a:gd name="T31" fmla="*/ 12 h 14"/>
                <a:gd name="T32" fmla="*/ 4 w 10"/>
                <a:gd name="T33" fmla="*/ 13 h 14"/>
                <a:gd name="T34" fmla="*/ 5 w 10"/>
                <a:gd name="T35" fmla="*/ 13 h 14"/>
                <a:gd name="T36" fmla="*/ 6 w 10"/>
                <a:gd name="T37" fmla="*/ 13 h 14"/>
                <a:gd name="T38" fmla="*/ 7 w 10"/>
                <a:gd name="T39" fmla="*/ 12 h 14"/>
                <a:gd name="T40" fmla="*/ 8 w 10"/>
                <a:gd name="T41" fmla="*/ 12 h 14"/>
                <a:gd name="T42" fmla="*/ 8 w 10"/>
                <a:gd name="T43" fmla="*/ 11 h 14"/>
                <a:gd name="T44" fmla="*/ 9 w 10"/>
                <a:gd name="T45" fmla="*/ 10 h 14"/>
                <a:gd name="T46" fmla="*/ 8 w 10"/>
                <a:gd name="T47" fmla="*/ 10 h 14"/>
                <a:gd name="T48" fmla="*/ 8 w 10"/>
                <a:gd name="T49" fmla="*/ 11 h 14"/>
                <a:gd name="T50" fmla="*/ 7 w 10"/>
                <a:gd name="T51" fmla="*/ 12 h 14"/>
                <a:gd name="T52" fmla="*/ 6 w 10"/>
                <a:gd name="T53" fmla="*/ 12 h 14"/>
                <a:gd name="T54" fmla="*/ 5 w 10"/>
                <a:gd name="T55" fmla="*/ 12 h 14"/>
                <a:gd name="T56" fmla="*/ 4 w 10"/>
                <a:gd name="T57" fmla="*/ 12 h 14"/>
                <a:gd name="T58" fmla="*/ 4 w 10"/>
                <a:gd name="T59" fmla="*/ 12 h 14"/>
                <a:gd name="T60" fmla="*/ 2 w 10"/>
                <a:gd name="T61" fmla="*/ 10 h 14"/>
                <a:gd name="T62" fmla="*/ 2 w 10"/>
                <a:gd name="T63" fmla="*/ 9 h 14"/>
                <a:gd name="T64" fmla="*/ 2 w 10"/>
                <a:gd name="T65" fmla="*/ 8 h 14"/>
                <a:gd name="T66" fmla="*/ 1 w 10"/>
                <a:gd name="T67" fmla="*/ 6 h 14"/>
                <a:gd name="T68" fmla="*/ 1 w 10"/>
                <a:gd name="T69" fmla="*/ 5 h 14"/>
                <a:gd name="T70" fmla="*/ 2 w 10"/>
                <a:gd name="T71" fmla="*/ 4 h 14"/>
                <a:gd name="T72" fmla="*/ 2 w 10"/>
                <a:gd name="T73" fmla="*/ 3 h 14"/>
                <a:gd name="T74" fmla="*/ 3 w 10"/>
                <a:gd name="T75" fmla="*/ 2 h 14"/>
                <a:gd name="T76" fmla="*/ 4 w 10"/>
                <a:gd name="T77" fmla="*/ 1 h 14"/>
                <a:gd name="T78" fmla="*/ 5 w 10"/>
                <a:gd name="T79" fmla="*/ 1 h 14"/>
                <a:gd name="T80" fmla="*/ 6 w 10"/>
                <a:gd name="T81" fmla="*/ 1 h 14"/>
                <a:gd name="T82" fmla="*/ 7 w 10"/>
                <a:gd name="T83" fmla="*/ 2 h 14"/>
                <a:gd name="T84" fmla="*/ 8 w 10"/>
                <a:gd name="T85" fmla="*/ 3 h 14"/>
                <a:gd name="T86" fmla="*/ 8 w 10"/>
                <a:gd name="T8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212"/>
            <p:cNvSpPr>
              <a:spLocks/>
            </p:cNvSpPr>
            <p:nvPr/>
          </p:nvSpPr>
          <p:spPr bwMode="auto">
            <a:xfrm>
              <a:off x="1476" y="2529"/>
              <a:ext cx="13" cy="16"/>
            </a:xfrm>
            <a:custGeom>
              <a:avLst/>
              <a:gdLst>
                <a:gd name="T0" fmla="*/ 7 w 13"/>
                <a:gd name="T1" fmla="*/ 4 h 16"/>
                <a:gd name="T2" fmla="*/ 7 w 13"/>
                <a:gd name="T3" fmla="*/ 6 h 16"/>
                <a:gd name="T4" fmla="*/ 7 w 13"/>
                <a:gd name="T5" fmla="*/ 6 h 16"/>
                <a:gd name="T6" fmla="*/ 6 w 13"/>
                <a:gd name="T7" fmla="*/ 7 h 16"/>
                <a:gd name="T8" fmla="*/ 5 w 13"/>
                <a:gd name="T9" fmla="*/ 7 h 16"/>
                <a:gd name="T10" fmla="*/ 3 w 13"/>
                <a:gd name="T11" fmla="*/ 4 h 16"/>
                <a:gd name="T12" fmla="*/ 4 w 13"/>
                <a:gd name="T13" fmla="*/ 2 h 16"/>
                <a:gd name="T14" fmla="*/ 5 w 13"/>
                <a:gd name="T15" fmla="*/ 1 h 16"/>
                <a:gd name="T16" fmla="*/ 6 w 13"/>
                <a:gd name="T17" fmla="*/ 1 h 16"/>
                <a:gd name="T18" fmla="*/ 7 w 13"/>
                <a:gd name="T19" fmla="*/ 1 h 16"/>
                <a:gd name="T20" fmla="*/ 8 w 13"/>
                <a:gd name="T21" fmla="*/ 2 h 16"/>
                <a:gd name="T22" fmla="*/ 9 w 13"/>
                <a:gd name="T23" fmla="*/ 2 h 16"/>
                <a:gd name="T24" fmla="*/ 10 w 13"/>
                <a:gd name="T25" fmla="*/ 3 h 16"/>
                <a:gd name="T26" fmla="*/ 8 w 13"/>
                <a:gd name="T27" fmla="*/ 0 h 16"/>
                <a:gd name="T28" fmla="*/ 0 w 13"/>
                <a:gd name="T29" fmla="*/ 3 h 16"/>
                <a:gd name="T30" fmla="*/ 1 w 13"/>
                <a:gd name="T31" fmla="*/ 3 h 16"/>
                <a:gd name="T32" fmla="*/ 2 w 13"/>
                <a:gd name="T33" fmla="*/ 4 h 16"/>
                <a:gd name="T34" fmla="*/ 2 w 13"/>
                <a:gd name="T35" fmla="*/ 5 h 16"/>
                <a:gd name="T36" fmla="*/ 3 w 13"/>
                <a:gd name="T37" fmla="*/ 12 h 16"/>
                <a:gd name="T38" fmla="*/ 4 w 13"/>
                <a:gd name="T39" fmla="*/ 13 h 16"/>
                <a:gd name="T40" fmla="*/ 3 w 13"/>
                <a:gd name="T41" fmla="*/ 14 h 16"/>
                <a:gd name="T42" fmla="*/ 3 w 13"/>
                <a:gd name="T43" fmla="*/ 14 h 16"/>
                <a:gd name="T44" fmla="*/ 11 w 13"/>
                <a:gd name="T45" fmla="*/ 12 h 16"/>
                <a:gd name="T46" fmla="*/ 11 w 13"/>
                <a:gd name="T47" fmla="*/ 9 h 16"/>
                <a:gd name="T48" fmla="*/ 11 w 13"/>
                <a:gd name="T49" fmla="*/ 9 h 16"/>
                <a:gd name="T50" fmla="*/ 11 w 13"/>
                <a:gd name="T51" fmla="*/ 11 h 16"/>
                <a:gd name="T52" fmla="*/ 10 w 13"/>
                <a:gd name="T53" fmla="*/ 12 h 16"/>
                <a:gd name="T54" fmla="*/ 9 w 13"/>
                <a:gd name="T55" fmla="*/ 13 h 16"/>
                <a:gd name="T56" fmla="*/ 7 w 13"/>
                <a:gd name="T57" fmla="*/ 13 h 16"/>
                <a:gd name="T58" fmla="*/ 6 w 13"/>
                <a:gd name="T59" fmla="*/ 13 h 16"/>
                <a:gd name="T60" fmla="*/ 5 w 13"/>
                <a:gd name="T61" fmla="*/ 12 h 16"/>
                <a:gd name="T62" fmla="*/ 5 w 13"/>
                <a:gd name="T63" fmla="*/ 8 h 16"/>
                <a:gd name="T64" fmla="*/ 7 w 13"/>
                <a:gd name="T65" fmla="*/ 7 h 16"/>
                <a:gd name="T66" fmla="*/ 8 w 13"/>
                <a:gd name="T67" fmla="*/ 8 h 16"/>
                <a:gd name="T68" fmla="*/ 8 w 13"/>
                <a:gd name="T69" fmla="*/ 9 h 16"/>
                <a:gd name="T70" fmla="*/ 8 w 13"/>
                <a:gd name="T7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6">
                  <a:moveTo>
                    <a:pt x="8" y="4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1" y="12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213"/>
            <p:cNvSpPr>
              <a:spLocks/>
            </p:cNvSpPr>
            <p:nvPr/>
          </p:nvSpPr>
          <p:spPr bwMode="auto">
            <a:xfrm>
              <a:off x="1492" y="2522"/>
              <a:ext cx="15" cy="18"/>
            </a:xfrm>
            <a:custGeom>
              <a:avLst/>
              <a:gdLst>
                <a:gd name="T0" fmla="*/ 4 w 15"/>
                <a:gd name="T1" fmla="*/ 4 h 18"/>
                <a:gd name="T2" fmla="*/ 0 w 15"/>
                <a:gd name="T3" fmla="*/ 4 h 18"/>
                <a:gd name="T4" fmla="*/ 0 w 15"/>
                <a:gd name="T5" fmla="*/ 5 h 18"/>
                <a:gd name="T6" fmla="*/ 1 w 15"/>
                <a:gd name="T7" fmla="*/ 5 h 18"/>
                <a:gd name="T8" fmla="*/ 1 w 15"/>
                <a:gd name="T9" fmla="*/ 5 h 18"/>
                <a:gd name="T10" fmla="*/ 2 w 15"/>
                <a:gd name="T11" fmla="*/ 5 h 18"/>
                <a:gd name="T12" fmla="*/ 2 w 15"/>
                <a:gd name="T13" fmla="*/ 6 h 18"/>
                <a:gd name="T14" fmla="*/ 3 w 15"/>
                <a:gd name="T15" fmla="*/ 7 h 18"/>
                <a:gd name="T16" fmla="*/ 5 w 15"/>
                <a:gd name="T17" fmla="*/ 13 h 18"/>
                <a:gd name="T18" fmla="*/ 6 w 15"/>
                <a:gd name="T19" fmla="*/ 13 h 18"/>
                <a:gd name="T20" fmla="*/ 6 w 15"/>
                <a:gd name="T21" fmla="*/ 14 h 18"/>
                <a:gd name="T22" fmla="*/ 6 w 15"/>
                <a:gd name="T23" fmla="*/ 15 h 18"/>
                <a:gd name="T24" fmla="*/ 6 w 15"/>
                <a:gd name="T25" fmla="*/ 16 h 18"/>
                <a:gd name="T26" fmla="*/ 5 w 15"/>
                <a:gd name="T27" fmla="*/ 16 h 18"/>
                <a:gd name="T28" fmla="*/ 5 w 15"/>
                <a:gd name="T29" fmla="*/ 17 h 18"/>
                <a:gd name="T30" fmla="*/ 8 w 15"/>
                <a:gd name="T31" fmla="*/ 16 h 18"/>
                <a:gd name="T32" fmla="*/ 8 w 15"/>
                <a:gd name="T33" fmla="*/ 15 h 18"/>
                <a:gd name="T34" fmla="*/ 8 w 15"/>
                <a:gd name="T35" fmla="*/ 15 h 18"/>
                <a:gd name="T36" fmla="*/ 7 w 15"/>
                <a:gd name="T37" fmla="*/ 15 h 18"/>
                <a:gd name="T38" fmla="*/ 6 w 15"/>
                <a:gd name="T39" fmla="*/ 14 h 18"/>
                <a:gd name="T40" fmla="*/ 6 w 15"/>
                <a:gd name="T41" fmla="*/ 13 h 18"/>
                <a:gd name="T42" fmla="*/ 6 w 15"/>
                <a:gd name="T43" fmla="*/ 13 h 18"/>
                <a:gd name="T44" fmla="*/ 4 w 15"/>
                <a:gd name="T45" fmla="*/ 6 h 18"/>
                <a:gd name="T46" fmla="*/ 14 w 15"/>
                <a:gd name="T47" fmla="*/ 13 h 18"/>
                <a:gd name="T48" fmla="*/ 11 w 15"/>
                <a:gd name="T49" fmla="*/ 4 h 18"/>
                <a:gd name="T50" fmla="*/ 11 w 15"/>
                <a:gd name="T51" fmla="*/ 3 h 18"/>
                <a:gd name="T52" fmla="*/ 11 w 15"/>
                <a:gd name="T53" fmla="*/ 2 h 18"/>
                <a:gd name="T54" fmla="*/ 11 w 15"/>
                <a:gd name="T55" fmla="*/ 1 h 18"/>
                <a:gd name="T56" fmla="*/ 11 w 15"/>
                <a:gd name="T57" fmla="*/ 1 h 18"/>
                <a:gd name="T58" fmla="*/ 11 w 15"/>
                <a:gd name="T59" fmla="*/ 1 h 18"/>
                <a:gd name="T60" fmla="*/ 11 w 15"/>
                <a:gd name="T61" fmla="*/ 0 h 18"/>
                <a:gd name="T62" fmla="*/ 12 w 15"/>
                <a:gd name="T63" fmla="*/ 0 h 18"/>
                <a:gd name="T64" fmla="*/ 11 w 15"/>
                <a:gd name="T65" fmla="*/ 0 h 18"/>
                <a:gd name="T66" fmla="*/ 8 w 15"/>
                <a:gd name="T67" fmla="*/ 1 h 18"/>
                <a:gd name="T68" fmla="*/ 8 w 15"/>
                <a:gd name="T69" fmla="*/ 1 h 18"/>
                <a:gd name="T70" fmla="*/ 9 w 15"/>
                <a:gd name="T71" fmla="*/ 1 h 18"/>
                <a:gd name="T72" fmla="*/ 10 w 15"/>
                <a:gd name="T73" fmla="*/ 2 h 18"/>
                <a:gd name="T74" fmla="*/ 10 w 15"/>
                <a:gd name="T75" fmla="*/ 3 h 18"/>
                <a:gd name="T76" fmla="*/ 11 w 15"/>
                <a:gd name="T77" fmla="*/ 3 h 18"/>
                <a:gd name="T78" fmla="*/ 11 w 15"/>
                <a:gd name="T79" fmla="*/ 4 h 18"/>
                <a:gd name="T80" fmla="*/ 13 w 15"/>
                <a:gd name="T81" fmla="*/ 10 h 18"/>
                <a:gd name="T82" fmla="*/ 4 w 15"/>
                <a:gd name="T8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18">
                  <a:moveTo>
                    <a:pt x="4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6"/>
                  </a:lnTo>
                  <a:lnTo>
                    <a:pt x="14" y="13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10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Freeform 214"/>
            <p:cNvSpPr>
              <a:spLocks/>
            </p:cNvSpPr>
            <p:nvPr/>
          </p:nvSpPr>
          <p:spPr bwMode="auto">
            <a:xfrm>
              <a:off x="1511" y="2513"/>
              <a:ext cx="13" cy="16"/>
            </a:xfrm>
            <a:custGeom>
              <a:avLst/>
              <a:gdLst>
                <a:gd name="T0" fmla="*/ 6 w 13"/>
                <a:gd name="T1" fmla="*/ 4 h 16"/>
                <a:gd name="T2" fmla="*/ 6 w 13"/>
                <a:gd name="T3" fmla="*/ 4 h 16"/>
                <a:gd name="T4" fmla="*/ 5 w 13"/>
                <a:gd name="T5" fmla="*/ 4 h 16"/>
                <a:gd name="T6" fmla="*/ 5 w 13"/>
                <a:gd name="T7" fmla="*/ 4 h 16"/>
                <a:gd name="T8" fmla="*/ 5 w 13"/>
                <a:gd name="T9" fmla="*/ 3 h 16"/>
                <a:gd name="T10" fmla="*/ 5 w 13"/>
                <a:gd name="T11" fmla="*/ 2 h 16"/>
                <a:gd name="T12" fmla="*/ 6 w 13"/>
                <a:gd name="T13" fmla="*/ 2 h 16"/>
                <a:gd name="T14" fmla="*/ 7 w 13"/>
                <a:gd name="T15" fmla="*/ 2 h 16"/>
                <a:gd name="T16" fmla="*/ 7 w 13"/>
                <a:gd name="T17" fmla="*/ 1 h 16"/>
                <a:gd name="T18" fmla="*/ 7 w 13"/>
                <a:gd name="T19" fmla="*/ 1 h 16"/>
                <a:gd name="T20" fmla="*/ 8 w 13"/>
                <a:gd name="T21" fmla="*/ 1 h 16"/>
                <a:gd name="T22" fmla="*/ 8 w 13"/>
                <a:gd name="T23" fmla="*/ 2 h 16"/>
                <a:gd name="T24" fmla="*/ 9 w 13"/>
                <a:gd name="T25" fmla="*/ 2 h 16"/>
                <a:gd name="T26" fmla="*/ 9 w 13"/>
                <a:gd name="T27" fmla="*/ 2 h 16"/>
                <a:gd name="T28" fmla="*/ 10 w 13"/>
                <a:gd name="T29" fmla="*/ 2 h 16"/>
                <a:gd name="T30" fmla="*/ 11 w 13"/>
                <a:gd name="T31" fmla="*/ 2 h 16"/>
                <a:gd name="T32" fmla="*/ 8 w 13"/>
                <a:gd name="T33" fmla="*/ 0 h 16"/>
                <a:gd name="T34" fmla="*/ 0 w 13"/>
                <a:gd name="T35" fmla="*/ 5 h 16"/>
                <a:gd name="T36" fmla="*/ 1 w 13"/>
                <a:gd name="T37" fmla="*/ 9 h 16"/>
                <a:gd name="T38" fmla="*/ 1 w 13"/>
                <a:gd name="T39" fmla="*/ 8 h 16"/>
                <a:gd name="T40" fmla="*/ 1 w 13"/>
                <a:gd name="T41" fmla="*/ 7 h 16"/>
                <a:gd name="T42" fmla="*/ 1 w 13"/>
                <a:gd name="T43" fmla="*/ 6 h 16"/>
                <a:gd name="T44" fmla="*/ 1 w 13"/>
                <a:gd name="T45" fmla="*/ 6 h 16"/>
                <a:gd name="T46" fmla="*/ 2 w 13"/>
                <a:gd name="T47" fmla="*/ 6 h 16"/>
                <a:gd name="T48" fmla="*/ 2 w 13"/>
                <a:gd name="T49" fmla="*/ 5 h 16"/>
                <a:gd name="T50" fmla="*/ 3 w 13"/>
                <a:gd name="T51" fmla="*/ 4 h 16"/>
                <a:gd name="T52" fmla="*/ 3 w 13"/>
                <a:gd name="T53" fmla="*/ 4 h 16"/>
                <a:gd name="T54" fmla="*/ 3 w 13"/>
                <a:gd name="T55" fmla="*/ 4 h 16"/>
                <a:gd name="T56" fmla="*/ 4 w 13"/>
                <a:gd name="T57" fmla="*/ 4 h 16"/>
                <a:gd name="T58" fmla="*/ 4 w 13"/>
                <a:gd name="T59" fmla="*/ 5 h 16"/>
                <a:gd name="T60" fmla="*/ 5 w 13"/>
                <a:gd name="T61" fmla="*/ 5 h 16"/>
                <a:gd name="T62" fmla="*/ 8 w 13"/>
                <a:gd name="T63" fmla="*/ 12 h 16"/>
                <a:gd name="T64" fmla="*/ 8 w 13"/>
                <a:gd name="T65" fmla="*/ 13 h 16"/>
                <a:gd name="T66" fmla="*/ 9 w 13"/>
                <a:gd name="T67" fmla="*/ 13 h 16"/>
                <a:gd name="T68" fmla="*/ 9 w 13"/>
                <a:gd name="T69" fmla="*/ 14 h 16"/>
                <a:gd name="T70" fmla="*/ 8 w 13"/>
                <a:gd name="T71" fmla="*/ 14 h 16"/>
                <a:gd name="T72" fmla="*/ 8 w 13"/>
                <a:gd name="T73" fmla="*/ 15 h 16"/>
                <a:gd name="T74" fmla="*/ 12 w 13"/>
                <a:gd name="T75" fmla="*/ 12 h 16"/>
                <a:gd name="T76" fmla="*/ 11 w 13"/>
                <a:gd name="T77" fmla="*/ 12 h 16"/>
                <a:gd name="T78" fmla="*/ 11 w 13"/>
                <a:gd name="T79" fmla="*/ 12 h 16"/>
                <a:gd name="T80" fmla="*/ 10 w 13"/>
                <a:gd name="T81" fmla="*/ 12 h 16"/>
                <a:gd name="T82" fmla="*/ 10 w 13"/>
                <a:gd name="T83" fmla="*/ 11 h 16"/>
                <a:gd name="T84" fmla="*/ 9 w 13"/>
                <a:gd name="T85" fmla="*/ 11 h 16"/>
                <a:gd name="T86" fmla="*/ 9 w 13"/>
                <a:gd name="T87" fmla="*/ 11 h 16"/>
                <a:gd name="T88" fmla="*/ 6 w 13"/>
                <a:gd name="T8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16">
                  <a:moveTo>
                    <a:pt x="6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Freeform 215"/>
            <p:cNvSpPr>
              <a:spLocks/>
            </p:cNvSpPr>
            <p:nvPr/>
          </p:nvSpPr>
          <p:spPr bwMode="auto">
            <a:xfrm>
              <a:off x="1496" y="2573"/>
              <a:ext cx="7" cy="14"/>
            </a:xfrm>
            <a:custGeom>
              <a:avLst/>
              <a:gdLst>
                <a:gd name="T0" fmla="*/ 6 w 7"/>
                <a:gd name="T1" fmla="*/ 7 h 14"/>
                <a:gd name="T2" fmla="*/ 6 w 7"/>
                <a:gd name="T3" fmla="*/ 8 h 14"/>
                <a:gd name="T4" fmla="*/ 6 w 7"/>
                <a:gd name="T5" fmla="*/ 8 h 14"/>
                <a:gd name="T6" fmla="*/ 6 w 7"/>
                <a:gd name="T7" fmla="*/ 9 h 14"/>
                <a:gd name="T8" fmla="*/ 6 w 7"/>
                <a:gd name="T9" fmla="*/ 10 h 14"/>
                <a:gd name="T10" fmla="*/ 6 w 7"/>
                <a:gd name="T11" fmla="*/ 10 h 14"/>
                <a:gd name="T12" fmla="*/ 6 w 7"/>
                <a:gd name="T13" fmla="*/ 11 h 14"/>
                <a:gd name="T14" fmla="*/ 6 w 7"/>
                <a:gd name="T15" fmla="*/ 11 h 14"/>
                <a:gd name="T16" fmla="*/ 6 w 7"/>
                <a:gd name="T17" fmla="*/ 12 h 14"/>
                <a:gd name="T18" fmla="*/ 5 w 7"/>
                <a:gd name="T19" fmla="*/ 12 h 14"/>
                <a:gd name="T20" fmla="*/ 5 w 7"/>
                <a:gd name="T21" fmla="*/ 12 h 14"/>
                <a:gd name="T22" fmla="*/ 4 w 7"/>
                <a:gd name="T23" fmla="*/ 12 h 14"/>
                <a:gd name="T24" fmla="*/ 4 w 7"/>
                <a:gd name="T25" fmla="*/ 13 h 14"/>
                <a:gd name="T26" fmla="*/ 4 w 7"/>
                <a:gd name="T27" fmla="*/ 13 h 14"/>
                <a:gd name="T28" fmla="*/ 3 w 7"/>
                <a:gd name="T29" fmla="*/ 13 h 14"/>
                <a:gd name="T30" fmla="*/ 3 w 7"/>
                <a:gd name="T31" fmla="*/ 12 h 14"/>
                <a:gd name="T32" fmla="*/ 2 w 7"/>
                <a:gd name="T33" fmla="*/ 12 h 14"/>
                <a:gd name="T34" fmla="*/ 2 w 7"/>
                <a:gd name="T35" fmla="*/ 11 h 14"/>
                <a:gd name="T36" fmla="*/ 1 w 7"/>
                <a:gd name="T37" fmla="*/ 10 h 14"/>
                <a:gd name="T38" fmla="*/ 1 w 7"/>
                <a:gd name="T39" fmla="*/ 10 h 14"/>
                <a:gd name="T40" fmla="*/ 1 w 7"/>
                <a:gd name="T41" fmla="*/ 9 h 14"/>
                <a:gd name="T42" fmla="*/ 1 w 7"/>
                <a:gd name="T43" fmla="*/ 8 h 14"/>
                <a:gd name="T44" fmla="*/ 1 w 7"/>
                <a:gd name="T45" fmla="*/ 8 h 14"/>
                <a:gd name="T46" fmla="*/ 1 w 7"/>
                <a:gd name="T47" fmla="*/ 7 h 14"/>
                <a:gd name="T48" fmla="*/ 0 w 7"/>
                <a:gd name="T49" fmla="*/ 7 h 14"/>
                <a:gd name="T50" fmla="*/ 0 w 7"/>
                <a:gd name="T51" fmla="*/ 6 h 14"/>
                <a:gd name="T52" fmla="*/ 0 w 7"/>
                <a:gd name="T53" fmla="*/ 5 h 14"/>
                <a:gd name="T54" fmla="*/ 0 w 7"/>
                <a:gd name="T55" fmla="*/ 5 h 14"/>
                <a:gd name="T56" fmla="*/ 0 w 7"/>
                <a:gd name="T57" fmla="*/ 4 h 14"/>
                <a:gd name="T58" fmla="*/ 0 w 7"/>
                <a:gd name="T59" fmla="*/ 3 h 14"/>
                <a:gd name="T60" fmla="*/ 0 w 7"/>
                <a:gd name="T61" fmla="*/ 3 h 14"/>
                <a:gd name="T62" fmla="*/ 0 w 7"/>
                <a:gd name="T63" fmla="*/ 2 h 14"/>
                <a:gd name="T64" fmla="*/ 1 w 7"/>
                <a:gd name="T65" fmla="*/ 1 h 14"/>
                <a:gd name="T66" fmla="*/ 1 w 7"/>
                <a:gd name="T67" fmla="*/ 1 h 14"/>
                <a:gd name="T68" fmla="*/ 1 w 7"/>
                <a:gd name="T69" fmla="*/ 1 h 14"/>
                <a:gd name="T70" fmla="*/ 2 w 7"/>
                <a:gd name="T71" fmla="*/ 0 h 14"/>
                <a:gd name="T72" fmla="*/ 2 w 7"/>
                <a:gd name="T73" fmla="*/ 0 h 14"/>
                <a:gd name="T74" fmla="*/ 3 w 7"/>
                <a:gd name="T75" fmla="*/ 0 h 14"/>
                <a:gd name="T76" fmla="*/ 3 w 7"/>
                <a:gd name="T77" fmla="*/ 0 h 14"/>
                <a:gd name="T78" fmla="*/ 4 w 7"/>
                <a:gd name="T79" fmla="*/ 1 h 14"/>
                <a:gd name="T80" fmla="*/ 4 w 7"/>
                <a:gd name="T81" fmla="*/ 1 h 14"/>
                <a:gd name="T82" fmla="*/ 5 w 7"/>
                <a:gd name="T83" fmla="*/ 1 h 14"/>
                <a:gd name="T84" fmla="*/ 5 w 7"/>
                <a:gd name="T85" fmla="*/ 2 h 14"/>
                <a:gd name="T86" fmla="*/ 5 w 7"/>
                <a:gd name="T87" fmla="*/ 2 h 14"/>
                <a:gd name="T88" fmla="*/ 5 w 7"/>
                <a:gd name="T89" fmla="*/ 3 h 14"/>
                <a:gd name="T90" fmla="*/ 6 w 7"/>
                <a:gd name="T91" fmla="*/ 3 h 14"/>
                <a:gd name="T92" fmla="*/ 6 w 7"/>
                <a:gd name="T93" fmla="*/ 4 h 14"/>
                <a:gd name="T94" fmla="*/ 6 w 7"/>
                <a:gd name="T95" fmla="*/ 5 h 14"/>
                <a:gd name="T96" fmla="*/ 6 w 7"/>
                <a:gd name="T9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" h="14">
                  <a:moveTo>
                    <a:pt x="6" y="7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20" name="Group 264"/>
          <p:cNvGrpSpPr>
            <a:grpSpLocks/>
          </p:cNvGrpSpPr>
          <p:nvPr/>
        </p:nvGrpSpPr>
        <p:grpSpPr bwMode="auto">
          <a:xfrm>
            <a:off x="1993900" y="2836863"/>
            <a:ext cx="631825" cy="633412"/>
            <a:chOff x="1256" y="1623"/>
            <a:chExt cx="398" cy="399"/>
          </a:xfrm>
        </p:grpSpPr>
        <p:sp>
          <p:nvSpPr>
            <p:cNvPr id="19673" name="Freeform 217"/>
            <p:cNvSpPr>
              <a:spLocks/>
            </p:cNvSpPr>
            <p:nvPr/>
          </p:nvSpPr>
          <p:spPr bwMode="auto">
            <a:xfrm>
              <a:off x="1256" y="1623"/>
              <a:ext cx="392" cy="393"/>
            </a:xfrm>
            <a:custGeom>
              <a:avLst/>
              <a:gdLst>
                <a:gd name="T0" fmla="*/ 216 w 392"/>
                <a:gd name="T1" fmla="*/ 391 h 393"/>
                <a:gd name="T2" fmla="*/ 253 w 392"/>
                <a:gd name="T3" fmla="*/ 383 h 393"/>
                <a:gd name="T4" fmla="*/ 289 w 392"/>
                <a:gd name="T5" fmla="*/ 367 h 393"/>
                <a:gd name="T6" fmla="*/ 320 w 392"/>
                <a:gd name="T7" fmla="*/ 347 h 393"/>
                <a:gd name="T8" fmla="*/ 347 w 392"/>
                <a:gd name="T9" fmla="*/ 320 h 393"/>
                <a:gd name="T10" fmla="*/ 367 w 392"/>
                <a:gd name="T11" fmla="*/ 289 h 393"/>
                <a:gd name="T12" fmla="*/ 382 w 392"/>
                <a:gd name="T13" fmla="*/ 254 h 393"/>
                <a:gd name="T14" fmla="*/ 390 w 392"/>
                <a:gd name="T15" fmla="*/ 216 h 393"/>
                <a:gd name="T16" fmla="*/ 390 w 392"/>
                <a:gd name="T17" fmla="*/ 176 h 393"/>
                <a:gd name="T18" fmla="*/ 382 w 392"/>
                <a:gd name="T19" fmla="*/ 138 h 393"/>
                <a:gd name="T20" fmla="*/ 367 w 392"/>
                <a:gd name="T21" fmla="*/ 102 h 393"/>
                <a:gd name="T22" fmla="*/ 347 w 392"/>
                <a:gd name="T23" fmla="*/ 72 h 393"/>
                <a:gd name="T24" fmla="*/ 320 w 392"/>
                <a:gd name="T25" fmla="*/ 45 h 393"/>
                <a:gd name="T26" fmla="*/ 289 w 392"/>
                <a:gd name="T27" fmla="*/ 24 h 393"/>
                <a:gd name="T28" fmla="*/ 253 w 392"/>
                <a:gd name="T29" fmla="*/ 9 h 393"/>
                <a:gd name="T30" fmla="*/ 216 w 392"/>
                <a:gd name="T31" fmla="*/ 1 h 393"/>
                <a:gd name="T32" fmla="*/ 175 w 392"/>
                <a:gd name="T33" fmla="*/ 1 h 393"/>
                <a:gd name="T34" fmla="*/ 138 w 392"/>
                <a:gd name="T35" fmla="*/ 9 h 393"/>
                <a:gd name="T36" fmla="*/ 102 w 392"/>
                <a:gd name="T37" fmla="*/ 24 h 393"/>
                <a:gd name="T38" fmla="*/ 71 w 392"/>
                <a:gd name="T39" fmla="*/ 45 h 393"/>
                <a:gd name="T40" fmla="*/ 45 w 392"/>
                <a:gd name="T41" fmla="*/ 72 h 393"/>
                <a:gd name="T42" fmla="*/ 24 w 392"/>
                <a:gd name="T43" fmla="*/ 102 h 393"/>
                <a:gd name="T44" fmla="*/ 9 w 392"/>
                <a:gd name="T45" fmla="*/ 138 h 393"/>
                <a:gd name="T46" fmla="*/ 1 w 392"/>
                <a:gd name="T47" fmla="*/ 176 h 393"/>
                <a:gd name="T48" fmla="*/ 1 w 392"/>
                <a:gd name="T49" fmla="*/ 216 h 393"/>
                <a:gd name="T50" fmla="*/ 9 w 392"/>
                <a:gd name="T51" fmla="*/ 254 h 393"/>
                <a:gd name="T52" fmla="*/ 24 w 392"/>
                <a:gd name="T53" fmla="*/ 289 h 393"/>
                <a:gd name="T54" fmla="*/ 45 w 392"/>
                <a:gd name="T55" fmla="*/ 320 h 393"/>
                <a:gd name="T56" fmla="*/ 71 w 392"/>
                <a:gd name="T57" fmla="*/ 347 h 393"/>
                <a:gd name="T58" fmla="*/ 102 w 392"/>
                <a:gd name="T59" fmla="*/ 367 h 393"/>
                <a:gd name="T60" fmla="*/ 138 w 392"/>
                <a:gd name="T61" fmla="*/ 383 h 393"/>
                <a:gd name="T62" fmla="*/ 175 w 392"/>
                <a:gd name="T63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" h="393">
                  <a:moveTo>
                    <a:pt x="195" y="392"/>
                  </a:moveTo>
                  <a:lnTo>
                    <a:pt x="216" y="391"/>
                  </a:lnTo>
                  <a:lnTo>
                    <a:pt x="234" y="388"/>
                  </a:lnTo>
                  <a:lnTo>
                    <a:pt x="253" y="383"/>
                  </a:lnTo>
                  <a:lnTo>
                    <a:pt x="272" y="376"/>
                  </a:lnTo>
                  <a:lnTo>
                    <a:pt x="289" y="367"/>
                  </a:lnTo>
                  <a:lnTo>
                    <a:pt x="304" y="358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7" y="320"/>
                  </a:lnTo>
                  <a:lnTo>
                    <a:pt x="358" y="305"/>
                  </a:lnTo>
                  <a:lnTo>
                    <a:pt x="367" y="289"/>
                  </a:lnTo>
                  <a:lnTo>
                    <a:pt x="375" y="272"/>
                  </a:lnTo>
                  <a:lnTo>
                    <a:pt x="382" y="254"/>
                  </a:lnTo>
                  <a:lnTo>
                    <a:pt x="387" y="235"/>
                  </a:lnTo>
                  <a:lnTo>
                    <a:pt x="390" y="216"/>
                  </a:lnTo>
                  <a:lnTo>
                    <a:pt x="391" y="196"/>
                  </a:lnTo>
                  <a:lnTo>
                    <a:pt x="390" y="176"/>
                  </a:lnTo>
                  <a:lnTo>
                    <a:pt x="387" y="157"/>
                  </a:lnTo>
                  <a:lnTo>
                    <a:pt x="382" y="138"/>
                  </a:lnTo>
                  <a:lnTo>
                    <a:pt x="375" y="120"/>
                  </a:lnTo>
                  <a:lnTo>
                    <a:pt x="367" y="102"/>
                  </a:lnTo>
                  <a:lnTo>
                    <a:pt x="358" y="87"/>
                  </a:lnTo>
                  <a:lnTo>
                    <a:pt x="347" y="72"/>
                  </a:lnTo>
                  <a:lnTo>
                    <a:pt x="334" y="57"/>
                  </a:lnTo>
                  <a:lnTo>
                    <a:pt x="320" y="45"/>
                  </a:lnTo>
                  <a:lnTo>
                    <a:pt x="304" y="33"/>
                  </a:lnTo>
                  <a:lnTo>
                    <a:pt x="289" y="24"/>
                  </a:lnTo>
                  <a:lnTo>
                    <a:pt x="272" y="16"/>
                  </a:lnTo>
                  <a:lnTo>
                    <a:pt x="253" y="9"/>
                  </a:lnTo>
                  <a:lnTo>
                    <a:pt x="234" y="4"/>
                  </a:lnTo>
                  <a:lnTo>
                    <a:pt x="216" y="1"/>
                  </a:lnTo>
                  <a:lnTo>
                    <a:pt x="195" y="0"/>
                  </a:lnTo>
                  <a:lnTo>
                    <a:pt x="175" y="1"/>
                  </a:lnTo>
                  <a:lnTo>
                    <a:pt x="156" y="4"/>
                  </a:lnTo>
                  <a:lnTo>
                    <a:pt x="138" y="9"/>
                  </a:lnTo>
                  <a:lnTo>
                    <a:pt x="119" y="16"/>
                  </a:lnTo>
                  <a:lnTo>
                    <a:pt x="102" y="24"/>
                  </a:lnTo>
                  <a:lnTo>
                    <a:pt x="87" y="33"/>
                  </a:lnTo>
                  <a:lnTo>
                    <a:pt x="71" y="45"/>
                  </a:lnTo>
                  <a:lnTo>
                    <a:pt x="57" y="57"/>
                  </a:lnTo>
                  <a:lnTo>
                    <a:pt x="45" y="72"/>
                  </a:lnTo>
                  <a:lnTo>
                    <a:pt x="33" y="87"/>
                  </a:lnTo>
                  <a:lnTo>
                    <a:pt x="24" y="102"/>
                  </a:lnTo>
                  <a:lnTo>
                    <a:pt x="16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6"/>
                  </a:lnTo>
                  <a:lnTo>
                    <a:pt x="4" y="235"/>
                  </a:lnTo>
                  <a:lnTo>
                    <a:pt x="9" y="254"/>
                  </a:lnTo>
                  <a:lnTo>
                    <a:pt x="16" y="272"/>
                  </a:lnTo>
                  <a:lnTo>
                    <a:pt x="24" y="289"/>
                  </a:lnTo>
                  <a:lnTo>
                    <a:pt x="33" y="305"/>
                  </a:lnTo>
                  <a:lnTo>
                    <a:pt x="45" y="320"/>
                  </a:lnTo>
                  <a:lnTo>
                    <a:pt x="57" y="334"/>
                  </a:lnTo>
                  <a:lnTo>
                    <a:pt x="71" y="347"/>
                  </a:lnTo>
                  <a:lnTo>
                    <a:pt x="87" y="358"/>
                  </a:lnTo>
                  <a:lnTo>
                    <a:pt x="102" y="367"/>
                  </a:lnTo>
                  <a:lnTo>
                    <a:pt x="119" y="376"/>
                  </a:lnTo>
                  <a:lnTo>
                    <a:pt x="138" y="383"/>
                  </a:lnTo>
                  <a:lnTo>
                    <a:pt x="156" y="388"/>
                  </a:lnTo>
                  <a:lnTo>
                    <a:pt x="175" y="391"/>
                  </a:lnTo>
                  <a:lnTo>
                    <a:pt x="195" y="39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218"/>
            <p:cNvSpPr>
              <a:spLocks/>
            </p:cNvSpPr>
            <p:nvPr/>
          </p:nvSpPr>
          <p:spPr bwMode="auto">
            <a:xfrm>
              <a:off x="1256" y="1623"/>
              <a:ext cx="398" cy="399"/>
            </a:xfrm>
            <a:custGeom>
              <a:avLst/>
              <a:gdLst>
                <a:gd name="T0" fmla="*/ 219 w 398"/>
                <a:gd name="T1" fmla="*/ 397 h 399"/>
                <a:gd name="T2" fmla="*/ 257 w 398"/>
                <a:gd name="T3" fmla="*/ 389 h 399"/>
                <a:gd name="T4" fmla="*/ 293 w 398"/>
                <a:gd name="T5" fmla="*/ 373 h 399"/>
                <a:gd name="T6" fmla="*/ 325 w 398"/>
                <a:gd name="T7" fmla="*/ 352 h 399"/>
                <a:gd name="T8" fmla="*/ 352 w 398"/>
                <a:gd name="T9" fmla="*/ 325 h 399"/>
                <a:gd name="T10" fmla="*/ 373 w 398"/>
                <a:gd name="T11" fmla="*/ 293 h 399"/>
                <a:gd name="T12" fmla="*/ 388 w 398"/>
                <a:gd name="T13" fmla="*/ 258 h 399"/>
                <a:gd name="T14" fmla="*/ 396 w 398"/>
                <a:gd name="T15" fmla="*/ 219 h 399"/>
                <a:gd name="T16" fmla="*/ 396 w 398"/>
                <a:gd name="T17" fmla="*/ 179 h 399"/>
                <a:gd name="T18" fmla="*/ 388 w 398"/>
                <a:gd name="T19" fmla="*/ 140 h 399"/>
                <a:gd name="T20" fmla="*/ 373 w 398"/>
                <a:gd name="T21" fmla="*/ 104 h 399"/>
                <a:gd name="T22" fmla="*/ 352 w 398"/>
                <a:gd name="T23" fmla="*/ 73 h 399"/>
                <a:gd name="T24" fmla="*/ 325 w 398"/>
                <a:gd name="T25" fmla="*/ 46 h 399"/>
                <a:gd name="T26" fmla="*/ 293 w 398"/>
                <a:gd name="T27" fmla="*/ 24 h 399"/>
                <a:gd name="T28" fmla="*/ 257 w 398"/>
                <a:gd name="T29" fmla="*/ 9 h 399"/>
                <a:gd name="T30" fmla="*/ 219 w 398"/>
                <a:gd name="T31" fmla="*/ 1 h 399"/>
                <a:gd name="T32" fmla="*/ 178 w 398"/>
                <a:gd name="T33" fmla="*/ 1 h 399"/>
                <a:gd name="T34" fmla="*/ 140 w 398"/>
                <a:gd name="T35" fmla="*/ 9 h 399"/>
                <a:gd name="T36" fmla="*/ 104 w 398"/>
                <a:gd name="T37" fmla="*/ 24 h 399"/>
                <a:gd name="T38" fmla="*/ 72 w 398"/>
                <a:gd name="T39" fmla="*/ 46 h 399"/>
                <a:gd name="T40" fmla="*/ 46 w 398"/>
                <a:gd name="T41" fmla="*/ 73 h 399"/>
                <a:gd name="T42" fmla="*/ 24 w 398"/>
                <a:gd name="T43" fmla="*/ 104 h 399"/>
                <a:gd name="T44" fmla="*/ 9 w 398"/>
                <a:gd name="T45" fmla="*/ 140 h 399"/>
                <a:gd name="T46" fmla="*/ 1 w 398"/>
                <a:gd name="T47" fmla="*/ 179 h 399"/>
                <a:gd name="T48" fmla="*/ 1 w 398"/>
                <a:gd name="T49" fmla="*/ 219 h 399"/>
                <a:gd name="T50" fmla="*/ 9 w 398"/>
                <a:gd name="T51" fmla="*/ 258 h 399"/>
                <a:gd name="T52" fmla="*/ 24 w 398"/>
                <a:gd name="T53" fmla="*/ 293 h 399"/>
                <a:gd name="T54" fmla="*/ 46 w 398"/>
                <a:gd name="T55" fmla="*/ 325 h 399"/>
                <a:gd name="T56" fmla="*/ 72 w 398"/>
                <a:gd name="T57" fmla="*/ 352 h 399"/>
                <a:gd name="T58" fmla="*/ 104 w 398"/>
                <a:gd name="T59" fmla="*/ 373 h 399"/>
                <a:gd name="T60" fmla="*/ 140 w 398"/>
                <a:gd name="T61" fmla="*/ 389 h 399"/>
                <a:gd name="T62" fmla="*/ 178 w 398"/>
                <a:gd name="T63" fmla="*/ 39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399">
                  <a:moveTo>
                    <a:pt x="198" y="398"/>
                  </a:moveTo>
                  <a:lnTo>
                    <a:pt x="219" y="397"/>
                  </a:lnTo>
                  <a:lnTo>
                    <a:pt x="238" y="394"/>
                  </a:lnTo>
                  <a:lnTo>
                    <a:pt x="257" y="389"/>
                  </a:lnTo>
                  <a:lnTo>
                    <a:pt x="276" y="382"/>
                  </a:lnTo>
                  <a:lnTo>
                    <a:pt x="293" y="373"/>
                  </a:lnTo>
                  <a:lnTo>
                    <a:pt x="309" y="363"/>
                  </a:lnTo>
                  <a:lnTo>
                    <a:pt x="325" y="352"/>
                  </a:lnTo>
                  <a:lnTo>
                    <a:pt x="339" y="339"/>
                  </a:lnTo>
                  <a:lnTo>
                    <a:pt x="352" y="325"/>
                  </a:lnTo>
                  <a:lnTo>
                    <a:pt x="363" y="310"/>
                  </a:lnTo>
                  <a:lnTo>
                    <a:pt x="373" y="293"/>
                  </a:lnTo>
                  <a:lnTo>
                    <a:pt x="381" y="276"/>
                  </a:lnTo>
                  <a:lnTo>
                    <a:pt x="388" y="258"/>
                  </a:lnTo>
                  <a:lnTo>
                    <a:pt x="393" y="239"/>
                  </a:lnTo>
                  <a:lnTo>
                    <a:pt x="396" y="219"/>
                  </a:lnTo>
                  <a:lnTo>
                    <a:pt x="397" y="199"/>
                  </a:lnTo>
                  <a:lnTo>
                    <a:pt x="396" y="179"/>
                  </a:lnTo>
                  <a:lnTo>
                    <a:pt x="393" y="159"/>
                  </a:lnTo>
                  <a:lnTo>
                    <a:pt x="388" y="140"/>
                  </a:lnTo>
                  <a:lnTo>
                    <a:pt x="381" y="122"/>
                  </a:lnTo>
                  <a:lnTo>
                    <a:pt x="373" y="104"/>
                  </a:lnTo>
                  <a:lnTo>
                    <a:pt x="363" y="88"/>
                  </a:lnTo>
                  <a:lnTo>
                    <a:pt x="352" y="73"/>
                  </a:lnTo>
                  <a:lnTo>
                    <a:pt x="339" y="58"/>
                  </a:lnTo>
                  <a:lnTo>
                    <a:pt x="325" y="46"/>
                  </a:lnTo>
                  <a:lnTo>
                    <a:pt x="309" y="34"/>
                  </a:lnTo>
                  <a:lnTo>
                    <a:pt x="293" y="24"/>
                  </a:lnTo>
                  <a:lnTo>
                    <a:pt x="276" y="16"/>
                  </a:lnTo>
                  <a:lnTo>
                    <a:pt x="257" y="9"/>
                  </a:lnTo>
                  <a:lnTo>
                    <a:pt x="238" y="4"/>
                  </a:lnTo>
                  <a:lnTo>
                    <a:pt x="219" y="1"/>
                  </a:lnTo>
                  <a:lnTo>
                    <a:pt x="198" y="0"/>
                  </a:lnTo>
                  <a:lnTo>
                    <a:pt x="178" y="1"/>
                  </a:lnTo>
                  <a:lnTo>
                    <a:pt x="158" y="4"/>
                  </a:lnTo>
                  <a:lnTo>
                    <a:pt x="140" y="9"/>
                  </a:lnTo>
                  <a:lnTo>
                    <a:pt x="121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3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9" y="140"/>
                  </a:lnTo>
                  <a:lnTo>
                    <a:pt x="4" y="159"/>
                  </a:lnTo>
                  <a:lnTo>
                    <a:pt x="1" y="179"/>
                  </a:lnTo>
                  <a:lnTo>
                    <a:pt x="0" y="199"/>
                  </a:lnTo>
                  <a:lnTo>
                    <a:pt x="1" y="219"/>
                  </a:lnTo>
                  <a:lnTo>
                    <a:pt x="4" y="239"/>
                  </a:lnTo>
                  <a:lnTo>
                    <a:pt x="9" y="258"/>
                  </a:lnTo>
                  <a:lnTo>
                    <a:pt x="16" y="276"/>
                  </a:lnTo>
                  <a:lnTo>
                    <a:pt x="24" y="293"/>
                  </a:lnTo>
                  <a:lnTo>
                    <a:pt x="34" y="310"/>
                  </a:lnTo>
                  <a:lnTo>
                    <a:pt x="46" y="325"/>
                  </a:lnTo>
                  <a:lnTo>
                    <a:pt x="58" y="339"/>
                  </a:lnTo>
                  <a:lnTo>
                    <a:pt x="72" y="352"/>
                  </a:lnTo>
                  <a:lnTo>
                    <a:pt x="88" y="363"/>
                  </a:lnTo>
                  <a:lnTo>
                    <a:pt x="104" y="373"/>
                  </a:lnTo>
                  <a:lnTo>
                    <a:pt x="121" y="382"/>
                  </a:lnTo>
                  <a:lnTo>
                    <a:pt x="140" y="389"/>
                  </a:lnTo>
                  <a:lnTo>
                    <a:pt x="158" y="394"/>
                  </a:lnTo>
                  <a:lnTo>
                    <a:pt x="178" y="397"/>
                  </a:lnTo>
                  <a:lnTo>
                    <a:pt x="198" y="39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219"/>
            <p:cNvSpPr>
              <a:spLocks/>
            </p:cNvSpPr>
            <p:nvPr/>
          </p:nvSpPr>
          <p:spPr bwMode="auto">
            <a:xfrm>
              <a:off x="1555" y="1679"/>
              <a:ext cx="16" cy="22"/>
            </a:xfrm>
            <a:custGeom>
              <a:avLst/>
              <a:gdLst>
                <a:gd name="T0" fmla="*/ 11 w 16"/>
                <a:gd name="T1" fmla="*/ 19 h 22"/>
                <a:gd name="T2" fmla="*/ 11 w 16"/>
                <a:gd name="T3" fmla="*/ 19 h 22"/>
                <a:gd name="T4" fmla="*/ 11 w 16"/>
                <a:gd name="T5" fmla="*/ 19 h 22"/>
                <a:gd name="T6" fmla="*/ 10 w 16"/>
                <a:gd name="T7" fmla="*/ 19 h 22"/>
                <a:gd name="T8" fmla="*/ 9 w 16"/>
                <a:gd name="T9" fmla="*/ 19 h 22"/>
                <a:gd name="T10" fmla="*/ 9 w 16"/>
                <a:gd name="T11" fmla="*/ 19 h 22"/>
                <a:gd name="T12" fmla="*/ 8 w 16"/>
                <a:gd name="T13" fmla="*/ 19 h 22"/>
                <a:gd name="T14" fmla="*/ 7 w 16"/>
                <a:gd name="T15" fmla="*/ 19 h 22"/>
                <a:gd name="T16" fmla="*/ 6 w 16"/>
                <a:gd name="T17" fmla="*/ 19 h 22"/>
                <a:gd name="T18" fmla="*/ 6 w 16"/>
                <a:gd name="T19" fmla="*/ 18 h 22"/>
                <a:gd name="T20" fmla="*/ 5 w 16"/>
                <a:gd name="T21" fmla="*/ 17 h 22"/>
                <a:gd name="T22" fmla="*/ 4 w 16"/>
                <a:gd name="T23" fmla="*/ 16 h 22"/>
                <a:gd name="T24" fmla="*/ 4 w 16"/>
                <a:gd name="T25" fmla="*/ 16 h 22"/>
                <a:gd name="T26" fmla="*/ 4 w 16"/>
                <a:gd name="T27" fmla="*/ 15 h 22"/>
                <a:gd name="T28" fmla="*/ 4 w 16"/>
                <a:gd name="T29" fmla="*/ 14 h 22"/>
                <a:gd name="T30" fmla="*/ 5 w 16"/>
                <a:gd name="T31" fmla="*/ 14 h 22"/>
                <a:gd name="T32" fmla="*/ 5 w 16"/>
                <a:gd name="T33" fmla="*/ 13 h 22"/>
                <a:gd name="T34" fmla="*/ 11 w 16"/>
                <a:gd name="T35" fmla="*/ 6 h 22"/>
                <a:gd name="T36" fmla="*/ 11 w 16"/>
                <a:gd name="T37" fmla="*/ 5 h 22"/>
                <a:gd name="T38" fmla="*/ 12 w 16"/>
                <a:gd name="T39" fmla="*/ 5 h 22"/>
                <a:gd name="T40" fmla="*/ 12 w 16"/>
                <a:gd name="T41" fmla="*/ 5 h 22"/>
                <a:gd name="T42" fmla="*/ 13 w 16"/>
                <a:gd name="T43" fmla="*/ 5 h 22"/>
                <a:gd name="T44" fmla="*/ 14 w 16"/>
                <a:gd name="T45" fmla="*/ 5 h 22"/>
                <a:gd name="T46" fmla="*/ 14 w 16"/>
                <a:gd name="T47" fmla="*/ 5 h 22"/>
                <a:gd name="T48" fmla="*/ 14 w 16"/>
                <a:gd name="T49" fmla="*/ 5 h 22"/>
                <a:gd name="T50" fmla="*/ 15 w 16"/>
                <a:gd name="T51" fmla="*/ 5 h 22"/>
                <a:gd name="T52" fmla="*/ 15 w 16"/>
                <a:gd name="T53" fmla="*/ 4 h 22"/>
                <a:gd name="T54" fmla="*/ 10 w 16"/>
                <a:gd name="T55" fmla="*/ 0 h 22"/>
                <a:gd name="T56" fmla="*/ 9 w 16"/>
                <a:gd name="T57" fmla="*/ 0 h 22"/>
                <a:gd name="T58" fmla="*/ 10 w 16"/>
                <a:gd name="T59" fmla="*/ 1 h 22"/>
                <a:gd name="T60" fmla="*/ 11 w 16"/>
                <a:gd name="T61" fmla="*/ 2 h 22"/>
                <a:gd name="T62" fmla="*/ 11 w 16"/>
                <a:gd name="T63" fmla="*/ 2 h 22"/>
                <a:gd name="T64" fmla="*/ 11 w 16"/>
                <a:gd name="T65" fmla="*/ 3 h 22"/>
                <a:gd name="T66" fmla="*/ 10 w 16"/>
                <a:gd name="T67" fmla="*/ 3 h 22"/>
                <a:gd name="T68" fmla="*/ 10 w 16"/>
                <a:gd name="T69" fmla="*/ 4 h 22"/>
                <a:gd name="T70" fmla="*/ 9 w 16"/>
                <a:gd name="T71" fmla="*/ 4 h 22"/>
                <a:gd name="T72" fmla="*/ 4 w 16"/>
                <a:gd name="T73" fmla="*/ 12 h 22"/>
                <a:gd name="T74" fmla="*/ 4 w 16"/>
                <a:gd name="T75" fmla="*/ 12 h 22"/>
                <a:gd name="T76" fmla="*/ 3 w 16"/>
                <a:gd name="T77" fmla="*/ 12 h 22"/>
                <a:gd name="T78" fmla="*/ 3 w 16"/>
                <a:gd name="T79" fmla="*/ 13 h 22"/>
                <a:gd name="T80" fmla="*/ 2 w 16"/>
                <a:gd name="T81" fmla="*/ 13 h 22"/>
                <a:gd name="T82" fmla="*/ 1 w 16"/>
                <a:gd name="T83" fmla="*/ 13 h 22"/>
                <a:gd name="T84" fmla="*/ 1 w 16"/>
                <a:gd name="T85" fmla="*/ 13 h 22"/>
                <a:gd name="T86" fmla="*/ 0 w 16"/>
                <a:gd name="T87" fmla="*/ 12 h 22"/>
                <a:gd name="T88" fmla="*/ 0 w 16"/>
                <a:gd name="T89" fmla="*/ 13 h 22"/>
                <a:gd name="T90" fmla="*/ 8 w 16"/>
                <a:gd name="T91" fmla="*/ 21 h 22"/>
                <a:gd name="T92" fmla="*/ 12 w 16"/>
                <a:gd name="T93" fmla="*/ 19 h 22"/>
                <a:gd name="T94" fmla="*/ 11 w 16"/>
                <a:gd name="T9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" h="22">
                  <a:moveTo>
                    <a:pt x="11" y="19"/>
                  </a:move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8" y="21"/>
                  </a:lnTo>
                  <a:lnTo>
                    <a:pt x="12" y="19"/>
                  </a:lnTo>
                  <a:lnTo>
                    <a:pt x="11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Freeform 220"/>
            <p:cNvSpPr>
              <a:spLocks/>
            </p:cNvSpPr>
            <p:nvPr/>
          </p:nvSpPr>
          <p:spPr bwMode="auto">
            <a:xfrm>
              <a:off x="1568" y="1692"/>
              <a:ext cx="17" cy="17"/>
            </a:xfrm>
            <a:custGeom>
              <a:avLst/>
              <a:gdLst>
                <a:gd name="T0" fmla="*/ 12 w 17"/>
                <a:gd name="T1" fmla="*/ 6 h 17"/>
                <a:gd name="T2" fmla="*/ 12 w 17"/>
                <a:gd name="T3" fmla="*/ 6 h 17"/>
                <a:gd name="T4" fmla="*/ 13 w 17"/>
                <a:gd name="T5" fmla="*/ 5 h 17"/>
                <a:gd name="T6" fmla="*/ 14 w 17"/>
                <a:gd name="T7" fmla="*/ 5 h 17"/>
                <a:gd name="T8" fmla="*/ 14 w 17"/>
                <a:gd name="T9" fmla="*/ 4 h 17"/>
                <a:gd name="T10" fmla="*/ 15 w 17"/>
                <a:gd name="T11" fmla="*/ 4 h 17"/>
                <a:gd name="T12" fmla="*/ 15 w 17"/>
                <a:gd name="T13" fmla="*/ 5 h 17"/>
                <a:gd name="T14" fmla="*/ 15 w 17"/>
                <a:gd name="T15" fmla="*/ 5 h 17"/>
                <a:gd name="T16" fmla="*/ 16 w 17"/>
                <a:gd name="T17" fmla="*/ 6 h 17"/>
                <a:gd name="T18" fmla="*/ 16 w 17"/>
                <a:gd name="T19" fmla="*/ 5 h 17"/>
                <a:gd name="T20" fmla="*/ 12 w 17"/>
                <a:gd name="T21" fmla="*/ 0 h 17"/>
                <a:gd name="T22" fmla="*/ 12 w 17"/>
                <a:gd name="T23" fmla="*/ 1 h 17"/>
                <a:gd name="T24" fmla="*/ 12 w 17"/>
                <a:gd name="T25" fmla="*/ 1 h 17"/>
                <a:gd name="T26" fmla="*/ 12 w 17"/>
                <a:gd name="T27" fmla="*/ 1 h 17"/>
                <a:gd name="T28" fmla="*/ 12 w 17"/>
                <a:gd name="T29" fmla="*/ 2 h 17"/>
                <a:gd name="T30" fmla="*/ 12 w 17"/>
                <a:gd name="T31" fmla="*/ 2 h 17"/>
                <a:gd name="T32" fmla="*/ 12 w 17"/>
                <a:gd name="T33" fmla="*/ 3 h 17"/>
                <a:gd name="T34" fmla="*/ 12 w 17"/>
                <a:gd name="T35" fmla="*/ 4 h 17"/>
                <a:gd name="T36" fmla="*/ 11 w 17"/>
                <a:gd name="T37" fmla="*/ 4 h 17"/>
                <a:gd name="T38" fmla="*/ 11 w 17"/>
                <a:gd name="T39" fmla="*/ 4 h 17"/>
                <a:gd name="T40" fmla="*/ 10 w 17"/>
                <a:gd name="T41" fmla="*/ 4 h 17"/>
                <a:gd name="T42" fmla="*/ 4 w 17"/>
                <a:gd name="T43" fmla="*/ 10 h 17"/>
                <a:gd name="T44" fmla="*/ 4 w 17"/>
                <a:gd name="T45" fmla="*/ 11 h 17"/>
                <a:gd name="T46" fmla="*/ 3 w 17"/>
                <a:gd name="T47" fmla="*/ 11 h 17"/>
                <a:gd name="T48" fmla="*/ 3 w 17"/>
                <a:gd name="T49" fmla="*/ 12 h 17"/>
                <a:gd name="T50" fmla="*/ 2 w 17"/>
                <a:gd name="T51" fmla="*/ 12 h 17"/>
                <a:gd name="T52" fmla="*/ 1 w 17"/>
                <a:gd name="T53" fmla="*/ 12 h 17"/>
                <a:gd name="T54" fmla="*/ 1 w 17"/>
                <a:gd name="T55" fmla="*/ 12 h 17"/>
                <a:gd name="T56" fmla="*/ 1 w 17"/>
                <a:gd name="T57" fmla="*/ 11 h 17"/>
                <a:gd name="T58" fmla="*/ 0 w 17"/>
                <a:gd name="T59" fmla="*/ 11 h 17"/>
                <a:gd name="T60" fmla="*/ 0 w 17"/>
                <a:gd name="T61" fmla="*/ 12 h 17"/>
                <a:gd name="T62" fmla="*/ 4 w 17"/>
                <a:gd name="T63" fmla="*/ 16 h 17"/>
                <a:gd name="T64" fmla="*/ 4 w 17"/>
                <a:gd name="T65" fmla="*/ 15 h 17"/>
                <a:gd name="T66" fmla="*/ 4 w 17"/>
                <a:gd name="T67" fmla="*/ 15 h 17"/>
                <a:gd name="T68" fmla="*/ 4 w 17"/>
                <a:gd name="T69" fmla="*/ 15 h 17"/>
                <a:gd name="T70" fmla="*/ 4 w 17"/>
                <a:gd name="T71" fmla="*/ 14 h 17"/>
                <a:gd name="T72" fmla="*/ 4 w 17"/>
                <a:gd name="T73" fmla="*/ 14 h 17"/>
                <a:gd name="T74" fmla="*/ 4 w 17"/>
                <a:gd name="T75" fmla="*/ 13 h 17"/>
                <a:gd name="T76" fmla="*/ 5 w 17"/>
                <a:gd name="T77" fmla="*/ 12 h 17"/>
                <a:gd name="T78" fmla="*/ 6 w 17"/>
                <a:gd name="T79" fmla="*/ 12 h 17"/>
                <a:gd name="T80" fmla="*/ 12 w 17"/>
                <a:gd name="T8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2" y="6"/>
                  </a:move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1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Freeform 221"/>
            <p:cNvSpPr>
              <a:spLocks/>
            </p:cNvSpPr>
            <p:nvPr/>
          </p:nvSpPr>
          <p:spPr bwMode="auto">
            <a:xfrm>
              <a:off x="1575" y="1701"/>
              <a:ext cx="21" cy="22"/>
            </a:xfrm>
            <a:custGeom>
              <a:avLst/>
              <a:gdLst>
                <a:gd name="T0" fmla="*/ 5 w 21"/>
                <a:gd name="T1" fmla="*/ 18 h 22"/>
                <a:gd name="T2" fmla="*/ 6 w 21"/>
                <a:gd name="T3" fmla="*/ 19 h 22"/>
                <a:gd name="T4" fmla="*/ 8 w 21"/>
                <a:gd name="T5" fmla="*/ 20 h 22"/>
                <a:gd name="T6" fmla="*/ 9 w 21"/>
                <a:gd name="T7" fmla="*/ 21 h 22"/>
                <a:gd name="T8" fmla="*/ 11 w 21"/>
                <a:gd name="T9" fmla="*/ 21 h 22"/>
                <a:gd name="T10" fmla="*/ 12 w 21"/>
                <a:gd name="T11" fmla="*/ 20 h 22"/>
                <a:gd name="T12" fmla="*/ 13 w 21"/>
                <a:gd name="T13" fmla="*/ 19 h 22"/>
                <a:gd name="T14" fmla="*/ 14 w 21"/>
                <a:gd name="T15" fmla="*/ 19 h 22"/>
                <a:gd name="T16" fmla="*/ 14 w 21"/>
                <a:gd name="T17" fmla="*/ 17 h 22"/>
                <a:gd name="T18" fmla="*/ 14 w 21"/>
                <a:gd name="T19" fmla="*/ 16 h 22"/>
                <a:gd name="T20" fmla="*/ 14 w 21"/>
                <a:gd name="T21" fmla="*/ 14 h 22"/>
                <a:gd name="T22" fmla="*/ 12 w 21"/>
                <a:gd name="T23" fmla="*/ 12 h 22"/>
                <a:gd name="T24" fmla="*/ 12 w 21"/>
                <a:gd name="T25" fmla="*/ 12 h 22"/>
                <a:gd name="T26" fmla="*/ 13 w 21"/>
                <a:gd name="T27" fmla="*/ 13 h 22"/>
                <a:gd name="T28" fmla="*/ 15 w 21"/>
                <a:gd name="T29" fmla="*/ 14 h 22"/>
                <a:gd name="T30" fmla="*/ 16 w 21"/>
                <a:gd name="T31" fmla="*/ 15 h 22"/>
                <a:gd name="T32" fmla="*/ 18 w 21"/>
                <a:gd name="T33" fmla="*/ 14 h 22"/>
                <a:gd name="T34" fmla="*/ 19 w 21"/>
                <a:gd name="T35" fmla="*/ 14 h 22"/>
                <a:gd name="T36" fmla="*/ 20 w 21"/>
                <a:gd name="T37" fmla="*/ 12 h 22"/>
                <a:gd name="T38" fmla="*/ 20 w 21"/>
                <a:gd name="T39" fmla="*/ 11 h 22"/>
                <a:gd name="T40" fmla="*/ 20 w 21"/>
                <a:gd name="T41" fmla="*/ 9 h 22"/>
                <a:gd name="T42" fmla="*/ 19 w 21"/>
                <a:gd name="T43" fmla="*/ 8 h 22"/>
                <a:gd name="T44" fmla="*/ 18 w 21"/>
                <a:gd name="T45" fmla="*/ 6 h 22"/>
                <a:gd name="T46" fmla="*/ 17 w 21"/>
                <a:gd name="T47" fmla="*/ 5 h 22"/>
                <a:gd name="T48" fmla="*/ 14 w 21"/>
                <a:gd name="T49" fmla="*/ 0 h 22"/>
                <a:gd name="T50" fmla="*/ 13 w 21"/>
                <a:gd name="T51" fmla="*/ 2 h 22"/>
                <a:gd name="T52" fmla="*/ 14 w 21"/>
                <a:gd name="T53" fmla="*/ 2 h 22"/>
                <a:gd name="T54" fmla="*/ 13 w 21"/>
                <a:gd name="T55" fmla="*/ 3 h 22"/>
                <a:gd name="T56" fmla="*/ 12 w 21"/>
                <a:gd name="T57" fmla="*/ 4 h 22"/>
                <a:gd name="T58" fmla="*/ 12 w 21"/>
                <a:gd name="T59" fmla="*/ 5 h 22"/>
                <a:gd name="T60" fmla="*/ 4 w 21"/>
                <a:gd name="T61" fmla="*/ 11 h 22"/>
                <a:gd name="T62" fmla="*/ 3 w 21"/>
                <a:gd name="T63" fmla="*/ 12 h 22"/>
                <a:gd name="T64" fmla="*/ 2 w 21"/>
                <a:gd name="T65" fmla="*/ 12 h 22"/>
                <a:gd name="T66" fmla="*/ 1 w 21"/>
                <a:gd name="T67" fmla="*/ 11 h 22"/>
                <a:gd name="T68" fmla="*/ 5 w 21"/>
                <a:gd name="T6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2">
                  <a:moveTo>
                    <a:pt x="5" y="17"/>
                  </a:moveTo>
                  <a:lnTo>
                    <a:pt x="5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5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222"/>
            <p:cNvSpPr>
              <a:spLocks/>
            </p:cNvSpPr>
            <p:nvPr/>
          </p:nvSpPr>
          <p:spPr bwMode="auto">
            <a:xfrm>
              <a:off x="1580" y="1713"/>
              <a:ext cx="6" cy="7"/>
            </a:xfrm>
            <a:custGeom>
              <a:avLst/>
              <a:gdLst>
                <a:gd name="T0" fmla="*/ 3 w 6"/>
                <a:gd name="T1" fmla="*/ 0 h 7"/>
                <a:gd name="T2" fmla="*/ 4 w 6"/>
                <a:gd name="T3" fmla="*/ 1 h 7"/>
                <a:gd name="T4" fmla="*/ 4 w 6"/>
                <a:gd name="T5" fmla="*/ 1 h 7"/>
                <a:gd name="T6" fmla="*/ 5 w 6"/>
                <a:gd name="T7" fmla="*/ 1 h 7"/>
                <a:gd name="T8" fmla="*/ 5 w 6"/>
                <a:gd name="T9" fmla="*/ 2 h 7"/>
                <a:gd name="T10" fmla="*/ 5 w 6"/>
                <a:gd name="T11" fmla="*/ 2 h 7"/>
                <a:gd name="T12" fmla="*/ 5 w 6"/>
                <a:gd name="T13" fmla="*/ 2 h 7"/>
                <a:gd name="T14" fmla="*/ 5 w 6"/>
                <a:gd name="T15" fmla="*/ 3 h 7"/>
                <a:gd name="T16" fmla="*/ 5 w 6"/>
                <a:gd name="T17" fmla="*/ 3 h 7"/>
                <a:gd name="T18" fmla="*/ 5 w 6"/>
                <a:gd name="T19" fmla="*/ 4 h 7"/>
                <a:gd name="T20" fmla="*/ 5 w 6"/>
                <a:gd name="T21" fmla="*/ 4 h 7"/>
                <a:gd name="T22" fmla="*/ 5 w 6"/>
                <a:gd name="T23" fmla="*/ 5 h 7"/>
                <a:gd name="T24" fmla="*/ 5 w 6"/>
                <a:gd name="T25" fmla="*/ 5 h 7"/>
                <a:gd name="T26" fmla="*/ 4 w 6"/>
                <a:gd name="T27" fmla="*/ 5 h 7"/>
                <a:gd name="T28" fmla="*/ 4 w 6"/>
                <a:gd name="T29" fmla="*/ 6 h 7"/>
                <a:gd name="T30" fmla="*/ 4 w 6"/>
                <a:gd name="T31" fmla="*/ 6 h 7"/>
                <a:gd name="T32" fmla="*/ 3 w 6"/>
                <a:gd name="T33" fmla="*/ 6 h 7"/>
                <a:gd name="T34" fmla="*/ 3 w 6"/>
                <a:gd name="T35" fmla="*/ 6 h 7"/>
                <a:gd name="T36" fmla="*/ 2 w 6"/>
                <a:gd name="T37" fmla="*/ 6 h 7"/>
                <a:gd name="T38" fmla="*/ 2 w 6"/>
                <a:gd name="T39" fmla="*/ 6 h 7"/>
                <a:gd name="T40" fmla="*/ 1 w 6"/>
                <a:gd name="T41" fmla="*/ 6 h 7"/>
                <a:gd name="T42" fmla="*/ 1 w 6"/>
                <a:gd name="T43" fmla="*/ 5 h 7"/>
                <a:gd name="T44" fmla="*/ 1 w 6"/>
                <a:gd name="T45" fmla="*/ 5 h 7"/>
                <a:gd name="T46" fmla="*/ 0 w 6"/>
                <a:gd name="T47" fmla="*/ 5 h 7"/>
                <a:gd name="T48" fmla="*/ 0 w 6"/>
                <a:gd name="T49" fmla="*/ 4 h 7"/>
                <a:gd name="T50" fmla="*/ 0 w 6"/>
                <a:gd name="T51" fmla="*/ 4 h 7"/>
                <a:gd name="T52" fmla="*/ 0 w 6"/>
                <a:gd name="T53" fmla="*/ 4 h 7"/>
                <a:gd name="T54" fmla="*/ 0 w 6"/>
                <a:gd name="T55" fmla="*/ 3 h 7"/>
                <a:gd name="T56" fmla="*/ 0 w 6"/>
                <a:gd name="T57" fmla="*/ 3 h 7"/>
                <a:gd name="T58" fmla="*/ 0 w 6"/>
                <a:gd name="T59" fmla="*/ 3 h 7"/>
                <a:gd name="T60" fmla="*/ 1 w 6"/>
                <a:gd name="T61" fmla="*/ 3 h 7"/>
                <a:gd name="T62" fmla="*/ 3 w 6"/>
                <a:gd name="T6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223"/>
            <p:cNvSpPr>
              <a:spLocks/>
            </p:cNvSpPr>
            <p:nvPr/>
          </p:nvSpPr>
          <p:spPr bwMode="auto">
            <a:xfrm>
              <a:off x="1588" y="1707"/>
              <a:ext cx="6" cy="5"/>
            </a:xfrm>
            <a:custGeom>
              <a:avLst/>
              <a:gdLst>
                <a:gd name="T0" fmla="*/ 0 w 6"/>
                <a:gd name="T1" fmla="*/ 2 h 5"/>
                <a:gd name="T2" fmla="*/ 2 w 6"/>
                <a:gd name="T3" fmla="*/ 1 h 5"/>
                <a:gd name="T4" fmla="*/ 2 w 6"/>
                <a:gd name="T5" fmla="*/ 0 h 5"/>
                <a:gd name="T6" fmla="*/ 3 w 6"/>
                <a:gd name="T7" fmla="*/ 0 h 5"/>
                <a:gd name="T8" fmla="*/ 3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4 w 6"/>
                <a:gd name="T15" fmla="*/ 0 h 5"/>
                <a:gd name="T16" fmla="*/ 4 w 6"/>
                <a:gd name="T17" fmla="*/ 0 h 5"/>
                <a:gd name="T18" fmla="*/ 4 w 6"/>
                <a:gd name="T19" fmla="*/ 1 h 5"/>
                <a:gd name="T20" fmla="*/ 5 w 6"/>
                <a:gd name="T21" fmla="*/ 1 h 5"/>
                <a:gd name="T22" fmla="*/ 5 w 6"/>
                <a:gd name="T23" fmla="*/ 1 h 5"/>
                <a:gd name="T24" fmla="*/ 5 w 6"/>
                <a:gd name="T25" fmla="*/ 2 h 5"/>
                <a:gd name="T26" fmla="*/ 5 w 6"/>
                <a:gd name="T27" fmla="*/ 2 h 5"/>
                <a:gd name="T28" fmla="*/ 5 w 6"/>
                <a:gd name="T29" fmla="*/ 2 h 5"/>
                <a:gd name="T30" fmla="*/ 5 w 6"/>
                <a:gd name="T31" fmla="*/ 2 h 5"/>
                <a:gd name="T32" fmla="*/ 5 w 6"/>
                <a:gd name="T33" fmla="*/ 3 h 5"/>
                <a:gd name="T34" fmla="*/ 5 w 6"/>
                <a:gd name="T35" fmla="*/ 3 h 5"/>
                <a:gd name="T36" fmla="*/ 5 w 6"/>
                <a:gd name="T37" fmla="*/ 3 h 5"/>
                <a:gd name="T38" fmla="*/ 5 w 6"/>
                <a:gd name="T39" fmla="*/ 4 h 5"/>
                <a:gd name="T40" fmla="*/ 4 w 6"/>
                <a:gd name="T41" fmla="*/ 4 h 5"/>
                <a:gd name="T42" fmla="*/ 4 w 6"/>
                <a:gd name="T43" fmla="*/ 4 h 5"/>
                <a:gd name="T44" fmla="*/ 3 w 6"/>
                <a:gd name="T45" fmla="*/ 4 h 5"/>
                <a:gd name="T46" fmla="*/ 3 w 6"/>
                <a:gd name="T47" fmla="*/ 4 h 5"/>
                <a:gd name="T48" fmla="*/ 2 w 6"/>
                <a:gd name="T49" fmla="*/ 4 h 5"/>
                <a:gd name="T50" fmla="*/ 2 w 6"/>
                <a:gd name="T51" fmla="*/ 4 h 5"/>
                <a:gd name="T52" fmla="*/ 1 w 6"/>
                <a:gd name="T53" fmla="*/ 4 h 5"/>
                <a:gd name="T54" fmla="*/ 1 w 6"/>
                <a:gd name="T55" fmla="*/ 3 h 5"/>
                <a:gd name="T56" fmla="*/ 1 w 6"/>
                <a:gd name="T57" fmla="*/ 3 h 5"/>
                <a:gd name="T58" fmla="*/ 1 w 6"/>
                <a:gd name="T59" fmla="*/ 3 h 5"/>
                <a:gd name="T60" fmla="*/ 0 w 6"/>
                <a:gd name="T6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224"/>
            <p:cNvSpPr>
              <a:spLocks/>
            </p:cNvSpPr>
            <p:nvPr/>
          </p:nvSpPr>
          <p:spPr bwMode="auto">
            <a:xfrm>
              <a:off x="1588" y="1721"/>
              <a:ext cx="23" cy="20"/>
            </a:xfrm>
            <a:custGeom>
              <a:avLst/>
              <a:gdLst>
                <a:gd name="T0" fmla="*/ 17 w 23"/>
                <a:gd name="T1" fmla="*/ 11 h 20"/>
                <a:gd name="T2" fmla="*/ 15 w 23"/>
                <a:gd name="T3" fmla="*/ 11 h 20"/>
                <a:gd name="T4" fmla="*/ 13 w 23"/>
                <a:gd name="T5" fmla="*/ 11 h 20"/>
                <a:gd name="T6" fmla="*/ 12 w 23"/>
                <a:gd name="T7" fmla="*/ 10 h 20"/>
                <a:gd name="T8" fmla="*/ 11 w 23"/>
                <a:gd name="T9" fmla="*/ 9 h 20"/>
                <a:gd name="T10" fmla="*/ 14 w 23"/>
                <a:gd name="T11" fmla="*/ 5 h 20"/>
                <a:gd name="T12" fmla="*/ 16 w 23"/>
                <a:gd name="T13" fmla="*/ 5 h 20"/>
                <a:gd name="T14" fmla="*/ 17 w 23"/>
                <a:gd name="T15" fmla="*/ 5 h 20"/>
                <a:gd name="T16" fmla="*/ 18 w 23"/>
                <a:gd name="T17" fmla="*/ 5 h 20"/>
                <a:gd name="T18" fmla="*/ 18 w 23"/>
                <a:gd name="T19" fmla="*/ 7 h 20"/>
                <a:gd name="T20" fmla="*/ 19 w 23"/>
                <a:gd name="T21" fmla="*/ 8 h 20"/>
                <a:gd name="T22" fmla="*/ 20 w 23"/>
                <a:gd name="T23" fmla="*/ 9 h 20"/>
                <a:gd name="T24" fmla="*/ 20 w 23"/>
                <a:gd name="T25" fmla="*/ 11 h 20"/>
                <a:gd name="T26" fmla="*/ 19 w 23"/>
                <a:gd name="T27" fmla="*/ 12 h 20"/>
                <a:gd name="T28" fmla="*/ 18 w 23"/>
                <a:gd name="T29" fmla="*/ 14 h 20"/>
                <a:gd name="T30" fmla="*/ 22 w 23"/>
                <a:gd name="T31" fmla="*/ 11 h 20"/>
                <a:gd name="T32" fmla="*/ 14 w 23"/>
                <a:gd name="T33" fmla="*/ 1 h 20"/>
                <a:gd name="T34" fmla="*/ 15 w 23"/>
                <a:gd name="T35" fmla="*/ 2 h 20"/>
                <a:gd name="T36" fmla="*/ 15 w 23"/>
                <a:gd name="T37" fmla="*/ 3 h 20"/>
                <a:gd name="T38" fmla="*/ 13 w 23"/>
                <a:gd name="T39" fmla="*/ 3 h 20"/>
                <a:gd name="T40" fmla="*/ 13 w 23"/>
                <a:gd name="T41" fmla="*/ 4 h 20"/>
                <a:gd name="T42" fmla="*/ 4 w 23"/>
                <a:gd name="T43" fmla="*/ 9 h 20"/>
                <a:gd name="T44" fmla="*/ 2 w 23"/>
                <a:gd name="T45" fmla="*/ 10 h 20"/>
                <a:gd name="T46" fmla="*/ 2 w 23"/>
                <a:gd name="T47" fmla="*/ 9 h 20"/>
                <a:gd name="T48" fmla="*/ 1 w 23"/>
                <a:gd name="T49" fmla="*/ 8 h 20"/>
                <a:gd name="T50" fmla="*/ 6 w 23"/>
                <a:gd name="T51" fmla="*/ 19 h 20"/>
                <a:gd name="T52" fmla="*/ 12 w 23"/>
                <a:gd name="T53" fmla="*/ 18 h 20"/>
                <a:gd name="T54" fmla="*/ 10 w 23"/>
                <a:gd name="T55" fmla="*/ 18 h 20"/>
                <a:gd name="T56" fmla="*/ 9 w 23"/>
                <a:gd name="T57" fmla="*/ 17 h 20"/>
                <a:gd name="T58" fmla="*/ 7 w 23"/>
                <a:gd name="T59" fmla="*/ 17 h 20"/>
                <a:gd name="T60" fmla="*/ 6 w 23"/>
                <a:gd name="T61" fmla="*/ 17 h 20"/>
                <a:gd name="T62" fmla="*/ 5 w 23"/>
                <a:gd name="T63" fmla="*/ 15 h 20"/>
                <a:gd name="T64" fmla="*/ 4 w 23"/>
                <a:gd name="T65" fmla="*/ 14 h 20"/>
                <a:gd name="T66" fmla="*/ 3 w 23"/>
                <a:gd name="T67" fmla="*/ 13 h 20"/>
                <a:gd name="T68" fmla="*/ 4 w 23"/>
                <a:gd name="T69" fmla="*/ 12 h 20"/>
                <a:gd name="T70" fmla="*/ 5 w 23"/>
                <a:gd name="T71" fmla="*/ 11 h 20"/>
                <a:gd name="T72" fmla="*/ 10 w 23"/>
                <a:gd name="T73" fmla="*/ 8 h 20"/>
                <a:gd name="T74" fmla="*/ 11 w 23"/>
                <a:gd name="T75" fmla="*/ 9 h 20"/>
                <a:gd name="T76" fmla="*/ 11 w 23"/>
                <a:gd name="T77" fmla="*/ 11 h 20"/>
                <a:gd name="T78" fmla="*/ 12 w 23"/>
                <a:gd name="T79" fmla="*/ 11 h 20"/>
                <a:gd name="T80" fmla="*/ 11 w 23"/>
                <a:gd name="T81" fmla="*/ 13 h 20"/>
                <a:gd name="T82" fmla="*/ 10 w 23"/>
                <a:gd name="T8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0">
                  <a:moveTo>
                    <a:pt x="17" y="11"/>
                  </a:move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9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225"/>
            <p:cNvSpPr>
              <a:spLocks/>
            </p:cNvSpPr>
            <p:nvPr/>
          </p:nvSpPr>
          <p:spPr bwMode="auto">
            <a:xfrm>
              <a:off x="1598" y="1741"/>
              <a:ext cx="21" cy="22"/>
            </a:xfrm>
            <a:custGeom>
              <a:avLst/>
              <a:gdLst>
                <a:gd name="T0" fmla="*/ 10 w 21"/>
                <a:gd name="T1" fmla="*/ 9 h 22"/>
                <a:gd name="T2" fmla="*/ 5 w 21"/>
                <a:gd name="T3" fmla="*/ 17 h 22"/>
                <a:gd name="T4" fmla="*/ 6 w 21"/>
                <a:gd name="T5" fmla="*/ 21 h 22"/>
                <a:gd name="T6" fmla="*/ 7 w 21"/>
                <a:gd name="T7" fmla="*/ 20 h 22"/>
                <a:gd name="T8" fmla="*/ 6 w 21"/>
                <a:gd name="T9" fmla="*/ 19 h 22"/>
                <a:gd name="T10" fmla="*/ 6 w 21"/>
                <a:gd name="T11" fmla="*/ 19 h 22"/>
                <a:gd name="T12" fmla="*/ 7 w 21"/>
                <a:gd name="T13" fmla="*/ 19 h 22"/>
                <a:gd name="T14" fmla="*/ 7 w 21"/>
                <a:gd name="T15" fmla="*/ 18 h 22"/>
                <a:gd name="T16" fmla="*/ 8 w 21"/>
                <a:gd name="T17" fmla="*/ 17 h 22"/>
                <a:gd name="T18" fmla="*/ 12 w 21"/>
                <a:gd name="T19" fmla="*/ 12 h 22"/>
                <a:gd name="T20" fmla="*/ 12 w 21"/>
                <a:gd name="T21" fmla="*/ 12 h 22"/>
                <a:gd name="T22" fmla="*/ 12 w 21"/>
                <a:gd name="T23" fmla="*/ 13 h 22"/>
                <a:gd name="T24" fmla="*/ 13 w 21"/>
                <a:gd name="T25" fmla="*/ 13 h 22"/>
                <a:gd name="T26" fmla="*/ 14 w 21"/>
                <a:gd name="T27" fmla="*/ 14 h 22"/>
                <a:gd name="T28" fmla="*/ 15 w 21"/>
                <a:gd name="T29" fmla="*/ 14 h 22"/>
                <a:gd name="T30" fmla="*/ 15 w 21"/>
                <a:gd name="T31" fmla="*/ 14 h 22"/>
                <a:gd name="T32" fmla="*/ 16 w 21"/>
                <a:gd name="T33" fmla="*/ 14 h 22"/>
                <a:gd name="T34" fmla="*/ 17 w 21"/>
                <a:gd name="T35" fmla="*/ 14 h 22"/>
                <a:gd name="T36" fmla="*/ 18 w 21"/>
                <a:gd name="T37" fmla="*/ 14 h 22"/>
                <a:gd name="T38" fmla="*/ 18 w 21"/>
                <a:gd name="T39" fmla="*/ 13 h 22"/>
                <a:gd name="T40" fmla="*/ 19 w 21"/>
                <a:gd name="T41" fmla="*/ 12 h 22"/>
                <a:gd name="T42" fmla="*/ 19 w 21"/>
                <a:gd name="T43" fmla="*/ 12 h 22"/>
                <a:gd name="T44" fmla="*/ 19 w 21"/>
                <a:gd name="T45" fmla="*/ 11 h 22"/>
                <a:gd name="T46" fmla="*/ 20 w 21"/>
                <a:gd name="T47" fmla="*/ 11 h 22"/>
                <a:gd name="T48" fmla="*/ 20 w 21"/>
                <a:gd name="T49" fmla="*/ 10 h 22"/>
                <a:gd name="T50" fmla="*/ 19 w 21"/>
                <a:gd name="T51" fmla="*/ 9 h 22"/>
                <a:gd name="T52" fmla="*/ 19 w 21"/>
                <a:gd name="T53" fmla="*/ 9 h 22"/>
                <a:gd name="T54" fmla="*/ 19 w 21"/>
                <a:gd name="T55" fmla="*/ 8 h 22"/>
                <a:gd name="T56" fmla="*/ 19 w 21"/>
                <a:gd name="T57" fmla="*/ 7 h 22"/>
                <a:gd name="T58" fmla="*/ 18 w 21"/>
                <a:gd name="T59" fmla="*/ 6 h 22"/>
                <a:gd name="T60" fmla="*/ 16 w 21"/>
                <a:gd name="T61" fmla="*/ 0 h 22"/>
                <a:gd name="T62" fmla="*/ 15 w 21"/>
                <a:gd name="T63" fmla="*/ 0 h 22"/>
                <a:gd name="T64" fmla="*/ 15 w 21"/>
                <a:gd name="T65" fmla="*/ 1 h 22"/>
                <a:gd name="T66" fmla="*/ 15 w 21"/>
                <a:gd name="T67" fmla="*/ 2 h 22"/>
                <a:gd name="T68" fmla="*/ 15 w 21"/>
                <a:gd name="T69" fmla="*/ 2 h 22"/>
                <a:gd name="T70" fmla="*/ 15 w 21"/>
                <a:gd name="T71" fmla="*/ 3 h 22"/>
                <a:gd name="T72" fmla="*/ 14 w 21"/>
                <a:gd name="T73" fmla="*/ 3 h 22"/>
                <a:gd name="T74" fmla="*/ 13 w 21"/>
                <a:gd name="T75" fmla="*/ 3 h 22"/>
                <a:gd name="T76" fmla="*/ 13 w 21"/>
                <a:gd name="T77" fmla="*/ 4 h 22"/>
                <a:gd name="T78" fmla="*/ 5 w 21"/>
                <a:gd name="T79" fmla="*/ 8 h 22"/>
                <a:gd name="T80" fmla="*/ 4 w 21"/>
                <a:gd name="T81" fmla="*/ 8 h 22"/>
                <a:gd name="T82" fmla="*/ 3 w 21"/>
                <a:gd name="T83" fmla="*/ 8 h 22"/>
                <a:gd name="T84" fmla="*/ 2 w 21"/>
                <a:gd name="T85" fmla="*/ 8 h 22"/>
                <a:gd name="T86" fmla="*/ 2 w 21"/>
                <a:gd name="T87" fmla="*/ 8 h 22"/>
                <a:gd name="T88" fmla="*/ 2 w 21"/>
                <a:gd name="T89" fmla="*/ 7 h 22"/>
                <a:gd name="T90" fmla="*/ 1 w 21"/>
                <a:gd name="T91" fmla="*/ 7 h 22"/>
                <a:gd name="T92" fmla="*/ 1 w 21"/>
                <a:gd name="T93" fmla="*/ 6 h 22"/>
                <a:gd name="T94" fmla="*/ 0 w 21"/>
                <a:gd name="T95" fmla="*/ 7 h 22"/>
                <a:gd name="T96" fmla="*/ 3 w 21"/>
                <a:gd name="T97" fmla="*/ 13 h 22"/>
                <a:gd name="T98" fmla="*/ 4 w 21"/>
                <a:gd name="T99" fmla="*/ 13 h 22"/>
                <a:gd name="T100" fmla="*/ 3 w 21"/>
                <a:gd name="T101" fmla="*/ 12 h 22"/>
                <a:gd name="T102" fmla="*/ 3 w 21"/>
                <a:gd name="T103" fmla="*/ 12 h 22"/>
                <a:gd name="T104" fmla="*/ 3 w 21"/>
                <a:gd name="T105" fmla="*/ 11 h 22"/>
                <a:gd name="T106" fmla="*/ 4 w 21"/>
                <a:gd name="T107" fmla="*/ 11 h 22"/>
                <a:gd name="T108" fmla="*/ 4 w 21"/>
                <a:gd name="T109" fmla="*/ 10 h 22"/>
                <a:gd name="T110" fmla="*/ 5 w 21"/>
                <a:gd name="T111" fmla="*/ 10 h 22"/>
                <a:gd name="T112" fmla="*/ 5 w 21"/>
                <a:gd name="T113" fmla="*/ 10 h 22"/>
                <a:gd name="T114" fmla="*/ 6 w 21"/>
                <a:gd name="T115" fmla="*/ 10 h 22"/>
                <a:gd name="T116" fmla="*/ 10 w 21"/>
                <a:gd name="T117" fmla="*/ 8 h 22"/>
                <a:gd name="T118" fmla="*/ 10 w 21"/>
                <a:gd name="T1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22">
                  <a:moveTo>
                    <a:pt x="10" y="9"/>
                  </a:moveTo>
                  <a:lnTo>
                    <a:pt x="5" y="17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226"/>
            <p:cNvSpPr>
              <a:spLocks/>
            </p:cNvSpPr>
            <p:nvPr/>
          </p:nvSpPr>
          <p:spPr bwMode="auto">
            <a:xfrm>
              <a:off x="1611" y="1747"/>
              <a:ext cx="6" cy="4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0 h 4"/>
                <a:gd name="T4" fmla="*/ 3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4 w 6"/>
                <a:gd name="T11" fmla="*/ 0 h 4"/>
                <a:gd name="T12" fmla="*/ 5 w 6"/>
                <a:gd name="T13" fmla="*/ 0 h 4"/>
                <a:gd name="T14" fmla="*/ 5 w 6"/>
                <a:gd name="T15" fmla="*/ 1 h 4"/>
                <a:gd name="T16" fmla="*/ 5 w 6"/>
                <a:gd name="T17" fmla="*/ 1 h 4"/>
                <a:gd name="T18" fmla="*/ 5 w 6"/>
                <a:gd name="T19" fmla="*/ 1 h 4"/>
                <a:gd name="T20" fmla="*/ 5 w 6"/>
                <a:gd name="T21" fmla="*/ 1 h 4"/>
                <a:gd name="T22" fmla="*/ 5 w 6"/>
                <a:gd name="T23" fmla="*/ 2 h 4"/>
                <a:gd name="T24" fmla="*/ 5 w 6"/>
                <a:gd name="T25" fmla="*/ 2 h 4"/>
                <a:gd name="T26" fmla="*/ 5 w 6"/>
                <a:gd name="T27" fmla="*/ 2 h 4"/>
                <a:gd name="T28" fmla="*/ 5 w 6"/>
                <a:gd name="T29" fmla="*/ 2 h 4"/>
                <a:gd name="T30" fmla="*/ 5 w 6"/>
                <a:gd name="T31" fmla="*/ 3 h 4"/>
                <a:gd name="T32" fmla="*/ 4 w 6"/>
                <a:gd name="T33" fmla="*/ 3 h 4"/>
                <a:gd name="T34" fmla="*/ 4 w 6"/>
                <a:gd name="T35" fmla="*/ 3 h 4"/>
                <a:gd name="T36" fmla="*/ 4 w 6"/>
                <a:gd name="T37" fmla="*/ 3 h 4"/>
                <a:gd name="T38" fmla="*/ 3 w 6"/>
                <a:gd name="T39" fmla="*/ 3 h 4"/>
                <a:gd name="T40" fmla="*/ 3 w 6"/>
                <a:gd name="T41" fmla="*/ 3 h 4"/>
                <a:gd name="T42" fmla="*/ 2 w 6"/>
                <a:gd name="T43" fmla="*/ 3 h 4"/>
                <a:gd name="T44" fmla="*/ 2 w 6"/>
                <a:gd name="T45" fmla="*/ 3 h 4"/>
                <a:gd name="T46" fmla="*/ 1 w 6"/>
                <a:gd name="T47" fmla="*/ 3 h 4"/>
                <a:gd name="T48" fmla="*/ 1 w 6"/>
                <a:gd name="T49" fmla="*/ 3 h 4"/>
                <a:gd name="T50" fmla="*/ 1 w 6"/>
                <a:gd name="T51" fmla="*/ 2 h 4"/>
                <a:gd name="T52" fmla="*/ 1 w 6"/>
                <a:gd name="T53" fmla="*/ 2 h 4"/>
                <a:gd name="T54" fmla="*/ 0 w 6"/>
                <a:gd name="T55" fmla="*/ 2 h 4"/>
                <a:gd name="T56" fmla="*/ 0 w 6"/>
                <a:gd name="T57" fmla="*/ 2 h 4"/>
                <a:gd name="T58" fmla="*/ 0 w 6"/>
                <a:gd name="T59" fmla="*/ 1 h 4"/>
                <a:gd name="T60" fmla="*/ 3 w 6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227"/>
            <p:cNvSpPr>
              <a:spLocks/>
            </p:cNvSpPr>
            <p:nvPr/>
          </p:nvSpPr>
          <p:spPr bwMode="auto">
            <a:xfrm>
              <a:off x="1607" y="1761"/>
              <a:ext cx="21" cy="16"/>
            </a:xfrm>
            <a:custGeom>
              <a:avLst/>
              <a:gdLst>
                <a:gd name="T0" fmla="*/ 15 w 21"/>
                <a:gd name="T1" fmla="*/ 9 h 16"/>
                <a:gd name="T2" fmla="*/ 15 w 21"/>
                <a:gd name="T3" fmla="*/ 9 h 16"/>
                <a:gd name="T4" fmla="*/ 15 w 21"/>
                <a:gd name="T5" fmla="*/ 8 h 16"/>
                <a:gd name="T6" fmla="*/ 16 w 21"/>
                <a:gd name="T7" fmla="*/ 8 h 16"/>
                <a:gd name="T8" fmla="*/ 17 w 21"/>
                <a:gd name="T9" fmla="*/ 8 h 16"/>
                <a:gd name="T10" fmla="*/ 18 w 21"/>
                <a:gd name="T11" fmla="*/ 8 h 16"/>
                <a:gd name="T12" fmla="*/ 18 w 21"/>
                <a:gd name="T13" fmla="*/ 9 h 16"/>
                <a:gd name="T14" fmla="*/ 18 w 21"/>
                <a:gd name="T15" fmla="*/ 9 h 16"/>
                <a:gd name="T16" fmla="*/ 18 w 21"/>
                <a:gd name="T17" fmla="*/ 9 h 16"/>
                <a:gd name="T18" fmla="*/ 18 w 21"/>
                <a:gd name="T19" fmla="*/ 10 h 16"/>
                <a:gd name="T20" fmla="*/ 18 w 21"/>
                <a:gd name="T21" fmla="*/ 11 h 16"/>
                <a:gd name="T22" fmla="*/ 18 w 21"/>
                <a:gd name="T23" fmla="*/ 11 h 16"/>
                <a:gd name="T24" fmla="*/ 18 w 21"/>
                <a:gd name="T25" fmla="*/ 12 h 16"/>
                <a:gd name="T26" fmla="*/ 17 w 21"/>
                <a:gd name="T27" fmla="*/ 13 h 16"/>
                <a:gd name="T28" fmla="*/ 17 w 21"/>
                <a:gd name="T29" fmla="*/ 14 h 16"/>
                <a:gd name="T30" fmla="*/ 16 w 21"/>
                <a:gd name="T31" fmla="*/ 14 h 16"/>
                <a:gd name="T32" fmla="*/ 15 w 21"/>
                <a:gd name="T33" fmla="*/ 14 h 16"/>
                <a:gd name="T34" fmla="*/ 15 w 21"/>
                <a:gd name="T35" fmla="*/ 15 h 16"/>
                <a:gd name="T36" fmla="*/ 20 w 21"/>
                <a:gd name="T37" fmla="*/ 12 h 16"/>
                <a:gd name="T38" fmla="*/ 15 w 21"/>
                <a:gd name="T39" fmla="*/ 1 h 16"/>
                <a:gd name="T40" fmla="*/ 12 w 21"/>
                <a:gd name="T41" fmla="*/ 0 h 16"/>
                <a:gd name="T42" fmla="*/ 12 w 21"/>
                <a:gd name="T43" fmla="*/ 1 h 16"/>
                <a:gd name="T44" fmla="*/ 12 w 21"/>
                <a:gd name="T45" fmla="*/ 1 h 16"/>
                <a:gd name="T46" fmla="*/ 13 w 21"/>
                <a:gd name="T47" fmla="*/ 1 h 16"/>
                <a:gd name="T48" fmla="*/ 13 w 21"/>
                <a:gd name="T49" fmla="*/ 1 h 16"/>
                <a:gd name="T50" fmla="*/ 14 w 21"/>
                <a:gd name="T51" fmla="*/ 1 h 16"/>
                <a:gd name="T52" fmla="*/ 15 w 21"/>
                <a:gd name="T53" fmla="*/ 1 h 16"/>
                <a:gd name="T54" fmla="*/ 15 w 21"/>
                <a:gd name="T55" fmla="*/ 2 h 16"/>
                <a:gd name="T56" fmla="*/ 15 w 21"/>
                <a:gd name="T57" fmla="*/ 2 h 16"/>
                <a:gd name="T58" fmla="*/ 15 w 21"/>
                <a:gd name="T59" fmla="*/ 3 h 16"/>
                <a:gd name="T60" fmla="*/ 16 w 21"/>
                <a:gd name="T61" fmla="*/ 4 h 16"/>
                <a:gd name="T62" fmla="*/ 16 w 21"/>
                <a:gd name="T63" fmla="*/ 4 h 16"/>
                <a:gd name="T64" fmla="*/ 16 w 21"/>
                <a:gd name="T65" fmla="*/ 5 h 16"/>
                <a:gd name="T66" fmla="*/ 16 w 21"/>
                <a:gd name="T67" fmla="*/ 6 h 16"/>
                <a:gd name="T68" fmla="*/ 15 w 21"/>
                <a:gd name="T69" fmla="*/ 6 h 16"/>
                <a:gd name="T70" fmla="*/ 15 w 21"/>
                <a:gd name="T71" fmla="*/ 6 h 16"/>
                <a:gd name="T72" fmla="*/ 15 w 21"/>
                <a:gd name="T73" fmla="*/ 6 h 16"/>
                <a:gd name="T74" fmla="*/ 14 w 21"/>
                <a:gd name="T75" fmla="*/ 6 h 16"/>
                <a:gd name="T76" fmla="*/ 5 w 21"/>
                <a:gd name="T77" fmla="*/ 9 h 16"/>
                <a:gd name="T78" fmla="*/ 4 w 21"/>
                <a:gd name="T79" fmla="*/ 9 h 16"/>
                <a:gd name="T80" fmla="*/ 3 w 21"/>
                <a:gd name="T81" fmla="*/ 9 h 16"/>
                <a:gd name="T82" fmla="*/ 2 w 21"/>
                <a:gd name="T83" fmla="*/ 9 h 16"/>
                <a:gd name="T84" fmla="*/ 2 w 21"/>
                <a:gd name="T85" fmla="*/ 9 h 16"/>
                <a:gd name="T86" fmla="*/ 1 w 21"/>
                <a:gd name="T87" fmla="*/ 9 h 16"/>
                <a:gd name="T88" fmla="*/ 1 w 21"/>
                <a:gd name="T89" fmla="*/ 8 h 16"/>
                <a:gd name="T90" fmla="*/ 1 w 21"/>
                <a:gd name="T91" fmla="*/ 7 h 16"/>
                <a:gd name="T92" fmla="*/ 0 w 21"/>
                <a:gd name="T93" fmla="*/ 8 h 16"/>
                <a:gd name="T94" fmla="*/ 2 w 21"/>
                <a:gd name="T95" fmla="*/ 14 h 16"/>
                <a:gd name="T96" fmla="*/ 3 w 21"/>
                <a:gd name="T97" fmla="*/ 14 h 16"/>
                <a:gd name="T98" fmla="*/ 2 w 21"/>
                <a:gd name="T99" fmla="*/ 14 h 16"/>
                <a:gd name="T100" fmla="*/ 2 w 21"/>
                <a:gd name="T101" fmla="*/ 13 h 16"/>
                <a:gd name="T102" fmla="*/ 2 w 21"/>
                <a:gd name="T103" fmla="*/ 12 h 16"/>
                <a:gd name="T104" fmla="*/ 3 w 21"/>
                <a:gd name="T105" fmla="*/ 12 h 16"/>
                <a:gd name="T106" fmla="*/ 3 w 21"/>
                <a:gd name="T107" fmla="*/ 11 h 16"/>
                <a:gd name="T108" fmla="*/ 4 w 21"/>
                <a:gd name="T109" fmla="*/ 11 h 16"/>
                <a:gd name="T110" fmla="*/ 5 w 21"/>
                <a:gd name="T111" fmla="*/ 11 h 16"/>
                <a:gd name="T112" fmla="*/ 5 w 21"/>
                <a:gd name="T113" fmla="*/ 11 h 16"/>
                <a:gd name="T114" fmla="*/ 15 w 21"/>
                <a:gd name="T11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16">
                  <a:moveTo>
                    <a:pt x="15" y="9"/>
                  </a:move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20" y="1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8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228"/>
            <p:cNvSpPr>
              <a:spLocks/>
            </p:cNvSpPr>
            <p:nvPr/>
          </p:nvSpPr>
          <p:spPr bwMode="auto">
            <a:xfrm>
              <a:off x="1612" y="1781"/>
              <a:ext cx="20" cy="16"/>
            </a:xfrm>
            <a:custGeom>
              <a:avLst/>
              <a:gdLst>
                <a:gd name="T0" fmla="*/ 9 w 20"/>
                <a:gd name="T1" fmla="*/ 9 h 16"/>
                <a:gd name="T2" fmla="*/ 14 w 20"/>
                <a:gd name="T3" fmla="*/ 6 h 16"/>
                <a:gd name="T4" fmla="*/ 14 w 20"/>
                <a:gd name="T5" fmla="*/ 5 h 16"/>
                <a:gd name="T6" fmla="*/ 15 w 20"/>
                <a:gd name="T7" fmla="*/ 5 h 16"/>
                <a:gd name="T8" fmla="*/ 16 w 20"/>
                <a:gd name="T9" fmla="*/ 5 h 16"/>
                <a:gd name="T10" fmla="*/ 17 w 20"/>
                <a:gd name="T11" fmla="*/ 5 h 16"/>
                <a:gd name="T12" fmla="*/ 17 w 20"/>
                <a:gd name="T13" fmla="*/ 6 h 16"/>
                <a:gd name="T14" fmla="*/ 17 w 20"/>
                <a:gd name="T15" fmla="*/ 6 h 16"/>
                <a:gd name="T16" fmla="*/ 17 w 20"/>
                <a:gd name="T17" fmla="*/ 6 h 16"/>
                <a:gd name="T18" fmla="*/ 16 w 20"/>
                <a:gd name="T19" fmla="*/ 0 h 16"/>
                <a:gd name="T20" fmla="*/ 15 w 20"/>
                <a:gd name="T21" fmla="*/ 1 h 16"/>
                <a:gd name="T22" fmla="*/ 15 w 20"/>
                <a:gd name="T23" fmla="*/ 1 h 16"/>
                <a:gd name="T24" fmla="*/ 14 w 20"/>
                <a:gd name="T25" fmla="*/ 2 h 16"/>
                <a:gd name="T26" fmla="*/ 14 w 20"/>
                <a:gd name="T27" fmla="*/ 3 h 16"/>
                <a:gd name="T28" fmla="*/ 14 w 20"/>
                <a:gd name="T29" fmla="*/ 4 h 16"/>
                <a:gd name="T30" fmla="*/ 13 w 20"/>
                <a:gd name="T31" fmla="*/ 4 h 16"/>
                <a:gd name="T32" fmla="*/ 7 w 20"/>
                <a:gd name="T33" fmla="*/ 9 h 16"/>
                <a:gd name="T34" fmla="*/ 5 w 20"/>
                <a:gd name="T35" fmla="*/ 9 h 16"/>
                <a:gd name="T36" fmla="*/ 4 w 20"/>
                <a:gd name="T37" fmla="*/ 9 h 16"/>
                <a:gd name="T38" fmla="*/ 3 w 20"/>
                <a:gd name="T39" fmla="*/ 9 h 16"/>
                <a:gd name="T40" fmla="*/ 2 w 20"/>
                <a:gd name="T41" fmla="*/ 9 h 16"/>
                <a:gd name="T42" fmla="*/ 2 w 20"/>
                <a:gd name="T43" fmla="*/ 9 h 16"/>
                <a:gd name="T44" fmla="*/ 1 w 20"/>
                <a:gd name="T45" fmla="*/ 8 h 16"/>
                <a:gd name="T46" fmla="*/ 1 w 20"/>
                <a:gd name="T47" fmla="*/ 7 h 16"/>
                <a:gd name="T48" fmla="*/ 0 w 20"/>
                <a:gd name="T49" fmla="*/ 7 h 16"/>
                <a:gd name="T50" fmla="*/ 2 w 20"/>
                <a:gd name="T51" fmla="*/ 14 h 16"/>
                <a:gd name="T52" fmla="*/ 2 w 20"/>
                <a:gd name="T53" fmla="*/ 13 h 16"/>
                <a:gd name="T54" fmla="*/ 2 w 20"/>
                <a:gd name="T55" fmla="*/ 12 h 16"/>
                <a:gd name="T56" fmla="*/ 2 w 20"/>
                <a:gd name="T57" fmla="*/ 11 h 16"/>
                <a:gd name="T58" fmla="*/ 3 w 20"/>
                <a:gd name="T59" fmla="*/ 11 h 16"/>
                <a:gd name="T60" fmla="*/ 4 w 20"/>
                <a:gd name="T61" fmla="*/ 11 h 16"/>
                <a:gd name="T62" fmla="*/ 5 w 20"/>
                <a:gd name="T63" fmla="*/ 11 h 16"/>
                <a:gd name="T64" fmla="*/ 8 w 20"/>
                <a:gd name="T65" fmla="*/ 11 h 16"/>
                <a:gd name="T66" fmla="*/ 14 w 20"/>
                <a:gd name="T67" fmla="*/ 13 h 16"/>
                <a:gd name="T68" fmla="*/ 15 w 20"/>
                <a:gd name="T69" fmla="*/ 13 h 16"/>
                <a:gd name="T70" fmla="*/ 16 w 20"/>
                <a:gd name="T71" fmla="*/ 13 h 16"/>
                <a:gd name="T72" fmla="*/ 17 w 20"/>
                <a:gd name="T73" fmla="*/ 14 h 16"/>
                <a:gd name="T74" fmla="*/ 17 w 20"/>
                <a:gd name="T75" fmla="*/ 14 h 16"/>
                <a:gd name="T76" fmla="*/ 17 w 20"/>
                <a:gd name="T77" fmla="*/ 14 h 16"/>
                <a:gd name="T78" fmla="*/ 18 w 20"/>
                <a:gd name="T79" fmla="*/ 14 h 16"/>
                <a:gd name="T80" fmla="*/ 18 w 20"/>
                <a:gd name="T81" fmla="*/ 15 h 16"/>
                <a:gd name="T82" fmla="*/ 19 w 20"/>
                <a:gd name="T83" fmla="*/ 15 h 16"/>
                <a:gd name="T84" fmla="*/ 17 w 20"/>
                <a:gd name="T85" fmla="*/ 9 h 16"/>
                <a:gd name="T86" fmla="*/ 17 w 20"/>
                <a:gd name="T87" fmla="*/ 10 h 16"/>
                <a:gd name="T88" fmla="*/ 17 w 20"/>
                <a:gd name="T89" fmla="*/ 11 h 16"/>
                <a:gd name="T90" fmla="*/ 17 w 20"/>
                <a:gd name="T91" fmla="*/ 11 h 16"/>
                <a:gd name="T92" fmla="*/ 17 w 20"/>
                <a:gd name="T93" fmla="*/ 11 h 16"/>
                <a:gd name="T94" fmla="*/ 16 w 20"/>
                <a:gd name="T95" fmla="*/ 11 h 16"/>
                <a:gd name="T96" fmla="*/ 15 w 20"/>
                <a:gd name="T97" fmla="*/ 11 h 16"/>
                <a:gd name="T98" fmla="*/ 14 w 20"/>
                <a:gd name="T99" fmla="*/ 11 h 16"/>
                <a:gd name="T100" fmla="*/ 9 w 20"/>
                <a:gd name="T10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16">
                  <a:moveTo>
                    <a:pt x="9" y="9"/>
                  </a:move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7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9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229"/>
            <p:cNvSpPr>
              <a:spLocks/>
            </p:cNvSpPr>
            <p:nvPr/>
          </p:nvSpPr>
          <p:spPr bwMode="auto">
            <a:xfrm>
              <a:off x="1366" y="1962"/>
              <a:ext cx="14" cy="21"/>
            </a:xfrm>
            <a:custGeom>
              <a:avLst/>
              <a:gdLst>
                <a:gd name="T0" fmla="*/ 3 w 14"/>
                <a:gd name="T1" fmla="*/ 14 h 21"/>
                <a:gd name="T2" fmla="*/ 3 w 14"/>
                <a:gd name="T3" fmla="*/ 14 h 21"/>
                <a:gd name="T4" fmla="*/ 3 w 14"/>
                <a:gd name="T5" fmla="*/ 15 h 21"/>
                <a:gd name="T6" fmla="*/ 3 w 14"/>
                <a:gd name="T7" fmla="*/ 15 h 21"/>
                <a:gd name="T8" fmla="*/ 3 w 14"/>
                <a:gd name="T9" fmla="*/ 15 h 21"/>
                <a:gd name="T10" fmla="*/ 3 w 14"/>
                <a:gd name="T11" fmla="*/ 16 h 21"/>
                <a:gd name="T12" fmla="*/ 2 w 14"/>
                <a:gd name="T13" fmla="*/ 16 h 21"/>
                <a:gd name="T14" fmla="*/ 1 w 14"/>
                <a:gd name="T15" fmla="*/ 16 h 21"/>
                <a:gd name="T16" fmla="*/ 1 w 14"/>
                <a:gd name="T17" fmla="*/ 16 h 21"/>
                <a:gd name="T18" fmla="*/ 0 w 14"/>
                <a:gd name="T19" fmla="*/ 16 h 21"/>
                <a:gd name="T20" fmla="*/ 6 w 14"/>
                <a:gd name="T21" fmla="*/ 20 h 21"/>
                <a:gd name="T22" fmla="*/ 6 w 14"/>
                <a:gd name="T23" fmla="*/ 18 h 21"/>
                <a:gd name="T24" fmla="*/ 5 w 14"/>
                <a:gd name="T25" fmla="*/ 18 h 21"/>
                <a:gd name="T26" fmla="*/ 5 w 14"/>
                <a:gd name="T27" fmla="*/ 18 h 21"/>
                <a:gd name="T28" fmla="*/ 5 w 14"/>
                <a:gd name="T29" fmla="*/ 17 h 21"/>
                <a:gd name="T30" fmla="*/ 5 w 14"/>
                <a:gd name="T31" fmla="*/ 16 h 21"/>
                <a:gd name="T32" fmla="*/ 5 w 14"/>
                <a:gd name="T33" fmla="*/ 15 h 21"/>
                <a:gd name="T34" fmla="*/ 5 w 14"/>
                <a:gd name="T35" fmla="*/ 15 h 21"/>
                <a:gd name="T36" fmla="*/ 10 w 14"/>
                <a:gd name="T37" fmla="*/ 6 h 21"/>
                <a:gd name="T38" fmla="*/ 10 w 14"/>
                <a:gd name="T39" fmla="*/ 5 h 21"/>
                <a:gd name="T40" fmla="*/ 10 w 14"/>
                <a:gd name="T41" fmla="*/ 5 h 21"/>
                <a:gd name="T42" fmla="*/ 11 w 14"/>
                <a:gd name="T43" fmla="*/ 4 h 21"/>
                <a:gd name="T44" fmla="*/ 12 w 14"/>
                <a:gd name="T45" fmla="*/ 4 h 21"/>
                <a:gd name="T46" fmla="*/ 12 w 14"/>
                <a:gd name="T47" fmla="*/ 4 h 21"/>
                <a:gd name="T48" fmla="*/ 13 w 14"/>
                <a:gd name="T49" fmla="*/ 4 h 21"/>
                <a:gd name="T50" fmla="*/ 8 w 14"/>
                <a:gd name="T51" fmla="*/ 0 h 21"/>
                <a:gd name="T52" fmla="*/ 7 w 14"/>
                <a:gd name="T53" fmla="*/ 1 h 21"/>
                <a:gd name="T54" fmla="*/ 8 w 14"/>
                <a:gd name="T55" fmla="*/ 1 h 21"/>
                <a:gd name="T56" fmla="*/ 8 w 14"/>
                <a:gd name="T57" fmla="*/ 2 h 21"/>
                <a:gd name="T58" fmla="*/ 8 w 14"/>
                <a:gd name="T59" fmla="*/ 2 h 21"/>
                <a:gd name="T60" fmla="*/ 8 w 14"/>
                <a:gd name="T61" fmla="*/ 2 h 21"/>
                <a:gd name="T62" fmla="*/ 8 w 14"/>
                <a:gd name="T63" fmla="*/ 3 h 21"/>
                <a:gd name="T64" fmla="*/ 8 w 14"/>
                <a:gd name="T65" fmla="*/ 4 h 21"/>
                <a:gd name="T66" fmla="*/ 8 w 14"/>
                <a:gd name="T67" fmla="*/ 5 h 21"/>
                <a:gd name="T68" fmla="*/ 8 w 14"/>
                <a:gd name="T69" fmla="*/ 5 h 21"/>
                <a:gd name="T70" fmla="*/ 8 w 14"/>
                <a:gd name="T71" fmla="*/ 5 h 21"/>
                <a:gd name="T72" fmla="*/ 3 w 14"/>
                <a:gd name="T7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21">
                  <a:moveTo>
                    <a:pt x="3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8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230"/>
            <p:cNvSpPr>
              <a:spLocks/>
            </p:cNvSpPr>
            <p:nvPr/>
          </p:nvSpPr>
          <p:spPr bwMode="auto">
            <a:xfrm>
              <a:off x="1344" y="1951"/>
              <a:ext cx="26" cy="25"/>
            </a:xfrm>
            <a:custGeom>
              <a:avLst/>
              <a:gdLst>
                <a:gd name="T0" fmla="*/ 11 w 26"/>
                <a:gd name="T1" fmla="*/ 22 h 25"/>
                <a:gd name="T2" fmla="*/ 15 w 26"/>
                <a:gd name="T3" fmla="*/ 24 h 25"/>
                <a:gd name="T4" fmla="*/ 15 w 26"/>
                <a:gd name="T5" fmla="*/ 24 h 25"/>
                <a:gd name="T6" fmla="*/ 15 w 26"/>
                <a:gd name="T7" fmla="*/ 23 h 25"/>
                <a:gd name="T8" fmla="*/ 14 w 26"/>
                <a:gd name="T9" fmla="*/ 22 h 25"/>
                <a:gd name="T10" fmla="*/ 14 w 26"/>
                <a:gd name="T11" fmla="*/ 22 h 25"/>
                <a:gd name="T12" fmla="*/ 14 w 26"/>
                <a:gd name="T13" fmla="*/ 21 h 25"/>
                <a:gd name="T14" fmla="*/ 15 w 26"/>
                <a:gd name="T15" fmla="*/ 20 h 25"/>
                <a:gd name="T16" fmla="*/ 15 w 26"/>
                <a:gd name="T17" fmla="*/ 19 h 25"/>
                <a:gd name="T18" fmla="*/ 15 w 26"/>
                <a:gd name="T19" fmla="*/ 19 h 25"/>
                <a:gd name="T20" fmla="*/ 21 w 26"/>
                <a:gd name="T21" fmla="*/ 11 h 25"/>
                <a:gd name="T22" fmla="*/ 21 w 26"/>
                <a:gd name="T23" fmla="*/ 10 h 25"/>
                <a:gd name="T24" fmla="*/ 22 w 26"/>
                <a:gd name="T25" fmla="*/ 10 h 25"/>
                <a:gd name="T26" fmla="*/ 22 w 26"/>
                <a:gd name="T27" fmla="*/ 10 h 25"/>
                <a:gd name="T28" fmla="*/ 23 w 26"/>
                <a:gd name="T29" fmla="*/ 9 h 25"/>
                <a:gd name="T30" fmla="*/ 23 w 26"/>
                <a:gd name="T31" fmla="*/ 9 h 25"/>
                <a:gd name="T32" fmla="*/ 24 w 26"/>
                <a:gd name="T33" fmla="*/ 9 h 25"/>
                <a:gd name="T34" fmla="*/ 25 w 26"/>
                <a:gd name="T35" fmla="*/ 9 h 25"/>
                <a:gd name="T36" fmla="*/ 20 w 26"/>
                <a:gd name="T37" fmla="*/ 5 h 25"/>
                <a:gd name="T38" fmla="*/ 19 w 26"/>
                <a:gd name="T39" fmla="*/ 6 h 25"/>
                <a:gd name="T40" fmla="*/ 20 w 26"/>
                <a:gd name="T41" fmla="*/ 6 h 25"/>
                <a:gd name="T42" fmla="*/ 20 w 26"/>
                <a:gd name="T43" fmla="*/ 6 h 25"/>
                <a:gd name="T44" fmla="*/ 21 w 26"/>
                <a:gd name="T45" fmla="*/ 6 h 25"/>
                <a:gd name="T46" fmla="*/ 21 w 26"/>
                <a:gd name="T47" fmla="*/ 7 h 25"/>
                <a:gd name="T48" fmla="*/ 21 w 26"/>
                <a:gd name="T49" fmla="*/ 8 h 25"/>
                <a:gd name="T50" fmla="*/ 21 w 26"/>
                <a:gd name="T51" fmla="*/ 9 h 25"/>
                <a:gd name="T52" fmla="*/ 20 w 26"/>
                <a:gd name="T53" fmla="*/ 9 h 25"/>
                <a:gd name="T54" fmla="*/ 20 w 26"/>
                <a:gd name="T55" fmla="*/ 10 h 25"/>
                <a:gd name="T56" fmla="*/ 19 w 26"/>
                <a:gd name="T57" fmla="*/ 10 h 25"/>
                <a:gd name="T58" fmla="*/ 13 w 26"/>
                <a:gd name="T59" fmla="*/ 19 h 25"/>
                <a:gd name="T60" fmla="*/ 13 w 26"/>
                <a:gd name="T61" fmla="*/ 0 h 25"/>
                <a:gd name="T62" fmla="*/ 12 w 26"/>
                <a:gd name="T63" fmla="*/ 0 h 25"/>
                <a:gd name="T64" fmla="*/ 4 w 26"/>
                <a:gd name="T65" fmla="*/ 12 h 25"/>
                <a:gd name="T66" fmla="*/ 4 w 26"/>
                <a:gd name="T67" fmla="*/ 13 h 25"/>
                <a:gd name="T68" fmla="*/ 3 w 26"/>
                <a:gd name="T69" fmla="*/ 13 h 25"/>
                <a:gd name="T70" fmla="*/ 3 w 26"/>
                <a:gd name="T71" fmla="*/ 14 h 25"/>
                <a:gd name="T72" fmla="*/ 2 w 26"/>
                <a:gd name="T73" fmla="*/ 14 h 25"/>
                <a:gd name="T74" fmla="*/ 2 w 26"/>
                <a:gd name="T75" fmla="*/ 14 h 25"/>
                <a:gd name="T76" fmla="*/ 1 w 26"/>
                <a:gd name="T77" fmla="*/ 14 h 25"/>
                <a:gd name="T78" fmla="*/ 0 w 26"/>
                <a:gd name="T79" fmla="*/ 14 h 25"/>
                <a:gd name="T80" fmla="*/ 0 w 26"/>
                <a:gd name="T81" fmla="*/ 13 h 25"/>
                <a:gd name="T82" fmla="*/ 0 w 26"/>
                <a:gd name="T83" fmla="*/ 14 h 25"/>
                <a:gd name="T84" fmla="*/ 5 w 26"/>
                <a:gd name="T85" fmla="*/ 18 h 25"/>
                <a:gd name="T86" fmla="*/ 5 w 26"/>
                <a:gd name="T87" fmla="*/ 17 h 25"/>
                <a:gd name="T88" fmla="*/ 5 w 26"/>
                <a:gd name="T89" fmla="*/ 16 h 25"/>
                <a:gd name="T90" fmla="*/ 4 w 26"/>
                <a:gd name="T91" fmla="*/ 16 h 25"/>
                <a:gd name="T92" fmla="*/ 4 w 26"/>
                <a:gd name="T93" fmla="*/ 15 h 25"/>
                <a:gd name="T94" fmla="*/ 4 w 26"/>
                <a:gd name="T95" fmla="*/ 14 h 25"/>
                <a:gd name="T96" fmla="*/ 4 w 26"/>
                <a:gd name="T97" fmla="*/ 14 h 25"/>
                <a:gd name="T98" fmla="*/ 5 w 26"/>
                <a:gd name="T99" fmla="*/ 14 h 25"/>
                <a:gd name="T100" fmla="*/ 5 w 26"/>
                <a:gd name="T101" fmla="*/ 13 h 25"/>
                <a:gd name="T102" fmla="*/ 10 w 26"/>
                <a:gd name="T103" fmla="*/ 5 h 25"/>
                <a:gd name="T104" fmla="*/ 11 w 26"/>
                <a:gd name="T10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5">
                  <a:moveTo>
                    <a:pt x="11" y="22"/>
                  </a:moveTo>
                  <a:lnTo>
                    <a:pt x="15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3" y="19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10" y="5"/>
                  </a:lnTo>
                  <a:lnTo>
                    <a:pt x="1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231"/>
            <p:cNvSpPr>
              <a:spLocks/>
            </p:cNvSpPr>
            <p:nvPr/>
          </p:nvSpPr>
          <p:spPr bwMode="auto">
            <a:xfrm>
              <a:off x="1318" y="1928"/>
              <a:ext cx="20" cy="20"/>
            </a:xfrm>
            <a:custGeom>
              <a:avLst/>
              <a:gdLst>
                <a:gd name="T0" fmla="*/ 0 w 20"/>
                <a:gd name="T1" fmla="*/ 14 h 20"/>
                <a:gd name="T2" fmla="*/ 2 w 20"/>
                <a:gd name="T3" fmla="*/ 14 h 20"/>
                <a:gd name="T4" fmla="*/ 2 w 20"/>
                <a:gd name="T5" fmla="*/ 15 h 20"/>
                <a:gd name="T6" fmla="*/ 3 w 20"/>
                <a:gd name="T7" fmla="*/ 16 h 20"/>
                <a:gd name="T8" fmla="*/ 4 w 20"/>
                <a:gd name="T9" fmla="*/ 17 h 20"/>
                <a:gd name="T10" fmla="*/ 5 w 20"/>
                <a:gd name="T11" fmla="*/ 18 h 20"/>
                <a:gd name="T12" fmla="*/ 7 w 20"/>
                <a:gd name="T13" fmla="*/ 19 h 20"/>
                <a:gd name="T14" fmla="*/ 8 w 20"/>
                <a:gd name="T15" fmla="*/ 19 h 20"/>
                <a:gd name="T16" fmla="*/ 10 w 20"/>
                <a:gd name="T17" fmla="*/ 19 h 20"/>
                <a:gd name="T18" fmla="*/ 11 w 20"/>
                <a:gd name="T19" fmla="*/ 18 h 20"/>
                <a:gd name="T20" fmla="*/ 14 w 20"/>
                <a:gd name="T21" fmla="*/ 17 h 20"/>
                <a:gd name="T22" fmla="*/ 15 w 20"/>
                <a:gd name="T23" fmla="*/ 17 h 20"/>
                <a:gd name="T24" fmla="*/ 17 w 20"/>
                <a:gd name="T25" fmla="*/ 15 h 20"/>
                <a:gd name="T26" fmla="*/ 17 w 20"/>
                <a:gd name="T27" fmla="*/ 14 h 20"/>
                <a:gd name="T28" fmla="*/ 18 w 20"/>
                <a:gd name="T29" fmla="*/ 12 h 20"/>
                <a:gd name="T30" fmla="*/ 19 w 20"/>
                <a:gd name="T31" fmla="*/ 11 h 20"/>
                <a:gd name="T32" fmla="*/ 19 w 20"/>
                <a:gd name="T33" fmla="*/ 9 h 20"/>
                <a:gd name="T34" fmla="*/ 19 w 20"/>
                <a:gd name="T35" fmla="*/ 8 h 20"/>
                <a:gd name="T36" fmla="*/ 18 w 20"/>
                <a:gd name="T37" fmla="*/ 6 h 20"/>
                <a:gd name="T38" fmla="*/ 17 w 20"/>
                <a:gd name="T39" fmla="*/ 5 h 20"/>
                <a:gd name="T40" fmla="*/ 16 w 20"/>
                <a:gd name="T41" fmla="*/ 4 h 20"/>
                <a:gd name="T42" fmla="*/ 15 w 20"/>
                <a:gd name="T43" fmla="*/ 3 h 20"/>
                <a:gd name="T44" fmla="*/ 14 w 20"/>
                <a:gd name="T45" fmla="*/ 2 h 20"/>
                <a:gd name="T46" fmla="*/ 13 w 20"/>
                <a:gd name="T47" fmla="*/ 2 h 20"/>
                <a:gd name="T48" fmla="*/ 12 w 20"/>
                <a:gd name="T49" fmla="*/ 1 h 20"/>
                <a:gd name="T50" fmla="*/ 9 w 20"/>
                <a:gd name="T51" fmla="*/ 2 h 20"/>
                <a:gd name="T52" fmla="*/ 8 w 20"/>
                <a:gd name="T53" fmla="*/ 4 h 20"/>
                <a:gd name="T54" fmla="*/ 6 w 20"/>
                <a:gd name="T55" fmla="*/ 4 h 20"/>
                <a:gd name="T56" fmla="*/ 5 w 20"/>
                <a:gd name="T57" fmla="*/ 4 h 20"/>
                <a:gd name="T58" fmla="*/ 10 w 20"/>
                <a:gd name="T59" fmla="*/ 8 h 20"/>
                <a:gd name="T60" fmla="*/ 9 w 20"/>
                <a:gd name="T61" fmla="*/ 6 h 20"/>
                <a:gd name="T62" fmla="*/ 10 w 20"/>
                <a:gd name="T63" fmla="*/ 5 h 20"/>
                <a:gd name="T64" fmla="*/ 11 w 20"/>
                <a:gd name="T65" fmla="*/ 5 h 20"/>
                <a:gd name="T66" fmla="*/ 11 w 20"/>
                <a:gd name="T67" fmla="*/ 4 h 20"/>
                <a:gd name="T68" fmla="*/ 13 w 20"/>
                <a:gd name="T69" fmla="*/ 3 h 20"/>
                <a:gd name="T70" fmla="*/ 14 w 20"/>
                <a:gd name="T71" fmla="*/ 3 h 20"/>
                <a:gd name="T72" fmla="*/ 15 w 20"/>
                <a:gd name="T73" fmla="*/ 4 h 20"/>
                <a:gd name="T74" fmla="*/ 16 w 20"/>
                <a:gd name="T75" fmla="*/ 5 h 20"/>
                <a:gd name="T76" fmla="*/ 17 w 20"/>
                <a:gd name="T77" fmla="*/ 6 h 20"/>
                <a:gd name="T78" fmla="*/ 17 w 20"/>
                <a:gd name="T79" fmla="*/ 8 h 20"/>
                <a:gd name="T80" fmla="*/ 17 w 20"/>
                <a:gd name="T81" fmla="*/ 9 h 20"/>
                <a:gd name="T82" fmla="*/ 16 w 20"/>
                <a:gd name="T83" fmla="*/ 11 h 20"/>
                <a:gd name="T84" fmla="*/ 15 w 20"/>
                <a:gd name="T85" fmla="*/ 12 h 20"/>
                <a:gd name="T86" fmla="*/ 14 w 20"/>
                <a:gd name="T87" fmla="*/ 14 h 20"/>
                <a:gd name="T88" fmla="*/ 12 w 20"/>
                <a:gd name="T89" fmla="*/ 15 h 20"/>
                <a:gd name="T90" fmla="*/ 11 w 20"/>
                <a:gd name="T91" fmla="*/ 16 h 20"/>
                <a:gd name="T92" fmla="*/ 9 w 20"/>
                <a:gd name="T93" fmla="*/ 17 h 20"/>
                <a:gd name="T94" fmla="*/ 8 w 20"/>
                <a:gd name="T95" fmla="*/ 17 h 20"/>
                <a:gd name="T96" fmla="*/ 6 w 20"/>
                <a:gd name="T97" fmla="*/ 17 h 20"/>
                <a:gd name="T98" fmla="*/ 5 w 20"/>
                <a:gd name="T99" fmla="*/ 17 h 20"/>
                <a:gd name="T100" fmla="*/ 3 w 20"/>
                <a:gd name="T101" fmla="*/ 15 h 20"/>
                <a:gd name="T102" fmla="*/ 3 w 20"/>
                <a:gd name="T103" fmla="*/ 14 h 20"/>
                <a:gd name="T104" fmla="*/ 2 w 20"/>
                <a:gd name="T105" fmla="*/ 13 h 20"/>
                <a:gd name="T106" fmla="*/ 2 w 20"/>
                <a:gd name="T107" fmla="*/ 11 h 20"/>
                <a:gd name="T108" fmla="*/ 3 w 20"/>
                <a:gd name="T109" fmla="*/ 11 h 20"/>
                <a:gd name="T110" fmla="*/ 3 w 20"/>
                <a:gd name="T111" fmla="*/ 9 h 20"/>
                <a:gd name="T112" fmla="*/ 0 w 20"/>
                <a:gd name="T1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20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232"/>
            <p:cNvSpPr>
              <a:spLocks/>
            </p:cNvSpPr>
            <p:nvPr/>
          </p:nvSpPr>
          <p:spPr bwMode="auto">
            <a:xfrm>
              <a:off x="1303" y="1911"/>
              <a:ext cx="19" cy="17"/>
            </a:xfrm>
            <a:custGeom>
              <a:avLst/>
              <a:gdLst>
                <a:gd name="T0" fmla="*/ 5 w 19"/>
                <a:gd name="T1" fmla="*/ 2 h 17"/>
                <a:gd name="T2" fmla="*/ 4 w 19"/>
                <a:gd name="T3" fmla="*/ 2 h 17"/>
                <a:gd name="T4" fmla="*/ 3 w 19"/>
                <a:gd name="T5" fmla="*/ 3 h 17"/>
                <a:gd name="T6" fmla="*/ 2 w 19"/>
                <a:gd name="T7" fmla="*/ 4 h 17"/>
                <a:gd name="T8" fmla="*/ 2 w 19"/>
                <a:gd name="T9" fmla="*/ 4 h 17"/>
                <a:gd name="T10" fmla="*/ 2 w 19"/>
                <a:gd name="T11" fmla="*/ 5 h 17"/>
                <a:gd name="T12" fmla="*/ 1 w 19"/>
                <a:gd name="T13" fmla="*/ 6 h 17"/>
                <a:gd name="T14" fmla="*/ 1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0 w 19"/>
                <a:gd name="T21" fmla="*/ 9 h 17"/>
                <a:gd name="T22" fmla="*/ 0 w 19"/>
                <a:gd name="T23" fmla="*/ 9 h 17"/>
                <a:gd name="T24" fmla="*/ 0 w 19"/>
                <a:gd name="T25" fmla="*/ 10 h 17"/>
                <a:gd name="T26" fmla="*/ 0 w 19"/>
                <a:gd name="T27" fmla="*/ 11 h 17"/>
                <a:gd name="T28" fmla="*/ 1 w 19"/>
                <a:gd name="T29" fmla="*/ 12 h 17"/>
                <a:gd name="T30" fmla="*/ 1 w 19"/>
                <a:gd name="T31" fmla="*/ 12 h 17"/>
                <a:gd name="T32" fmla="*/ 2 w 19"/>
                <a:gd name="T33" fmla="*/ 13 h 17"/>
                <a:gd name="T34" fmla="*/ 2 w 19"/>
                <a:gd name="T35" fmla="*/ 14 h 17"/>
                <a:gd name="T36" fmla="*/ 3 w 19"/>
                <a:gd name="T37" fmla="*/ 15 h 17"/>
                <a:gd name="T38" fmla="*/ 4 w 19"/>
                <a:gd name="T39" fmla="*/ 15 h 17"/>
                <a:gd name="T40" fmla="*/ 5 w 19"/>
                <a:gd name="T41" fmla="*/ 15 h 17"/>
                <a:gd name="T42" fmla="*/ 5 w 19"/>
                <a:gd name="T43" fmla="*/ 16 h 17"/>
                <a:gd name="T44" fmla="*/ 5 w 19"/>
                <a:gd name="T45" fmla="*/ 16 h 17"/>
                <a:gd name="T46" fmla="*/ 7 w 19"/>
                <a:gd name="T47" fmla="*/ 16 h 17"/>
                <a:gd name="T48" fmla="*/ 8 w 19"/>
                <a:gd name="T49" fmla="*/ 16 h 17"/>
                <a:gd name="T50" fmla="*/ 8 w 19"/>
                <a:gd name="T51" fmla="*/ 16 h 17"/>
                <a:gd name="T52" fmla="*/ 9 w 19"/>
                <a:gd name="T53" fmla="*/ 16 h 17"/>
                <a:gd name="T54" fmla="*/ 10 w 19"/>
                <a:gd name="T55" fmla="*/ 16 h 17"/>
                <a:gd name="T56" fmla="*/ 11 w 19"/>
                <a:gd name="T57" fmla="*/ 15 h 17"/>
                <a:gd name="T58" fmla="*/ 11 w 19"/>
                <a:gd name="T59" fmla="*/ 15 h 17"/>
                <a:gd name="T60" fmla="*/ 12 w 19"/>
                <a:gd name="T61" fmla="*/ 15 h 17"/>
                <a:gd name="T62" fmla="*/ 13 w 19"/>
                <a:gd name="T63" fmla="*/ 15 h 17"/>
                <a:gd name="T64" fmla="*/ 14 w 19"/>
                <a:gd name="T65" fmla="*/ 14 h 17"/>
                <a:gd name="T66" fmla="*/ 14 w 19"/>
                <a:gd name="T67" fmla="*/ 14 h 17"/>
                <a:gd name="T68" fmla="*/ 15 w 19"/>
                <a:gd name="T69" fmla="*/ 13 h 17"/>
                <a:gd name="T70" fmla="*/ 16 w 19"/>
                <a:gd name="T71" fmla="*/ 12 h 17"/>
                <a:gd name="T72" fmla="*/ 16 w 19"/>
                <a:gd name="T73" fmla="*/ 12 h 17"/>
                <a:gd name="T74" fmla="*/ 17 w 19"/>
                <a:gd name="T75" fmla="*/ 11 h 17"/>
                <a:gd name="T76" fmla="*/ 17 w 19"/>
                <a:gd name="T77" fmla="*/ 10 h 17"/>
                <a:gd name="T78" fmla="*/ 17 w 19"/>
                <a:gd name="T79" fmla="*/ 9 h 17"/>
                <a:gd name="T80" fmla="*/ 18 w 19"/>
                <a:gd name="T81" fmla="*/ 9 h 17"/>
                <a:gd name="T82" fmla="*/ 18 w 19"/>
                <a:gd name="T83" fmla="*/ 8 h 17"/>
                <a:gd name="T84" fmla="*/ 18 w 19"/>
                <a:gd name="T85" fmla="*/ 7 h 17"/>
                <a:gd name="T86" fmla="*/ 18 w 19"/>
                <a:gd name="T87" fmla="*/ 6 h 17"/>
                <a:gd name="T88" fmla="*/ 17 w 19"/>
                <a:gd name="T89" fmla="*/ 5 h 17"/>
                <a:gd name="T90" fmla="*/ 17 w 19"/>
                <a:gd name="T91" fmla="*/ 4 h 17"/>
                <a:gd name="T92" fmla="*/ 17 w 19"/>
                <a:gd name="T93" fmla="*/ 4 h 17"/>
                <a:gd name="T94" fmla="*/ 17 w 19"/>
                <a:gd name="T95" fmla="*/ 3 h 17"/>
                <a:gd name="T96" fmla="*/ 16 w 19"/>
                <a:gd name="T97" fmla="*/ 2 h 17"/>
                <a:gd name="T98" fmla="*/ 15 w 19"/>
                <a:gd name="T99" fmla="*/ 1 h 17"/>
                <a:gd name="T100" fmla="*/ 14 w 19"/>
                <a:gd name="T101" fmla="*/ 1 h 17"/>
                <a:gd name="T102" fmla="*/ 14 w 19"/>
                <a:gd name="T103" fmla="*/ 1 h 17"/>
                <a:gd name="T104" fmla="*/ 13 w 19"/>
                <a:gd name="T105" fmla="*/ 0 h 17"/>
                <a:gd name="T106" fmla="*/ 11 w 19"/>
                <a:gd name="T107" fmla="*/ 0 h 17"/>
                <a:gd name="T108" fmla="*/ 11 w 19"/>
                <a:gd name="T109" fmla="*/ 0 h 17"/>
                <a:gd name="T110" fmla="*/ 10 w 19"/>
                <a:gd name="T111" fmla="*/ 0 h 17"/>
                <a:gd name="T112" fmla="*/ 9 w 19"/>
                <a:gd name="T113" fmla="*/ 0 h 17"/>
                <a:gd name="T114" fmla="*/ 8 w 19"/>
                <a:gd name="T115" fmla="*/ 0 h 17"/>
                <a:gd name="T116" fmla="*/ 8 w 19"/>
                <a:gd name="T117" fmla="*/ 1 h 17"/>
                <a:gd name="T118" fmla="*/ 7 w 19"/>
                <a:gd name="T119" fmla="*/ 1 h 17"/>
                <a:gd name="T120" fmla="*/ 6 w 19"/>
                <a:gd name="T121" fmla="*/ 1 h 17"/>
                <a:gd name="T122" fmla="*/ 5 w 19"/>
                <a:gd name="T123" fmla="*/ 1 h 17"/>
                <a:gd name="T124" fmla="*/ 5 w 19"/>
                <a:gd name="T1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" h="17">
                  <a:moveTo>
                    <a:pt x="5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233"/>
            <p:cNvSpPr>
              <a:spLocks/>
            </p:cNvSpPr>
            <p:nvPr/>
          </p:nvSpPr>
          <p:spPr bwMode="auto">
            <a:xfrm>
              <a:off x="1305" y="1914"/>
              <a:ext cx="15" cy="12"/>
            </a:xfrm>
            <a:custGeom>
              <a:avLst/>
              <a:gdLst>
                <a:gd name="T0" fmla="*/ 1 w 15"/>
                <a:gd name="T1" fmla="*/ 10 h 12"/>
                <a:gd name="T2" fmla="*/ 0 w 15"/>
                <a:gd name="T3" fmla="*/ 9 h 12"/>
                <a:gd name="T4" fmla="*/ 0 w 15"/>
                <a:gd name="T5" fmla="*/ 8 h 12"/>
                <a:gd name="T6" fmla="*/ 0 w 15"/>
                <a:gd name="T7" fmla="*/ 8 h 12"/>
                <a:gd name="T8" fmla="*/ 0 w 15"/>
                <a:gd name="T9" fmla="*/ 7 h 12"/>
                <a:gd name="T10" fmla="*/ 0 w 15"/>
                <a:gd name="T11" fmla="*/ 6 h 12"/>
                <a:gd name="T12" fmla="*/ 1 w 15"/>
                <a:gd name="T13" fmla="*/ 6 h 12"/>
                <a:gd name="T14" fmla="*/ 1 w 15"/>
                <a:gd name="T15" fmla="*/ 5 h 12"/>
                <a:gd name="T16" fmla="*/ 1 w 15"/>
                <a:gd name="T17" fmla="*/ 5 h 12"/>
                <a:gd name="T18" fmla="*/ 1 w 15"/>
                <a:gd name="T19" fmla="*/ 5 h 12"/>
                <a:gd name="T20" fmla="*/ 2 w 15"/>
                <a:gd name="T21" fmla="*/ 4 h 12"/>
                <a:gd name="T22" fmla="*/ 2 w 15"/>
                <a:gd name="T23" fmla="*/ 3 h 12"/>
                <a:gd name="T24" fmla="*/ 3 w 15"/>
                <a:gd name="T25" fmla="*/ 3 h 12"/>
                <a:gd name="T26" fmla="*/ 4 w 15"/>
                <a:gd name="T27" fmla="*/ 3 h 12"/>
                <a:gd name="T28" fmla="*/ 4 w 15"/>
                <a:gd name="T29" fmla="*/ 2 h 12"/>
                <a:gd name="T30" fmla="*/ 4 w 15"/>
                <a:gd name="T31" fmla="*/ 2 h 12"/>
                <a:gd name="T32" fmla="*/ 5 w 15"/>
                <a:gd name="T33" fmla="*/ 1 h 12"/>
                <a:gd name="T34" fmla="*/ 6 w 15"/>
                <a:gd name="T35" fmla="*/ 1 h 12"/>
                <a:gd name="T36" fmla="*/ 6 w 15"/>
                <a:gd name="T37" fmla="*/ 1 h 12"/>
                <a:gd name="T38" fmla="*/ 7 w 15"/>
                <a:gd name="T39" fmla="*/ 1 h 12"/>
                <a:gd name="T40" fmla="*/ 8 w 15"/>
                <a:gd name="T41" fmla="*/ 0 h 12"/>
                <a:gd name="T42" fmla="*/ 8 w 15"/>
                <a:gd name="T43" fmla="*/ 0 h 12"/>
                <a:gd name="T44" fmla="*/ 9 w 15"/>
                <a:gd name="T45" fmla="*/ 0 h 12"/>
                <a:gd name="T46" fmla="*/ 10 w 15"/>
                <a:gd name="T47" fmla="*/ 0 h 12"/>
                <a:gd name="T48" fmla="*/ 11 w 15"/>
                <a:gd name="T49" fmla="*/ 0 h 12"/>
                <a:gd name="T50" fmla="*/ 11 w 15"/>
                <a:gd name="T51" fmla="*/ 0 h 12"/>
                <a:gd name="T52" fmla="*/ 12 w 15"/>
                <a:gd name="T53" fmla="*/ 0 h 12"/>
                <a:gd name="T54" fmla="*/ 13 w 15"/>
                <a:gd name="T55" fmla="*/ 1 h 12"/>
                <a:gd name="T56" fmla="*/ 13 w 15"/>
                <a:gd name="T57" fmla="*/ 1 h 12"/>
                <a:gd name="T58" fmla="*/ 14 w 15"/>
                <a:gd name="T59" fmla="*/ 2 h 12"/>
                <a:gd name="T60" fmla="*/ 14 w 15"/>
                <a:gd name="T61" fmla="*/ 3 h 12"/>
                <a:gd name="T62" fmla="*/ 14 w 15"/>
                <a:gd name="T63" fmla="*/ 3 h 12"/>
                <a:gd name="T64" fmla="*/ 14 w 15"/>
                <a:gd name="T65" fmla="*/ 4 h 12"/>
                <a:gd name="T66" fmla="*/ 14 w 15"/>
                <a:gd name="T67" fmla="*/ 5 h 12"/>
                <a:gd name="T68" fmla="*/ 13 w 15"/>
                <a:gd name="T69" fmla="*/ 5 h 12"/>
                <a:gd name="T70" fmla="*/ 13 w 15"/>
                <a:gd name="T71" fmla="*/ 6 h 12"/>
                <a:gd name="T72" fmla="*/ 13 w 15"/>
                <a:gd name="T73" fmla="*/ 6 h 12"/>
                <a:gd name="T74" fmla="*/ 12 w 15"/>
                <a:gd name="T75" fmla="*/ 7 h 12"/>
                <a:gd name="T76" fmla="*/ 11 w 15"/>
                <a:gd name="T77" fmla="*/ 7 h 12"/>
                <a:gd name="T78" fmla="*/ 11 w 15"/>
                <a:gd name="T79" fmla="*/ 8 h 12"/>
                <a:gd name="T80" fmla="*/ 11 w 15"/>
                <a:gd name="T81" fmla="*/ 8 h 12"/>
                <a:gd name="T82" fmla="*/ 11 w 15"/>
                <a:gd name="T83" fmla="*/ 8 h 12"/>
                <a:gd name="T84" fmla="*/ 10 w 15"/>
                <a:gd name="T85" fmla="*/ 8 h 12"/>
                <a:gd name="T86" fmla="*/ 9 w 15"/>
                <a:gd name="T87" fmla="*/ 9 h 12"/>
                <a:gd name="T88" fmla="*/ 8 w 15"/>
                <a:gd name="T89" fmla="*/ 10 h 12"/>
                <a:gd name="T90" fmla="*/ 8 w 15"/>
                <a:gd name="T91" fmla="*/ 10 h 12"/>
                <a:gd name="T92" fmla="*/ 7 w 15"/>
                <a:gd name="T93" fmla="*/ 10 h 12"/>
                <a:gd name="T94" fmla="*/ 6 w 15"/>
                <a:gd name="T95" fmla="*/ 10 h 12"/>
                <a:gd name="T96" fmla="*/ 6 w 15"/>
                <a:gd name="T97" fmla="*/ 11 h 12"/>
                <a:gd name="T98" fmla="*/ 5 w 15"/>
                <a:gd name="T99" fmla="*/ 11 h 12"/>
                <a:gd name="T100" fmla="*/ 4 w 15"/>
                <a:gd name="T101" fmla="*/ 11 h 12"/>
                <a:gd name="T102" fmla="*/ 4 w 15"/>
                <a:gd name="T103" fmla="*/ 11 h 12"/>
                <a:gd name="T104" fmla="*/ 3 w 15"/>
                <a:gd name="T105" fmla="*/ 11 h 12"/>
                <a:gd name="T106" fmla="*/ 2 w 15"/>
                <a:gd name="T107" fmla="*/ 11 h 12"/>
                <a:gd name="T108" fmla="*/ 1 w 15"/>
                <a:gd name="T109" fmla="*/ 10 h 12"/>
                <a:gd name="T110" fmla="*/ 1 w 15"/>
                <a:gd name="T111" fmla="*/ 10 h 12"/>
                <a:gd name="T112" fmla="*/ 1 w 15"/>
                <a:gd name="T1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2">
                  <a:moveTo>
                    <a:pt x="1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Freeform 234"/>
            <p:cNvSpPr>
              <a:spLocks/>
            </p:cNvSpPr>
            <p:nvPr/>
          </p:nvSpPr>
          <p:spPr bwMode="auto">
            <a:xfrm>
              <a:off x="1290" y="1889"/>
              <a:ext cx="22" cy="21"/>
            </a:xfrm>
            <a:custGeom>
              <a:avLst/>
              <a:gdLst>
                <a:gd name="T0" fmla="*/ 17 w 22"/>
                <a:gd name="T1" fmla="*/ 5 h 21"/>
                <a:gd name="T2" fmla="*/ 17 w 22"/>
                <a:gd name="T3" fmla="*/ 5 h 21"/>
                <a:gd name="T4" fmla="*/ 16 w 22"/>
                <a:gd name="T5" fmla="*/ 4 h 21"/>
                <a:gd name="T6" fmla="*/ 16 w 22"/>
                <a:gd name="T7" fmla="*/ 3 h 21"/>
                <a:gd name="T8" fmla="*/ 16 w 22"/>
                <a:gd name="T9" fmla="*/ 2 h 21"/>
                <a:gd name="T10" fmla="*/ 15 w 22"/>
                <a:gd name="T11" fmla="*/ 2 h 21"/>
                <a:gd name="T12" fmla="*/ 14 w 22"/>
                <a:gd name="T13" fmla="*/ 2 h 21"/>
                <a:gd name="T14" fmla="*/ 13 w 22"/>
                <a:gd name="T15" fmla="*/ 1 h 21"/>
                <a:gd name="T16" fmla="*/ 12 w 22"/>
                <a:gd name="T17" fmla="*/ 0 h 21"/>
                <a:gd name="T18" fmla="*/ 12 w 22"/>
                <a:gd name="T19" fmla="*/ 0 h 21"/>
                <a:gd name="T20" fmla="*/ 11 w 22"/>
                <a:gd name="T21" fmla="*/ 0 h 21"/>
                <a:gd name="T22" fmla="*/ 9 w 22"/>
                <a:gd name="T23" fmla="*/ 0 h 21"/>
                <a:gd name="T24" fmla="*/ 9 w 22"/>
                <a:gd name="T25" fmla="*/ 0 h 21"/>
                <a:gd name="T26" fmla="*/ 8 w 22"/>
                <a:gd name="T27" fmla="*/ 0 h 21"/>
                <a:gd name="T28" fmla="*/ 7 w 22"/>
                <a:gd name="T29" fmla="*/ 0 h 21"/>
                <a:gd name="T30" fmla="*/ 6 w 22"/>
                <a:gd name="T31" fmla="*/ 1 h 21"/>
                <a:gd name="T32" fmla="*/ 5 w 22"/>
                <a:gd name="T33" fmla="*/ 1 h 21"/>
                <a:gd name="T34" fmla="*/ 5 w 22"/>
                <a:gd name="T35" fmla="*/ 2 h 21"/>
                <a:gd name="T36" fmla="*/ 4 w 22"/>
                <a:gd name="T37" fmla="*/ 2 h 21"/>
                <a:gd name="T38" fmla="*/ 3 w 22"/>
                <a:gd name="T39" fmla="*/ 2 h 21"/>
                <a:gd name="T40" fmla="*/ 2 w 22"/>
                <a:gd name="T41" fmla="*/ 2 h 21"/>
                <a:gd name="T42" fmla="*/ 2 w 22"/>
                <a:gd name="T43" fmla="*/ 3 h 21"/>
                <a:gd name="T44" fmla="*/ 2 w 22"/>
                <a:gd name="T45" fmla="*/ 4 h 21"/>
                <a:gd name="T46" fmla="*/ 1 w 22"/>
                <a:gd name="T47" fmla="*/ 5 h 21"/>
                <a:gd name="T48" fmla="*/ 1 w 22"/>
                <a:gd name="T49" fmla="*/ 5 h 21"/>
                <a:gd name="T50" fmla="*/ 0 w 22"/>
                <a:gd name="T51" fmla="*/ 5 h 21"/>
                <a:gd name="T52" fmla="*/ 0 w 22"/>
                <a:gd name="T53" fmla="*/ 6 h 21"/>
                <a:gd name="T54" fmla="*/ 0 w 22"/>
                <a:gd name="T55" fmla="*/ 7 h 21"/>
                <a:gd name="T56" fmla="*/ 0 w 22"/>
                <a:gd name="T57" fmla="*/ 8 h 21"/>
                <a:gd name="T58" fmla="*/ 0 w 22"/>
                <a:gd name="T59" fmla="*/ 8 h 21"/>
                <a:gd name="T60" fmla="*/ 0 w 22"/>
                <a:gd name="T61" fmla="*/ 9 h 21"/>
                <a:gd name="T62" fmla="*/ 0 w 22"/>
                <a:gd name="T63" fmla="*/ 10 h 21"/>
                <a:gd name="T64" fmla="*/ 0 w 22"/>
                <a:gd name="T65" fmla="*/ 11 h 21"/>
                <a:gd name="T66" fmla="*/ 0 w 22"/>
                <a:gd name="T67" fmla="*/ 12 h 21"/>
                <a:gd name="T68" fmla="*/ 1 w 22"/>
                <a:gd name="T69" fmla="*/ 12 h 21"/>
                <a:gd name="T70" fmla="*/ 1 w 22"/>
                <a:gd name="T71" fmla="*/ 13 h 21"/>
                <a:gd name="T72" fmla="*/ 2 w 22"/>
                <a:gd name="T73" fmla="*/ 13 h 21"/>
                <a:gd name="T74" fmla="*/ 2 w 22"/>
                <a:gd name="T75" fmla="*/ 14 h 21"/>
                <a:gd name="T76" fmla="*/ 5 w 22"/>
                <a:gd name="T77" fmla="*/ 20 h 21"/>
                <a:gd name="T78" fmla="*/ 5 w 22"/>
                <a:gd name="T79" fmla="*/ 19 h 21"/>
                <a:gd name="T80" fmla="*/ 5 w 22"/>
                <a:gd name="T81" fmla="*/ 18 h 21"/>
                <a:gd name="T82" fmla="*/ 5 w 22"/>
                <a:gd name="T83" fmla="*/ 18 h 21"/>
                <a:gd name="T84" fmla="*/ 5 w 22"/>
                <a:gd name="T85" fmla="*/ 18 h 21"/>
                <a:gd name="T86" fmla="*/ 5 w 22"/>
                <a:gd name="T87" fmla="*/ 17 h 21"/>
                <a:gd name="T88" fmla="*/ 6 w 22"/>
                <a:gd name="T89" fmla="*/ 17 h 21"/>
                <a:gd name="T90" fmla="*/ 7 w 22"/>
                <a:gd name="T91" fmla="*/ 16 h 21"/>
                <a:gd name="T92" fmla="*/ 16 w 22"/>
                <a:gd name="T93" fmla="*/ 12 h 21"/>
                <a:gd name="T94" fmla="*/ 16 w 22"/>
                <a:gd name="T95" fmla="*/ 12 h 21"/>
                <a:gd name="T96" fmla="*/ 16 w 22"/>
                <a:gd name="T97" fmla="*/ 11 h 21"/>
                <a:gd name="T98" fmla="*/ 17 w 22"/>
                <a:gd name="T99" fmla="*/ 11 h 21"/>
                <a:gd name="T100" fmla="*/ 18 w 22"/>
                <a:gd name="T101" fmla="*/ 11 h 21"/>
                <a:gd name="T102" fmla="*/ 19 w 22"/>
                <a:gd name="T103" fmla="*/ 11 h 21"/>
                <a:gd name="T104" fmla="*/ 19 w 22"/>
                <a:gd name="T105" fmla="*/ 11 h 21"/>
                <a:gd name="T106" fmla="*/ 19 w 22"/>
                <a:gd name="T107" fmla="*/ 12 h 21"/>
                <a:gd name="T108" fmla="*/ 20 w 22"/>
                <a:gd name="T109" fmla="*/ 12 h 21"/>
                <a:gd name="T110" fmla="*/ 20 w 22"/>
                <a:gd name="T111" fmla="*/ 12 h 21"/>
                <a:gd name="T112" fmla="*/ 21 w 22"/>
                <a:gd name="T113" fmla="*/ 12 h 21"/>
                <a:gd name="T114" fmla="*/ 17 w 22"/>
                <a:gd name="T1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" h="21">
                  <a:moveTo>
                    <a:pt x="17" y="5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17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Freeform 235"/>
            <p:cNvSpPr>
              <a:spLocks/>
            </p:cNvSpPr>
            <p:nvPr/>
          </p:nvSpPr>
          <p:spPr bwMode="auto">
            <a:xfrm>
              <a:off x="1291" y="1892"/>
              <a:ext cx="16" cy="11"/>
            </a:xfrm>
            <a:custGeom>
              <a:avLst/>
              <a:gdLst>
                <a:gd name="T0" fmla="*/ 4 w 16"/>
                <a:gd name="T1" fmla="*/ 9 h 11"/>
                <a:gd name="T2" fmla="*/ 4 w 16"/>
                <a:gd name="T3" fmla="*/ 9 h 11"/>
                <a:gd name="T4" fmla="*/ 4 w 16"/>
                <a:gd name="T5" fmla="*/ 10 h 11"/>
                <a:gd name="T6" fmla="*/ 3 w 16"/>
                <a:gd name="T7" fmla="*/ 10 h 11"/>
                <a:gd name="T8" fmla="*/ 2 w 16"/>
                <a:gd name="T9" fmla="*/ 10 h 11"/>
                <a:gd name="T10" fmla="*/ 1 w 16"/>
                <a:gd name="T11" fmla="*/ 10 h 11"/>
                <a:gd name="T12" fmla="*/ 1 w 16"/>
                <a:gd name="T13" fmla="*/ 9 h 11"/>
                <a:gd name="T14" fmla="*/ 1 w 16"/>
                <a:gd name="T15" fmla="*/ 9 h 11"/>
                <a:gd name="T16" fmla="*/ 1 w 16"/>
                <a:gd name="T17" fmla="*/ 8 h 11"/>
                <a:gd name="T18" fmla="*/ 1 w 16"/>
                <a:gd name="T19" fmla="*/ 8 h 11"/>
                <a:gd name="T20" fmla="*/ 0 w 16"/>
                <a:gd name="T21" fmla="*/ 7 h 11"/>
                <a:gd name="T22" fmla="*/ 0 w 16"/>
                <a:gd name="T23" fmla="*/ 6 h 11"/>
                <a:gd name="T24" fmla="*/ 0 w 16"/>
                <a:gd name="T25" fmla="*/ 6 h 11"/>
                <a:gd name="T26" fmla="*/ 0 w 16"/>
                <a:gd name="T27" fmla="*/ 5 h 11"/>
                <a:gd name="T28" fmla="*/ 1 w 16"/>
                <a:gd name="T29" fmla="*/ 4 h 11"/>
                <a:gd name="T30" fmla="*/ 1 w 16"/>
                <a:gd name="T31" fmla="*/ 4 h 11"/>
                <a:gd name="T32" fmla="*/ 1 w 16"/>
                <a:gd name="T33" fmla="*/ 4 h 11"/>
                <a:gd name="T34" fmla="*/ 1 w 16"/>
                <a:gd name="T35" fmla="*/ 3 h 11"/>
                <a:gd name="T36" fmla="*/ 2 w 16"/>
                <a:gd name="T37" fmla="*/ 3 h 11"/>
                <a:gd name="T38" fmla="*/ 3 w 16"/>
                <a:gd name="T39" fmla="*/ 2 h 11"/>
                <a:gd name="T40" fmla="*/ 4 w 16"/>
                <a:gd name="T41" fmla="*/ 1 h 11"/>
                <a:gd name="T42" fmla="*/ 4 w 16"/>
                <a:gd name="T43" fmla="*/ 1 h 11"/>
                <a:gd name="T44" fmla="*/ 5 w 16"/>
                <a:gd name="T45" fmla="*/ 1 h 11"/>
                <a:gd name="T46" fmla="*/ 6 w 16"/>
                <a:gd name="T47" fmla="*/ 1 h 11"/>
                <a:gd name="T48" fmla="*/ 6 w 16"/>
                <a:gd name="T49" fmla="*/ 1 h 11"/>
                <a:gd name="T50" fmla="*/ 7 w 16"/>
                <a:gd name="T51" fmla="*/ 0 h 11"/>
                <a:gd name="T52" fmla="*/ 8 w 16"/>
                <a:gd name="T53" fmla="*/ 0 h 11"/>
                <a:gd name="T54" fmla="*/ 9 w 16"/>
                <a:gd name="T55" fmla="*/ 0 h 11"/>
                <a:gd name="T56" fmla="*/ 9 w 16"/>
                <a:gd name="T57" fmla="*/ 0 h 11"/>
                <a:gd name="T58" fmla="*/ 10 w 16"/>
                <a:gd name="T59" fmla="*/ 0 h 11"/>
                <a:gd name="T60" fmla="*/ 11 w 16"/>
                <a:gd name="T61" fmla="*/ 0 h 11"/>
                <a:gd name="T62" fmla="*/ 11 w 16"/>
                <a:gd name="T63" fmla="*/ 0 h 11"/>
                <a:gd name="T64" fmla="*/ 12 w 16"/>
                <a:gd name="T65" fmla="*/ 0 h 11"/>
                <a:gd name="T66" fmla="*/ 13 w 16"/>
                <a:gd name="T67" fmla="*/ 1 h 11"/>
                <a:gd name="T68" fmla="*/ 14 w 16"/>
                <a:gd name="T69" fmla="*/ 1 h 11"/>
                <a:gd name="T70" fmla="*/ 14 w 16"/>
                <a:gd name="T71" fmla="*/ 2 h 11"/>
                <a:gd name="T72" fmla="*/ 15 w 16"/>
                <a:gd name="T73" fmla="*/ 3 h 11"/>
                <a:gd name="T74" fmla="*/ 15 w 16"/>
                <a:gd name="T75" fmla="*/ 3 h 11"/>
                <a:gd name="T76" fmla="*/ 15 w 16"/>
                <a:gd name="T77" fmla="*/ 4 h 11"/>
                <a:gd name="T78" fmla="*/ 15 w 16"/>
                <a:gd name="T79" fmla="*/ 4 h 11"/>
                <a:gd name="T80" fmla="*/ 15 w 16"/>
                <a:gd name="T81" fmla="*/ 5 h 11"/>
                <a:gd name="T82" fmla="*/ 14 w 16"/>
                <a:gd name="T83" fmla="*/ 5 h 11"/>
                <a:gd name="T84" fmla="*/ 14 w 16"/>
                <a:gd name="T85" fmla="*/ 6 h 11"/>
                <a:gd name="T86" fmla="*/ 13 w 16"/>
                <a:gd name="T87" fmla="*/ 6 h 11"/>
                <a:gd name="T88" fmla="*/ 4 w 16"/>
                <a:gd name="T8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1">
                  <a:moveTo>
                    <a:pt x="4" y="9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4" y="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236"/>
            <p:cNvSpPr>
              <a:spLocks/>
            </p:cNvSpPr>
            <p:nvPr/>
          </p:nvSpPr>
          <p:spPr bwMode="auto">
            <a:xfrm>
              <a:off x="1273" y="1853"/>
              <a:ext cx="24" cy="26"/>
            </a:xfrm>
            <a:custGeom>
              <a:avLst/>
              <a:gdLst>
                <a:gd name="T0" fmla="*/ 8 w 24"/>
                <a:gd name="T1" fmla="*/ 11 h 26"/>
                <a:gd name="T2" fmla="*/ 21 w 24"/>
                <a:gd name="T3" fmla="*/ 4 h 26"/>
                <a:gd name="T4" fmla="*/ 21 w 24"/>
                <a:gd name="T5" fmla="*/ 3 h 26"/>
                <a:gd name="T6" fmla="*/ 6 w 24"/>
                <a:gd name="T7" fmla="*/ 2 h 26"/>
                <a:gd name="T8" fmla="*/ 5 w 24"/>
                <a:gd name="T9" fmla="*/ 2 h 26"/>
                <a:gd name="T10" fmla="*/ 4 w 24"/>
                <a:gd name="T11" fmla="*/ 2 h 26"/>
                <a:gd name="T12" fmla="*/ 3 w 24"/>
                <a:gd name="T13" fmla="*/ 2 h 26"/>
                <a:gd name="T14" fmla="*/ 2 w 24"/>
                <a:gd name="T15" fmla="*/ 2 h 26"/>
                <a:gd name="T16" fmla="*/ 2 w 24"/>
                <a:gd name="T17" fmla="*/ 2 h 26"/>
                <a:gd name="T18" fmla="*/ 2 w 24"/>
                <a:gd name="T19" fmla="*/ 2 h 26"/>
                <a:gd name="T20" fmla="*/ 2 w 24"/>
                <a:gd name="T21" fmla="*/ 1 h 26"/>
                <a:gd name="T22" fmla="*/ 1 w 24"/>
                <a:gd name="T23" fmla="*/ 1 h 26"/>
                <a:gd name="T24" fmla="*/ 1 w 24"/>
                <a:gd name="T25" fmla="*/ 0 h 26"/>
                <a:gd name="T26" fmla="*/ 0 w 24"/>
                <a:gd name="T27" fmla="*/ 0 h 26"/>
                <a:gd name="T28" fmla="*/ 2 w 24"/>
                <a:gd name="T29" fmla="*/ 6 h 26"/>
                <a:gd name="T30" fmla="*/ 2 w 24"/>
                <a:gd name="T31" fmla="*/ 6 h 26"/>
                <a:gd name="T32" fmla="*/ 2 w 24"/>
                <a:gd name="T33" fmla="*/ 6 h 26"/>
                <a:gd name="T34" fmla="*/ 2 w 24"/>
                <a:gd name="T35" fmla="*/ 5 h 26"/>
                <a:gd name="T36" fmla="*/ 2 w 24"/>
                <a:gd name="T37" fmla="*/ 4 h 26"/>
                <a:gd name="T38" fmla="*/ 3 w 24"/>
                <a:gd name="T39" fmla="*/ 4 h 26"/>
                <a:gd name="T40" fmla="*/ 6 w 24"/>
                <a:gd name="T41" fmla="*/ 4 h 26"/>
                <a:gd name="T42" fmla="*/ 16 w 24"/>
                <a:gd name="T43" fmla="*/ 4 h 26"/>
                <a:gd name="T44" fmla="*/ 6 w 24"/>
                <a:gd name="T45" fmla="*/ 10 h 26"/>
                <a:gd name="T46" fmla="*/ 5 w 24"/>
                <a:gd name="T47" fmla="*/ 10 h 26"/>
                <a:gd name="T48" fmla="*/ 4 w 24"/>
                <a:gd name="T49" fmla="*/ 10 h 26"/>
                <a:gd name="T50" fmla="*/ 4 w 24"/>
                <a:gd name="T51" fmla="*/ 10 h 26"/>
                <a:gd name="T52" fmla="*/ 3 w 24"/>
                <a:gd name="T53" fmla="*/ 10 h 26"/>
                <a:gd name="T54" fmla="*/ 3 w 24"/>
                <a:gd name="T55" fmla="*/ 9 h 26"/>
                <a:gd name="T56" fmla="*/ 3 w 24"/>
                <a:gd name="T57" fmla="*/ 8 h 26"/>
                <a:gd name="T58" fmla="*/ 2 w 24"/>
                <a:gd name="T59" fmla="*/ 8 h 26"/>
                <a:gd name="T60" fmla="*/ 4 w 24"/>
                <a:gd name="T61" fmla="*/ 16 h 26"/>
                <a:gd name="T62" fmla="*/ 5 w 24"/>
                <a:gd name="T63" fmla="*/ 15 h 26"/>
                <a:gd name="T64" fmla="*/ 5 w 24"/>
                <a:gd name="T65" fmla="*/ 15 h 26"/>
                <a:gd name="T66" fmla="*/ 5 w 24"/>
                <a:gd name="T67" fmla="*/ 14 h 26"/>
                <a:gd name="T68" fmla="*/ 6 w 24"/>
                <a:gd name="T69" fmla="*/ 14 h 26"/>
                <a:gd name="T70" fmla="*/ 6 w 24"/>
                <a:gd name="T71" fmla="*/ 13 h 26"/>
                <a:gd name="T72" fmla="*/ 6 w 24"/>
                <a:gd name="T73" fmla="*/ 13 h 26"/>
                <a:gd name="T74" fmla="*/ 18 w 24"/>
                <a:gd name="T75" fmla="*/ 13 h 26"/>
                <a:gd name="T76" fmla="*/ 8 w 24"/>
                <a:gd name="T77" fmla="*/ 19 h 26"/>
                <a:gd name="T78" fmla="*/ 7 w 24"/>
                <a:gd name="T79" fmla="*/ 19 h 26"/>
                <a:gd name="T80" fmla="*/ 7 w 24"/>
                <a:gd name="T81" fmla="*/ 19 h 26"/>
                <a:gd name="T82" fmla="*/ 6 w 24"/>
                <a:gd name="T83" fmla="*/ 19 h 26"/>
                <a:gd name="T84" fmla="*/ 6 w 24"/>
                <a:gd name="T85" fmla="*/ 19 h 26"/>
                <a:gd name="T86" fmla="*/ 6 w 24"/>
                <a:gd name="T87" fmla="*/ 19 h 26"/>
                <a:gd name="T88" fmla="*/ 6 w 24"/>
                <a:gd name="T89" fmla="*/ 18 h 26"/>
                <a:gd name="T90" fmla="*/ 5 w 24"/>
                <a:gd name="T91" fmla="*/ 18 h 26"/>
                <a:gd name="T92" fmla="*/ 6 w 24"/>
                <a:gd name="T93" fmla="*/ 25 h 26"/>
                <a:gd name="T94" fmla="*/ 8 w 24"/>
                <a:gd name="T95" fmla="*/ 25 h 26"/>
                <a:gd name="T96" fmla="*/ 7 w 24"/>
                <a:gd name="T97" fmla="*/ 24 h 26"/>
                <a:gd name="T98" fmla="*/ 7 w 24"/>
                <a:gd name="T99" fmla="*/ 23 h 26"/>
                <a:gd name="T100" fmla="*/ 7 w 24"/>
                <a:gd name="T101" fmla="*/ 23 h 26"/>
                <a:gd name="T102" fmla="*/ 8 w 24"/>
                <a:gd name="T103" fmla="*/ 22 h 26"/>
                <a:gd name="T104" fmla="*/ 9 w 24"/>
                <a:gd name="T105" fmla="*/ 21 h 26"/>
                <a:gd name="T106" fmla="*/ 10 w 24"/>
                <a:gd name="T107" fmla="*/ 21 h 26"/>
                <a:gd name="T108" fmla="*/ 10 w 24"/>
                <a:gd name="T109" fmla="*/ 20 h 26"/>
                <a:gd name="T110" fmla="*/ 10 w 24"/>
                <a:gd name="T111" fmla="*/ 20 h 26"/>
                <a:gd name="T112" fmla="*/ 23 w 24"/>
                <a:gd name="T113" fmla="*/ 13 h 26"/>
                <a:gd name="T114" fmla="*/ 23 w 24"/>
                <a:gd name="T115" fmla="*/ 12 h 26"/>
                <a:gd name="T116" fmla="*/ 8 w 24"/>
                <a:gd name="T11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6">
                  <a:moveTo>
                    <a:pt x="8" y="11"/>
                  </a:moveTo>
                  <a:lnTo>
                    <a:pt x="21" y="4"/>
                  </a:lnTo>
                  <a:lnTo>
                    <a:pt x="21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16" y="4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8" y="13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8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237"/>
            <p:cNvSpPr>
              <a:spLocks/>
            </p:cNvSpPr>
            <p:nvPr/>
          </p:nvSpPr>
          <p:spPr bwMode="auto">
            <a:xfrm>
              <a:off x="1271" y="1828"/>
              <a:ext cx="20" cy="16"/>
            </a:xfrm>
            <a:custGeom>
              <a:avLst/>
              <a:gdLst>
                <a:gd name="T0" fmla="*/ 5 w 20"/>
                <a:gd name="T1" fmla="*/ 5 h 16"/>
                <a:gd name="T2" fmla="*/ 7 w 20"/>
                <a:gd name="T3" fmla="*/ 5 h 16"/>
                <a:gd name="T4" fmla="*/ 8 w 20"/>
                <a:gd name="T5" fmla="*/ 6 h 16"/>
                <a:gd name="T6" fmla="*/ 8 w 20"/>
                <a:gd name="T7" fmla="*/ 7 h 16"/>
                <a:gd name="T8" fmla="*/ 9 w 20"/>
                <a:gd name="T9" fmla="*/ 9 h 16"/>
                <a:gd name="T10" fmla="*/ 5 w 20"/>
                <a:gd name="T11" fmla="*/ 10 h 16"/>
                <a:gd name="T12" fmla="*/ 3 w 20"/>
                <a:gd name="T13" fmla="*/ 10 h 16"/>
                <a:gd name="T14" fmla="*/ 2 w 20"/>
                <a:gd name="T15" fmla="*/ 9 h 16"/>
                <a:gd name="T16" fmla="*/ 2 w 20"/>
                <a:gd name="T17" fmla="*/ 8 h 16"/>
                <a:gd name="T18" fmla="*/ 1 w 20"/>
                <a:gd name="T19" fmla="*/ 7 h 16"/>
                <a:gd name="T20" fmla="*/ 2 w 20"/>
                <a:gd name="T21" fmla="*/ 6 h 16"/>
                <a:gd name="T22" fmla="*/ 2 w 20"/>
                <a:gd name="T23" fmla="*/ 5 h 16"/>
                <a:gd name="T24" fmla="*/ 2 w 20"/>
                <a:gd name="T25" fmla="*/ 4 h 16"/>
                <a:gd name="T26" fmla="*/ 3 w 20"/>
                <a:gd name="T27" fmla="*/ 3 h 16"/>
                <a:gd name="T28" fmla="*/ 4 w 20"/>
                <a:gd name="T29" fmla="*/ 2 h 16"/>
                <a:gd name="T30" fmla="*/ 4 w 20"/>
                <a:gd name="T31" fmla="*/ 1 h 16"/>
                <a:gd name="T32" fmla="*/ 1 w 20"/>
                <a:gd name="T33" fmla="*/ 15 h 16"/>
                <a:gd name="T34" fmla="*/ 2 w 20"/>
                <a:gd name="T35" fmla="*/ 14 h 16"/>
                <a:gd name="T36" fmla="*/ 3 w 20"/>
                <a:gd name="T37" fmla="*/ 13 h 16"/>
                <a:gd name="T38" fmla="*/ 4 w 20"/>
                <a:gd name="T39" fmla="*/ 12 h 16"/>
                <a:gd name="T40" fmla="*/ 5 w 20"/>
                <a:gd name="T41" fmla="*/ 12 h 16"/>
                <a:gd name="T42" fmla="*/ 16 w 20"/>
                <a:gd name="T43" fmla="*/ 11 h 16"/>
                <a:gd name="T44" fmla="*/ 17 w 20"/>
                <a:gd name="T45" fmla="*/ 11 h 16"/>
                <a:gd name="T46" fmla="*/ 18 w 20"/>
                <a:gd name="T47" fmla="*/ 13 h 16"/>
                <a:gd name="T48" fmla="*/ 19 w 20"/>
                <a:gd name="T49" fmla="*/ 14 h 16"/>
                <a:gd name="T50" fmla="*/ 13 w 20"/>
                <a:gd name="T51" fmla="*/ 0 h 16"/>
                <a:gd name="T52" fmla="*/ 14 w 20"/>
                <a:gd name="T53" fmla="*/ 1 h 16"/>
                <a:gd name="T54" fmla="*/ 15 w 20"/>
                <a:gd name="T55" fmla="*/ 2 h 16"/>
                <a:gd name="T56" fmla="*/ 17 w 20"/>
                <a:gd name="T57" fmla="*/ 4 h 16"/>
                <a:gd name="T58" fmla="*/ 17 w 20"/>
                <a:gd name="T59" fmla="*/ 4 h 16"/>
                <a:gd name="T60" fmla="*/ 17 w 20"/>
                <a:gd name="T61" fmla="*/ 6 h 16"/>
                <a:gd name="T62" fmla="*/ 17 w 20"/>
                <a:gd name="T63" fmla="*/ 7 h 16"/>
                <a:gd name="T64" fmla="*/ 17 w 20"/>
                <a:gd name="T65" fmla="*/ 9 h 16"/>
                <a:gd name="T66" fmla="*/ 17 w 20"/>
                <a:gd name="T67" fmla="*/ 9 h 16"/>
                <a:gd name="T68" fmla="*/ 15 w 20"/>
                <a:gd name="T69" fmla="*/ 9 h 16"/>
                <a:gd name="T70" fmla="*/ 9 w 20"/>
                <a:gd name="T71" fmla="*/ 9 h 16"/>
                <a:gd name="T72" fmla="*/ 9 w 20"/>
                <a:gd name="T73" fmla="*/ 7 h 16"/>
                <a:gd name="T74" fmla="*/ 10 w 20"/>
                <a:gd name="T75" fmla="*/ 6 h 16"/>
                <a:gd name="T76" fmla="*/ 11 w 20"/>
                <a:gd name="T77" fmla="*/ 5 h 16"/>
                <a:gd name="T78" fmla="*/ 5 w 20"/>
                <a:gd name="T7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16">
                  <a:moveTo>
                    <a:pt x="5" y="4"/>
                  </a:move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238"/>
            <p:cNvSpPr>
              <a:spLocks/>
            </p:cNvSpPr>
            <p:nvPr/>
          </p:nvSpPr>
          <p:spPr bwMode="auto">
            <a:xfrm>
              <a:off x="1271" y="1794"/>
              <a:ext cx="20" cy="18"/>
            </a:xfrm>
            <a:custGeom>
              <a:avLst/>
              <a:gdLst>
                <a:gd name="T0" fmla="*/ 4 w 20"/>
                <a:gd name="T1" fmla="*/ 7 h 18"/>
                <a:gd name="T2" fmla="*/ 3 w 20"/>
                <a:gd name="T3" fmla="*/ 7 h 18"/>
                <a:gd name="T4" fmla="*/ 2 w 20"/>
                <a:gd name="T5" fmla="*/ 7 h 18"/>
                <a:gd name="T6" fmla="*/ 2 w 20"/>
                <a:gd name="T7" fmla="*/ 7 h 18"/>
                <a:gd name="T8" fmla="*/ 2 w 20"/>
                <a:gd name="T9" fmla="*/ 6 h 18"/>
                <a:gd name="T10" fmla="*/ 2 w 20"/>
                <a:gd name="T11" fmla="*/ 5 h 18"/>
                <a:gd name="T12" fmla="*/ 2 w 20"/>
                <a:gd name="T13" fmla="*/ 4 h 18"/>
                <a:gd name="T14" fmla="*/ 2 w 20"/>
                <a:gd name="T15" fmla="*/ 4 h 18"/>
                <a:gd name="T16" fmla="*/ 2 w 20"/>
                <a:gd name="T17" fmla="*/ 4 h 18"/>
                <a:gd name="T18" fmla="*/ 2 w 20"/>
                <a:gd name="T19" fmla="*/ 3 h 18"/>
                <a:gd name="T20" fmla="*/ 3 w 20"/>
                <a:gd name="T21" fmla="*/ 2 h 18"/>
                <a:gd name="T22" fmla="*/ 3 w 20"/>
                <a:gd name="T23" fmla="*/ 1 h 18"/>
                <a:gd name="T24" fmla="*/ 4 w 20"/>
                <a:gd name="T25" fmla="*/ 1 h 18"/>
                <a:gd name="T26" fmla="*/ 5 w 20"/>
                <a:gd name="T27" fmla="*/ 1 h 18"/>
                <a:gd name="T28" fmla="*/ 5 w 20"/>
                <a:gd name="T29" fmla="*/ 1 h 18"/>
                <a:gd name="T30" fmla="*/ 5 w 20"/>
                <a:gd name="T31" fmla="*/ 0 h 18"/>
                <a:gd name="T32" fmla="*/ 6 w 20"/>
                <a:gd name="T33" fmla="*/ 0 h 18"/>
                <a:gd name="T34" fmla="*/ 5 w 20"/>
                <a:gd name="T35" fmla="*/ 0 h 18"/>
                <a:gd name="T36" fmla="*/ 1 w 20"/>
                <a:gd name="T37" fmla="*/ 1 h 18"/>
                <a:gd name="T38" fmla="*/ 0 w 20"/>
                <a:gd name="T39" fmla="*/ 15 h 18"/>
                <a:gd name="T40" fmla="*/ 5 w 20"/>
                <a:gd name="T41" fmla="*/ 17 h 18"/>
                <a:gd name="T42" fmla="*/ 5 w 20"/>
                <a:gd name="T43" fmla="*/ 16 h 18"/>
                <a:gd name="T44" fmla="*/ 4 w 20"/>
                <a:gd name="T45" fmla="*/ 16 h 18"/>
                <a:gd name="T46" fmla="*/ 4 w 20"/>
                <a:gd name="T47" fmla="*/ 15 h 18"/>
                <a:gd name="T48" fmla="*/ 3 w 20"/>
                <a:gd name="T49" fmla="*/ 15 h 18"/>
                <a:gd name="T50" fmla="*/ 2 w 20"/>
                <a:gd name="T51" fmla="*/ 14 h 18"/>
                <a:gd name="T52" fmla="*/ 2 w 20"/>
                <a:gd name="T53" fmla="*/ 13 h 18"/>
                <a:gd name="T54" fmla="*/ 2 w 20"/>
                <a:gd name="T55" fmla="*/ 13 h 18"/>
                <a:gd name="T56" fmla="*/ 2 w 20"/>
                <a:gd name="T57" fmla="*/ 13 h 18"/>
                <a:gd name="T58" fmla="*/ 2 w 20"/>
                <a:gd name="T59" fmla="*/ 12 h 18"/>
                <a:gd name="T60" fmla="*/ 1 w 20"/>
                <a:gd name="T61" fmla="*/ 12 h 18"/>
                <a:gd name="T62" fmla="*/ 1 w 20"/>
                <a:gd name="T63" fmla="*/ 11 h 18"/>
                <a:gd name="T64" fmla="*/ 1 w 20"/>
                <a:gd name="T65" fmla="*/ 10 h 18"/>
                <a:gd name="T66" fmla="*/ 2 w 20"/>
                <a:gd name="T67" fmla="*/ 10 h 18"/>
                <a:gd name="T68" fmla="*/ 2 w 20"/>
                <a:gd name="T69" fmla="*/ 9 h 18"/>
                <a:gd name="T70" fmla="*/ 2 w 20"/>
                <a:gd name="T71" fmla="*/ 9 h 18"/>
                <a:gd name="T72" fmla="*/ 3 w 20"/>
                <a:gd name="T73" fmla="*/ 9 h 18"/>
                <a:gd name="T74" fmla="*/ 4 w 20"/>
                <a:gd name="T75" fmla="*/ 10 h 18"/>
                <a:gd name="T76" fmla="*/ 14 w 20"/>
                <a:gd name="T77" fmla="*/ 10 h 18"/>
                <a:gd name="T78" fmla="*/ 14 w 20"/>
                <a:gd name="T79" fmla="*/ 10 h 18"/>
                <a:gd name="T80" fmla="*/ 15 w 20"/>
                <a:gd name="T81" fmla="*/ 10 h 18"/>
                <a:gd name="T82" fmla="*/ 16 w 20"/>
                <a:gd name="T83" fmla="*/ 10 h 18"/>
                <a:gd name="T84" fmla="*/ 17 w 20"/>
                <a:gd name="T85" fmla="*/ 10 h 18"/>
                <a:gd name="T86" fmla="*/ 17 w 20"/>
                <a:gd name="T87" fmla="*/ 11 h 18"/>
                <a:gd name="T88" fmla="*/ 17 w 20"/>
                <a:gd name="T89" fmla="*/ 12 h 18"/>
                <a:gd name="T90" fmla="*/ 17 w 20"/>
                <a:gd name="T91" fmla="*/ 13 h 18"/>
                <a:gd name="T92" fmla="*/ 18 w 20"/>
                <a:gd name="T93" fmla="*/ 13 h 18"/>
                <a:gd name="T94" fmla="*/ 19 w 20"/>
                <a:gd name="T95" fmla="*/ 6 h 18"/>
                <a:gd name="T96" fmla="*/ 17 w 20"/>
                <a:gd name="T97" fmla="*/ 6 h 18"/>
                <a:gd name="T98" fmla="*/ 17 w 20"/>
                <a:gd name="T99" fmla="*/ 7 h 18"/>
                <a:gd name="T100" fmla="*/ 17 w 20"/>
                <a:gd name="T101" fmla="*/ 7 h 18"/>
                <a:gd name="T102" fmla="*/ 17 w 20"/>
                <a:gd name="T103" fmla="*/ 7 h 18"/>
                <a:gd name="T104" fmla="*/ 16 w 20"/>
                <a:gd name="T105" fmla="*/ 7 h 18"/>
                <a:gd name="T106" fmla="*/ 16 w 20"/>
                <a:gd name="T107" fmla="*/ 8 h 18"/>
                <a:gd name="T108" fmla="*/ 14 w 20"/>
                <a:gd name="T109" fmla="*/ 8 h 18"/>
                <a:gd name="T110" fmla="*/ 4 w 20"/>
                <a:gd name="T1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" h="18">
                  <a:moveTo>
                    <a:pt x="4" y="7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15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239"/>
            <p:cNvSpPr>
              <a:spLocks/>
            </p:cNvSpPr>
            <p:nvPr/>
          </p:nvSpPr>
          <p:spPr bwMode="auto">
            <a:xfrm>
              <a:off x="1273" y="1774"/>
              <a:ext cx="23" cy="16"/>
            </a:xfrm>
            <a:custGeom>
              <a:avLst/>
              <a:gdLst>
                <a:gd name="T0" fmla="*/ 11 w 23"/>
                <a:gd name="T1" fmla="*/ 7 h 16"/>
                <a:gd name="T2" fmla="*/ 20 w 23"/>
                <a:gd name="T3" fmla="*/ 4 h 16"/>
                <a:gd name="T4" fmla="*/ 22 w 23"/>
                <a:gd name="T5" fmla="*/ 1 h 16"/>
                <a:gd name="T6" fmla="*/ 21 w 23"/>
                <a:gd name="T7" fmla="*/ 1 h 16"/>
                <a:gd name="T8" fmla="*/ 21 w 23"/>
                <a:gd name="T9" fmla="*/ 1 h 16"/>
                <a:gd name="T10" fmla="*/ 20 w 23"/>
                <a:gd name="T11" fmla="*/ 2 h 16"/>
                <a:gd name="T12" fmla="*/ 20 w 23"/>
                <a:gd name="T13" fmla="*/ 2 h 16"/>
                <a:gd name="T14" fmla="*/ 20 w 23"/>
                <a:gd name="T15" fmla="*/ 3 h 16"/>
                <a:gd name="T16" fmla="*/ 19 w 23"/>
                <a:gd name="T17" fmla="*/ 3 h 16"/>
                <a:gd name="T18" fmla="*/ 18 w 23"/>
                <a:gd name="T19" fmla="*/ 3 h 16"/>
                <a:gd name="T20" fmla="*/ 12 w 23"/>
                <a:gd name="T21" fmla="*/ 5 h 16"/>
                <a:gd name="T22" fmla="*/ 12 w 23"/>
                <a:gd name="T23" fmla="*/ 4 h 16"/>
                <a:gd name="T24" fmla="*/ 12 w 23"/>
                <a:gd name="T25" fmla="*/ 4 h 16"/>
                <a:gd name="T26" fmla="*/ 11 w 23"/>
                <a:gd name="T27" fmla="*/ 4 h 16"/>
                <a:gd name="T28" fmla="*/ 11 w 23"/>
                <a:gd name="T29" fmla="*/ 3 h 16"/>
                <a:gd name="T30" fmla="*/ 11 w 23"/>
                <a:gd name="T31" fmla="*/ 2 h 16"/>
                <a:gd name="T32" fmla="*/ 11 w 23"/>
                <a:gd name="T33" fmla="*/ 1 h 16"/>
                <a:gd name="T34" fmla="*/ 10 w 23"/>
                <a:gd name="T35" fmla="*/ 1 h 16"/>
                <a:gd name="T36" fmla="*/ 10 w 23"/>
                <a:gd name="T37" fmla="*/ 1 h 16"/>
                <a:gd name="T38" fmla="*/ 9 w 23"/>
                <a:gd name="T39" fmla="*/ 1 h 16"/>
                <a:gd name="T40" fmla="*/ 9 w 23"/>
                <a:gd name="T41" fmla="*/ 0 h 16"/>
                <a:gd name="T42" fmla="*/ 8 w 23"/>
                <a:gd name="T43" fmla="*/ 0 h 16"/>
                <a:gd name="T44" fmla="*/ 7 w 23"/>
                <a:gd name="T45" fmla="*/ 0 h 16"/>
                <a:gd name="T46" fmla="*/ 6 w 23"/>
                <a:gd name="T47" fmla="*/ 0 h 16"/>
                <a:gd name="T48" fmla="*/ 6 w 23"/>
                <a:gd name="T49" fmla="*/ 0 h 16"/>
                <a:gd name="T50" fmla="*/ 5 w 23"/>
                <a:gd name="T51" fmla="*/ 0 h 16"/>
                <a:gd name="T52" fmla="*/ 5 w 23"/>
                <a:gd name="T53" fmla="*/ 1 h 16"/>
                <a:gd name="T54" fmla="*/ 4 w 23"/>
                <a:gd name="T55" fmla="*/ 1 h 16"/>
                <a:gd name="T56" fmla="*/ 3 w 23"/>
                <a:gd name="T57" fmla="*/ 1 h 16"/>
                <a:gd name="T58" fmla="*/ 3 w 23"/>
                <a:gd name="T59" fmla="*/ 2 h 16"/>
                <a:gd name="T60" fmla="*/ 2 w 23"/>
                <a:gd name="T61" fmla="*/ 3 h 16"/>
                <a:gd name="T62" fmla="*/ 2 w 23"/>
                <a:gd name="T63" fmla="*/ 4 h 16"/>
                <a:gd name="T64" fmla="*/ 2 w 23"/>
                <a:gd name="T65" fmla="*/ 4 h 16"/>
                <a:gd name="T66" fmla="*/ 0 w 23"/>
                <a:gd name="T67" fmla="*/ 11 h 16"/>
                <a:gd name="T68" fmla="*/ 2 w 23"/>
                <a:gd name="T69" fmla="*/ 11 h 16"/>
                <a:gd name="T70" fmla="*/ 2 w 23"/>
                <a:gd name="T71" fmla="*/ 11 h 16"/>
                <a:gd name="T72" fmla="*/ 2 w 23"/>
                <a:gd name="T73" fmla="*/ 10 h 16"/>
                <a:gd name="T74" fmla="*/ 2 w 23"/>
                <a:gd name="T75" fmla="*/ 10 h 16"/>
                <a:gd name="T76" fmla="*/ 3 w 23"/>
                <a:gd name="T77" fmla="*/ 10 h 16"/>
                <a:gd name="T78" fmla="*/ 4 w 23"/>
                <a:gd name="T79" fmla="*/ 10 h 16"/>
                <a:gd name="T80" fmla="*/ 5 w 23"/>
                <a:gd name="T81" fmla="*/ 10 h 16"/>
                <a:gd name="T82" fmla="*/ 5 w 23"/>
                <a:gd name="T83" fmla="*/ 11 h 16"/>
                <a:gd name="T84" fmla="*/ 14 w 23"/>
                <a:gd name="T85" fmla="*/ 12 h 16"/>
                <a:gd name="T86" fmla="*/ 15 w 23"/>
                <a:gd name="T87" fmla="*/ 13 h 16"/>
                <a:gd name="T88" fmla="*/ 16 w 23"/>
                <a:gd name="T89" fmla="*/ 13 h 16"/>
                <a:gd name="T90" fmla="*/ 17 w 23"/>
                <a:gd name="T91" fmla="*/ 13 h 16"/>
                <a:gd name="T92" fmla="*/ 17 w 23"/>
                <a:gd name="T93" fmla="*/ 14 h 16"/>
                <a:gd name="T94" fmla="*/ 17 w 23"/>
                <a:gd name="T95" fmla="*/ 14 h 16"/>
                <a:gd name="T96" fmla="*/ 17 w 23"/>
                <a:gd name="T97" fmla="*/ 15 h 16"/>
                <a:gd name="T98" fmla="*/ 18 w 23"/>
                <a:gd name="T99" fmla="*/ 15 h 16"/>
                <a:gd name="T100" fmla="*/ 20 w 23"/>
                <a:gd name="T101" fmla="*/ 9 h 16"/>
                <a:gd name="T102" fmla="*/ 19 w 23"/>
                <a:gd name="T103" fmla="*/ 9 h 16"/>
                <a:gd name="T104" fmla="*/ 19 w 23"/>
                <a:gd name="T105" fmla="*/ 9 h 16"/>
                <a:gd name="T106" fmla="*/ 19 w 23"/>
                <a:gd name="T107" fmla="*/ 10 h 16"/>
                <a:gd name="T108" fmla="*/ 18 w 23"/>
                <a:gd name="T109" fmla="*/ 10 h 16"/>
                <a:gd name="T110" fmla="*/ 17 w 23"/>
                <a:gd name="T111" fmla="*/ 11 h 16"/>
                <a:gd name="T112" fmla="*/ 17 w 23"/>
                <a:gd name="T113" fmla="*/ 10 h 16"/>
                <a:gd name="T114" fmla="*/ 16 w 23"/>
                <a:gd name="T115" fmla="*/ 10 h 16"/>
                <a:gd name="T116" fmla="*/ 15 w 23"/>
                <a:gd name="T117" fmla="*/ 10 h 16"/>
                <a:gd name="T118" fmla="*/ 10 w 23"/>
                <a:gd name="T119" fmla="*/ 9 h 16"/>
                <a:gd name="T120" fmla="*/ 11 w 23"/>
                <a:gd name="T12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16">
                  <a:moveTo>
                    <a:pt x="11" y="7"/>
                  </a:moveTo>
                  <a:lnTo>
                    <a:pt x="20" y="4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1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240"/>
            <p:cNvSpPr>
              <a:spLocks/>
            </p:cNvSpPr>
            <p:nvPr/>
          </p:nvSpPr>
          <p:spPr bwMode="auto">
            <a:xfrm>
              <a:off x="1276" y="1777"/>
              <a:ext cx="5" cy="4"/>
            </a:xfrm>
            <a:custGeom>
              <a:avLst/>
              <a:gdLst>
                <a:gd name="T0" fmla="*/ 1 w 5"/>
                <a:gd name="T1" fmla="*/ 3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2 h 4"/>
                <a:gd name="T14" fmla="*/ 0 w 5"/>
                <a:gd name="T15" fmla="*/ 1 h 4"/>
                <a:gd name="T16" fmla="*/ 0 w 5"/>
                <a:gd name="T17" fmla="*/ 1 h 4"/>
                <a:gd name="T18" fmla="*/ 0 w 5"/>
                <a:gd name="T19" fmla="*/ 1 h 4"/>
                <a:gd name="T20" fmla="*/ 0 w 5"/>
                <a:gd name="T21" fmla="*/ 1 h 4"/>
                <a:gd name="T22" fmla="*/ 0 w 5"/>
                <a:gd name="T23" fmla="*/ 0 h 4"/>
                <a:gd name="T24" fmla="*/ 1 w 5"/>
                <a:gd name="T25" fmla="*/ 0 h 4"/>
                <a:gd name="T26" fmla="*/ 1 w 5"/>
                <a:gd name="T27" fmla="*/ 0 h 4"/>
                <a:gd name="T28" fmla="*/ 2 w 5"/>
                <a:gd name="T29" fmla="*/ 0 h 4"/>
                <a:gd name="T30" fmla="*/ 2 w 5"/>
                <a:gd name="T31" fmla="*/ 0 h 4"/>
                <a:gd name="T32" fmla="*/ 2 w 5"/>
                <a:gd name="T33" fmla="*/ 0 h 4"/>
                <a:gd name="T34" fmla="*/ 3 w 5"/>
                <a:gd name="T35" fmla="*/ 0 h 4"/>
                <a:gd name="T36" fmla="*/ 3 w 5"/>
                <a:gd name="T37" fmla="*/ 0 h 4"/>
                <a:gd name="T38" fmla="*/ 3 w 5"/>
                <a:gd name="T39" fmla="*/ 0 h 4"/>
                <a:gd name="T40" fmla="*/ 4 w 5"/>
                <a:gd name="T41" fmla="*/ 0 h 4"/>
                <a:gd name="T42" fmla="*/ 4 w 5"/>
                <a:gd name="T43" fmla="*/ 1 h 4"/>
                <a:gd name="T44" fmla="*/ 4 w 5"/>
                <a:gd name="T45" fmla="*/ 1 h 4"/>
                <a:gd name="T46" fmla="*/ 4 w 5"/>
                <a:gd name="T47" fmla="*/ 1 h 4"/>
                <a:gd name="T48" fmla="*/ 4 w 5"/>
                <a:gd name="T49" fmla="*/ 2 h 4"/>
                <a:gd name="T50" fmla="*/ 4 w 5"/>
                <a:gd name="T51" fmla="*/ 2 h 4"/>
                <a:gd name="T52" fmla="*/ 4 w 5"/>
                <a:gd name="T53" fmla="*/ 2 h 4"/>
                <a:gd name="T54" fmla="*/ 4 w 5"/>
                <a:gd name="T55" fmla="*/ 3 h 4"/>
                <a:gd name="T56" fmla="*/ 4 w 5"/>
                <a:gd name="T57" fmla="*/ 3 h 4"/>
                <a:gd name="T58" fmla="*/ 1 w 5"/>
                <a:gd name="T5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241"/>
            <p:cNvSpPr>
              <a:spLocks/>
            </p:cNvSpPr>
            <p:nvPr/>
          </p:nvSpPr>
          <p:spPr bwMode="auto">
            <a:xfrm>
              <a:off x="1279" y="1746"/>
              <a:ext cx="22" cy="20"/>
            </a:xfrm>
            <a:custGeom>
              <a:avLst/>
              <a:gdLst>
                <a:gd name="T0" fmla="*/ 16 w 22"/>
                <a:gd name="T1" fmla="*/ 8 h 20"/>
                <a:gd name="T2" fmla="*/ 18 w 22"/>
                <a:gd name="T3" fmla="*/ 8 h 20"/>
                <a:gd name="T4" fmla="*/ 19 w 22"/>
                <a:gd name="T5" fmla="*/ 9 h 20"/>
                <a:gd name="T6" fmla="*/ 19 w 22"/>
                <a:gd name="T7" fmla="*/ 10 h 20"/>
                <a:gd name="T8" fmla="*/ 19 w 22"/>
                <a:gd name="T9" fmla="*/ 11 h 20"/>
                <a:gd name="T10" fmla="*/ 20 w 22"/>
                <a:gd name="T11" fmla="*/ 12 h 20"/>
                <a:gd name="T12" fmla="*/ 20 w 22"/>
                <a:gd name="T13" fmla="*/ 14 h 20"/>
                <a:gd name="T14" fmla="*/ 19 w 22"/>
                <a:gd name="T15" fmla="*/ 15 h 20"/>
                <a:gd name="T16" fmla="*/ 19 w 22"/>
                <a:gd name="T17" fmla="*/ 16 h 20"/>
                <a:gd name="T18" fmla="*/ 17 w 22"/>
                <a:gd name="T19" fmla="*/ 17 h 20"/>
                <a:gd name="T20" fmla="*/ 16 w 22"/>
                <a:gd name="T21" fmla="*/ 17 h 20"/>
                <a:gd name="T22" fmla="*/ 14 w 22"/>
                <a:gd name="T23" fmla="*/ 17 h 20"/>
                <a:gd name="T24" fmla="*/ 13 w 22"/>
                <a:gd name="T25" fmla="*/ 16 h 20"/>
                <a:gd name="T26" fmla="*/ 12 w 22"/>
                <a:gd name="T27" fmla="*/ 16 h 20"/>
                <a:gd name="T28" fmla="*/ 5 w 22"/>
                <a:gd name="T29" fmla="*/ 13 h 20"/>
                <a:gd name="T30" fmla="*/ 3 w 22"/>
                <a:gd name="T31" fmla="*/ 12 h 20"/>
                <a:gd name="T32" fmla="*/ 3 w 22"/>
                <a:gd name="T33" fmla="*/ 11 h 20"/>
                <a:gd name="T34" fmla="*/ 2 w 22"/>
                <a:gd name="T35" fmla="*/ 10 h 20"/>
                <a:gd name="T36" fmla="*/ 1 w 22"/>
                <a:gd name="T37" fmla="*/ 17 h 20"/>
                <a:gd name="T38" fmla="*/ 2 w 22"/>
                <a:gd name="T39" fmla="*/ 16 h 20"/>
                <a:gd name="T40" fmla="*/ 2 w 22"/>
                <a:gd name="T41" fmla="*/ 15 h 20"/>
                <a:gd name="T42" fmla="*/ 4 w 22"/>
                <a:gd name="T43" fmla="*/ 15 h 20"/>
                <a:gd name="T44" fmla="*/ 12 w 22"/>
                <a:gd name="T45" fmla="*/ 18 h 20"/>
                <a:gd name="T46" fmla="*/ 14 w 22"/>
                <a:gd name="T47" fmla="*/ 19 h 20"/>
                <a:gd name="T48" fmla="*/ 16 w 22"/>
                <a:gd name="T49" fmla="*/ 19 h 20"/>
                <a:gd name="T50" fmla="*/ 17 w 22"/>
                <a:gd name="T51" fmla="*/ 19 h 20"/>
                <a:gd name="T52" fmla="*/ 19 w 22"/>
                <a:gd name="T53" fmla="*/ 18 h 20"/>
                <a:gd name="T54" fmla="*/ 19 w 22"/>
                <a:gd name="T55" fmla="*/ 17 h 20"/>
                <a:gd name="T56" fmla="*/ 20 w 22"/>
                <a:gd name="T57" fmla="*/ 16 h 20"/>
                <a:gd name="T58" fmla="*/ 21 w 22"/>
                <a:gd name="T59" fmla="*/ 14 h 20"/>
                <a:gd name="T60" fmla="*/ 21 w 22"/>
                <a:gd name="T61" fmla="*/ 13 h 20"/>
                <a:gd name="T62" fmla="*/ 21 w 22"/>
                <a:gd name="T63" fmla="*/ 11 h 20"/>
                <a:gd name="T64" fmla="*/ 20 w 22"/>
                <a:gd name="T65" fmla="*/ 10 h 20"/>
                <a:gd name="T66" fmla="*/ 19 w 22"/>
                <a:gd name="T67" fmla="*/ 8 h 20"/>
                <a:gd name="T68" fmla="*/ 19 w 22"/>
                <a:gd name="T69" fmla="*/ 8 h 20"/>
                <a:gd name="T70" fmla="*/ 17 w 22"/>
                <a:gd name="T71" fmla="*/ 7 h 20"/>
                <a:gd name="T72" fmla="*/ 9 w 22"/>
                <a:gd name="T73" fmla="*/ 4 h 20"/>
                <a:gd name="T74" fmla="*/ 8 w 22"/>
                <a:gd name="T75" fmla="*/ 4 h 20"/>
                <a:gd name="T76" fmla="*/ 7 w 22"/>
                <a:gd name="T77" fmla="*/ 3 h 20"/>
                <a:gd name="T78" fmla="*/ 6 w 22"/>
                <a:gd name="T79" fmla="*/ 2 h 20"/>
                <a:gd name="T80" fmla="*/ 7 w 22"/>
                <a:gd name="T81" fmla="*/ 2 h 20"/>
                <a:gd name="T82" fmla="*/ 6 w 22"/>
                <a:gd name="T83" fmla="*/ 0 h 20"/>
                <a:gd name="T84" fmla="*/ 5 w 22"/>
                <a:gd name="T85" fmla="*/ 6 h 20"/>
                <a:gd name="T86" fmla="*/ 5 w 22"/>
                <a:gd name="T87" fmla="*/ 5 h 20"/>
                <a:gd name="T88" fmla="*/ 6 w 22"/>
                <a:gd name="T89" fmla="*/ 5 h 20"/>
                <a:gd name="T90" fmla="*/ 8 w 22"/>
                <a:gd name="T91" fmla="*/ 5 h 20"/>
                <a:gd name="T92" fmla="*/ 9 w 22"/>
                <a:gd name="T9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20">
                  <a:moveTo>
                    <a:pt x="16" y="8"/>
                  </a:move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Freeform 242"/>
            <p:cNvSpPr>
              <a:spLocks/>
            </p:cNvSpPr>
            <p:nvPr/>
          </p:nvSpPr>
          <p:spPr bwMode="auto">
            <a:xfrm>
              <a:off x="1291" y="1730"/>
              <a:ext cx="19" cy="16"/>
            </a:xfrm>
            <a:custGeom>
              <a:avLst/>
              <a:gdLst>
                <a:gd name="T0" fmla="*/ 3 w 19"/>
                <a:gd name="T1" fmla="*/ 0 h 16"/>
                <a:gd name="T2" fmla="*/ 3 w 19"/>
                <a:gd name="T3" fmla="*/ 1 h 16"/>
                <a:gd name="T4" fmla="*/ 2 w 19"/>
                <a:gd name="T5" fmla="*/ 2 h 16"/>
                <a:gd name="T6" fmla="*/ 2 w 19"/>
                <a:gd name="T7" fmla="*/ 3 h 16"/>
                <a:gd name="T8" fmla="*/ 1 w 19"/>
                <a:gd name="T9" fmla="*/ 4 h 16"/>
                <a:gd name="T10" fmla="*/ 0 w 19"/>
                <a:gd name="T11" fmla="*/ 4 h 16"/>
                <a:gd name="T12" fmla="*/ 0 w 19"/>
                <a:gd name="T13" fmla="*/ 6 h 16"/>
                <a:gd name="T14" fmla="*/ 0 w 19"/>
                <a:gd name="T15" fmla="*/ 7 h 16"/>
                <a:gd name="T16" fmla="*/ 0 w 19"/>
                <a:gd name="T17" fmla="*/ 9 h 16"/>
                <a:gd name="T18" fmla="*/ 1 w 19"/>
                <a:gd name="T19" fmla="*/ 9 h 16"/>
                <a:gd name="T20" fmla="*/ 2 w 19"/>
                <a:gd name="T21" fmla="*/ 10 h 16"/>
                <a:gd name="T22" fmla="*/ 4 w 19"/>
                <a:gd name="T23" fmla="*/ 11 h 16"/>
                <a:gd name="T24" fmla="*/ 5 w 19"/>
                <a:gd name="T25" fmla="*/ 11 h 16"/>
                <a:gd name="T26" fmla="*/ 7 w 19"/>
                <a:gd name="T27" fmla="*/ 10 h 16"/>
                <a:gd name="T28" fmla="*/ 8 w 19"/>
                <a:gd name="T29" fmla="*/ 9 h 16"/>
                <a:gd name="T30" fmla="*/ 11 w 19"/>
                <a:gd name="T31" fmla="*/ 7 h 16"/>
                <a:gd name="T32" fmla="*/ 12 w 19"/>
                <a:gd name="T33" fmla="*/ 6 h 16"/>
                <a:gd name="T34" fmla="*/ 14 w 19"/>
                <a:gd name="T35" fmla="*/ 6 h 16"/>
                <a:gd name="T36" fmla="*/ 16 w 19"/>
                <a:gd name="T37" fmla="*/ 6 h 16"/>
                <a:gd name="T38" fmla="*/ 17 w 19"/>
                <a:gd name="T39" fmla="*/ 8 h 16"/>
                <a:gd name="T40" fmla="*/ 17 w 19"/>
                <a:gd name="T41" fmla="*/ 9 h 16"/>
                <a:gd name="T42" fmla="*/ 17 w 19"/>
                <a:gd name="T43" fmla="*/ 10 h 16"/>
                <a:gd name="T44" fmla="*/ 17 w 19"/>
                <a:gd name="T45" fmla="*/ 11 h 16"/>
                <a:gd name="T46" fmla="*/ 16 w 19"/>
                <a:gd name="T47" fmla="*/ 12 h 16"/>
                <a:gd name="T48" fmla="*/ 15 w 19"/>
                <a:gd name="T49" fmla="*/ 13 h 16"/>
                <a:gd name="T50" fmla="*/ 14 w 19"/>
                <a:gd name="T51" fmla="*/ 13 h 16"/>
                <a:gd name="T52" fmla="*/ 13 w 19"/>
                <a:gd name="T53" fmla="*/ 14 h 16"/>
                <a:gd name="T54" fmla="*/ 11 w 19"/>
                <a:gd name="T55" fmla="*/ 14 h 16"/>
                <a:gd name="T56" fmla="*/ 11 w 19"/>
                <a:gd name="T57" fmla="*/ 14 h 16"/>
                <a:gd name="T58" fmla="*/ 10 w 19"/>
                <a:gd name="T59" fmla="*/ 15 h 16"/>
                <a:gd name="T60" fmla="*/ 14 w 19"/>
                <a:gd name="T61" fmla="*/ 15 h 16"/>
                <a:gd name="T62" fmla="*/ 15 w 19"/>
                <a:gd name="T63" fmla="*/ 14 h 16"/>
                <a:gd name="T64" fmla="*/ 16 w 19"/>
                <a:gd name="T65" fmla="*/ 13 h 16"/>
                <a:gd name="T66" fmla="*/ 17 w 19"/>
                <a:gd name="T67" fmla="*/ 11 h 16"/>
                <a:gd name="T68" fmla="*/ 17 w 19"/>
                <a:gd name="T69" fmla="*/ 11 h 16"/>
                <a:gd name="T70" fmla="*/ 18 w 19"/>
                <a:gd name="T71" fmla="*/ 9 h 16"/>
                <a:gd name="T72" fmla="*/ 18 w 19"/>
                <a:gd name="T73" fmla="*/ 8 h 16"/>
                <a:gd name="T74" fmla="*/ 17 w 19"/>
                <a:gd name="T75" fmla="*/ 6 h 16"/>
                <a:gd name="T76" fmla="*/ 17 w 19"/>
                <a:gd name="T77" fmla="*/ 6 h 16"/>
                <a:gd name="T78" fmla="*/ 16 w 19"/>
                <a:gd name="T79" fmla="*/ 5 h 16"/>
                <a:gd name="T80" fmla="*/ 15 w 19"/>
                <a:gd name="T81" fmla="*/ 4 h 16"/>
                <a:gd name="T82" fmla="*/ 14 w 19"/>
                <a:gd name="T83" fmla="*/ 4 h 16"/>
                <a:gd name="T84" fmla="*/ 12 w 19"/>
                <a:gd name="T85" fmla="*/ 4 h 16"/>
                <a:gd name="T86" fmla="*/ 11 w 19"/>
                <a:gd name="T87" fmla="*/ 4 h 16"/>
                <a:gd name="T88" fmla="*/ 9 w 19"/>
                <a:gd name="T89" fmla="*/ 6 h 16"/>
                <a:gd name="T90" fmla="*/ 8 w 19"/>
                <a:gd name="T91" fmla="*/ 6 h 16"/>
                <a:gd name="T92" fmla="*/ 7 w 19"/>
                <a:gd name="T93" fmla="*/ 7 h 16"/>
                <a:gd name="T94" fmla="*/ 6 w 19"/>
                <a:gd name="T95" fmla="*/ 8 h 16"/>
                <a:gd name="T96" fmla="*/ 5 w 19"/>
                <a:gd name="T97" fmla="*/ 9 h 16"/>
                <a:gd name="T98" fmla="*/ 3 w 19"/>
                <a:gd name="T99" fmla="*/ 9 h 16"/>
                <a:gd name="T100" fmla="*/ 2 w 19"/>
                <a:gd name="T101" fmla="*/ 8 h 16"/>
                <a:gd name="T102" fmla="*/ 1 w 19"/>
                <a:gd name="T103" fmla="*/ 6 h 16"/>
                <a:gd name="T104" fmla="*/ 1 w 19"/>
                <a:gd name="T105" fmla="*/ 5 h 16"/>
                <a:gd name="T106" fmla="*/ 2 w 19"/>
                <a:gd name="T107" fmla="*/ 4 h 16"/>
                <a:gd name="T108" fmla="*/ 2 w 19"/>
                <a:gd name="T109" fmla="*/ 4 h 16"/>
                <a:gd name="T110" fmla="*/ 3 w 19"/>
                <a:gd name="T111" fmla="*/ 3 h 16"/>
                <a:gd name="T112" fmla="*/ 5 w 19"/>
                <a:gd name="T113" fmla="*/ 2 h 16"/>
                <a:gd name="T114" fmla="*/ 6 w 19"/>
                <a:gd name="T115" fmla="*/ 2 h 16"/>
                <a:gd name="T116" fmla="*/ 8 w 19"/>
                <a:gd name="T117" fmla="*/ 2 h 16"/>
                <a:gd name="T118" fmla="*/ 3 w 19"/>
                <a:gd name="T1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1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Freeform 243"/>
            <p:cNvSpPr>
              <a:spLocks/>
            </p:cNvSpPr>
            <p:nvPr/>
          </p:nvSpPr>
          <p:spPr bwMode="auto">
            <a:xfrm>
              <a:off x="1299" y="1709"/>
              <a:ext cx="22" cy="20"/>
            </a:xfrm>
            <a:custGeom>
              <a:avLst/>
              <a:gdLst>
                <a:gd name="T0" fmla="*/ 8 w 22"/>
                <a:gd name="T1" fmla="*/ 7 h 20"/>
                <a:gd name="T2" fmla="*/ 7 w 22"/>
                <a:gd name="T3" fmla="*/ 6 h 20"/>
                <a:gd name="T4" fmla="*/ 6 w 22"/>
                <a:gd name="T5" fmla="*/ 6 h 20"/>
                <a:gd name="T6" fmla="*/ 6 w 22"/>
                <a:gd name="T7" fmla="*/ 5 h 20"/>
                <a:gd name="T8" fmla="*/ 5 w 22"/>
                <a:gd name="T9" fmla="*/ 5 h 20"/>
                <a:gd name="T10" fmla="*/ 6 w 22"/>
                <a:gd name="T11" fmla="*/ 4 h 20"/>
                <a:gd name="T12" fmla="*/ 7 w 22"/>
                <a:gd name="T13" fmla="*/ 3 h 20"/>
                <a:gd name="T14" fmla="*/ 8 w 22"/>
                <a:gd name="T15" fmla="*/ 3 h 20"/>
                <a:gd name="T16" fmla="*/ 8 w 22"/>
                <a:gd name="T17" fmla="*/ 2 h 20"/>
                <a:gd name="T18" fmla="*/ 9 w 22"/>
                <a:gd name="T19" fmla="*/ 2 h 20"/>
                <a:gd name="T20" fmla="*/ 9 w 22"/>
                <a:gd name="T21" fmla="*/ 2 h 20"/>
                <a:gd name="T22" fmla="*/ 9 w 22"/>
                <a:gd name="T23" fmla="*/ 2 h 20"/>
                <a:gd name="T24" fmla="*/ 10 w 22"/>
                <a:gd name="T25" fmla="*/ 2 h 20"/>
                <a:gd name="T26" fmla="*/ 11 w 22"/>
                <a:gd name="T27" fmla="*/ 2 h 20"/>
                <a:gd name="T28" fmla="*/ 12 w 22"/>
                <a:gd name="T29" fmla="*/ 2 h 20"/>
                <a:gd name="T30" fmla="*/ 12 w 22"/>
                <a:gd name="T31" fmla="*/ 2 h 20"/>
                <a:gd name="T32" fmla="*/ 9 w 22"/>
                <a:gd name="T33" fmla="*/ 0 h 20"/>
                <a:gd name="T34" fmla="*/ 0 w 22"/>
                <a:gd name="T35" fmla="*/ 11 h 20"/>
                <a:gd name="T36" fmla="*/ 2 w 22"/>
                <a:gd name="T37" fmla="*/ 15 h 20"/>
                <a:gd name="T38" fmla="*/ 3 w 22"/>
                <a:gd name="T39" fmla="*/ 15 h 20"/>
                <a:gd name="T40" fmla="*/ 3 w 22"/>
                <a:gd name="T41" fmla="*/ 14 h 20"/>
                <a:gd name="T42" fmla="*/ 2 w 22"/>
                <a:gd name="T43" fmla="*/ 14 h 20"/>
                <a:gd name="T44" fmla="*/ 2 w 22"/>
                <a:gd name="T45" fmla="*/ 14 h 20"/>
                <a:gd name="T46" fmla="*/ 2 w 22"/>
                <a:gd name="T47" fmla="*/ 13 h 20"/>
                <a:gd name="T48" fmla="*/ 2 w 22"/>
                <a:gd name="T49" fmla="*/ 12 h 20"/>
                <a:gd name="T50" fmla="*/ 2 w 22"/>
                <a:gd name="T51" fmla="*/ 11 h 20"/>
                <a:gd name="T52" fmla="*/ 2 w 22"/>
                <a:gd name="T53" fmla="*/ 11 h 20"/>
                <a:gd name="T54" fmla="*/ 2 w 22"/>
                <a:gd name="T55" fmla="*/ 10 h 20"/>
                <a:gd name="T56" fmla="*/ 2 w 22"/>
                <a:gd name="T57" fmla="*/ 9 h 20"/>
                <a:gd name="T58" fmla="*/ 3 w 22"/>
                <a:gd name="T59" fmla="*/ 8 h 20"/>
                <a:gd name="T60" fmla="*/ 3 w 22"/>
                <a:gd name="T61" fmla="*/ 8 h 20"/>
                <a:gd name="T62" fmla="*/ 4 w 22"/>
                <a:gd name="T63" fmla="*/ 8 h 20"/>
                <a:gd name="T64" fmla="*/ 5 w 22"/>
                <a:gd name="T65" fmla="*/ 8 h 20"/>
                <a:gd name="T66" fmla="*/ 5 w 22"/>
                <a:gd name="T67" fmla="*/ 8 h 20"/>
                <a:gd name="T68" fmla="*/ 6 w 22"/>
                <a:gd name="T69" fmla="*/ 8 h 20"/>
                <a:gd name="T70" fmla="*/ 15 w 22"/>
                <a:gd name="T71" fmla="*/ 14 h 20"/>
                <a:gd name="T72" fmla="*/ 15 w 22"/>
                <a:gd name="T73" fmla="*/ 15 h 20"/>
                <a:gd name="T74" fmla="*/ 16 w 22"/>
                <a:gd name="T75" fmla="*/ 15 h 20"/>
                <a:gd name="T76" fmla="*/ 16 w 22"/>
                <a:gd name="T77" fmla="*/ 16 h 20"/>
                <a:gd name="T78" fmla="*/ 16 w 22"/>
                <a:gd name="T79" fmla="*/ 16 h 20"/>
                <a:gd name="T80" fmla="*/ 16 w 22"/>
                <a:gd name="T81" fmla="*/ 17 h 20"/>
                <a:gd name="T82" fmla="*/ 16 w 22"/>
                <a:gd name="T83" fmla="*/ 17 h 20"/>
                <a:gd name="T84" fmla="*/ 16 w 22"/>
                <a:gd name="T85" fmla="*/ 18 h 20"/>
                <a:gd name="T86" fmla="*/ 16 w 22"/>
                <a:gd name="T87" fmla="*/ 19 h 20"/>
                <a:gd name="T88" fmla="*/ 21 w 22"/>
                <a:gd name="T89" fmla="*/ 13 h 20"/>
                <a:gd name="T90" fmla="*/ 21 w 22"/>
                <a:gd name="T91" fmla="*/ 12 h 20"/>
                <a:gd name="T92" fmla="*/ 20 w 22"/>
                <a:gd name="T93" fmla="*/ 13 h 20"/>
                <a:gd name="T94" fmla="*/ 19 w 22"/>
                <a:gd name="T95" fmla="*/ 13 h 20"/>
                <a:gd name="T96" fmla="*/ 19 w 22"/>
                <a:gd name="T97" fmla="*/ 14 h 20"/>
                <a:gd name="T98" fmla="*/ 19 w 22"/>
                <a:gd name="T99" fmla="*/ 14 h 20"/>
                <a:gd name="T100" fmla="*/ 18 w 22"/>
                <a:gd name="T101" fmla="*/ 14 h 20"/>
                <a:gd name="T102" fmla="*/ 18 w 22"/>
                <a:gd name="T103" fmla="*/ 13 h 20"/>
                <a:gd name="T104" fmla="*/ 17 w 22"/>
                <a:gd name="T105" fmla="*/ 13 h 20"/>
                <a:gd name="T106" fmla="*/ 16 w 22"/>
                <a:gd name="T107" fmla="*/ 13 h 20"/>
                <a:gd name="T108" fmla="*/ 16 w 22"/>
                <a:gd name="T109" fmla="*/ 12 h 20"/>
                <a:gd name="T110" fmla="*/ 8 w 22"/>
                <a:gd name="T1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0">
                  <a:moveTo>
                    <a:pt x="8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8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244"/>
            <p:cNvSpPr>
              <a:spLocks/>
            </p:cNvSpPr>
            <p:nvPr/>
          </p:nvSpPr>
          <p:spPr bwMode="auto">
            <a:xfrm>
              <a:off x="1612" y="1841"/>
              <a:ext cx="21" cy="7"/>
            </a:xfrm>
            <a:custGeom>
              <a:avLst/>
              <a:gdLst>
                <a:gd name="T0" fmla="*/ 20 w 21"/>
                <a:gd name="T1" fmla="*/ 5 h 7"/>
                <a:gd name="T2" fmla="*/ 20 w 21"/>
                <a:gd name="T3" fmla="*/ 5 h 7"/>
                <a:gd name="T4" fmla="*/ 20 w 21"/>
                <a:gd name="T5" fmla="*/ 5 h 7"/>
                <a:gd name="T6" fmla="*/ 19 w 21"/>
                <a:gd name="T7" fmla="*/ 5 h 7"/>
                <a:gd name="T8" fmla="*/ 19 w 21"/>
                <a:gd name="T9" fmla="*/ 4 h 7"/>
                <a:gd name="T10" fmla="*/ 18 w 21"/>
                <a:gd name="T11" fmla="*/ 4 h 7"/>
                <a:gd name="T12" fmla="*/ 18 w 21"/>
                <a:gd name="T13" fmla="*/ 3 h 7"/>
                <a:gd name="T14" fmla="*/ 18 w 21"/>
                <a:gd name="T15" fmla="*/ 3 h 7"/>
                <a:gd name="T16" fmla="*/ 18 w 21"/>
                <a:gd name="T17" fmla="*/ 2 h 7"/>
                <a:gd name="T18" fmla="*/ 18 w 21"/>
                <a:gd name="T19" fmla="*/ 2 h 7"/>
                <a:gd name="T20" fmla="*/ 18 w 21"/>
                <a:gd name="T21" fmla="*/ 1 h 7"/>
                <a:gd name="T22" fmla="*/ 18 w 21"/>
                <a:gd name="T23" fmla="*/ 2 h 7"/>
                <a:gd name="T24" fmla="*/ 18 w 21"/>
                <a:gd name="T25" fmla="*/ 2 h 7"/>
                <a:gd name="T26" fmla="*/ 18 w 21"/>
                <a:gd name="T27" fmla="*/ 3 h 7"/>
                <a:gd name="T28" fmla="*/ 17 w 21"/>
                <a:gd name="T29" fmla="*/ 3 h 7"/>
                <a:gd name="T30" fmla="*/ 17 w 21"/>
                <a:gd name="T31" fmla="*/ 3 h 7"/>
                <a:gd name="T32" fmla="*/ 16 w 21"/>
                <a:gd name="T33" fmla="*/ 3 h 7"/>
                <a:gd name="T34" fmla="*/ 16 w 21"/>
                <a:gd name="T35" fmla="*/ 4 h 7"/>
                <a:gd name="T36" fmla="*/ 15 w 21"/>
                <a:gd name="T37" fmla="*/ 4 h 7"/>
                <a:gd name="T38" fmla="*/ 15 w 21"/>
                <a:gd name="T39" fmla="*/ 4 h 7"/>
                <a:gd name="T40" fmla="*/ 14 w 21"/>
                <a:gd name="T41" fmla="*/ 3 h 7"/>
                <a:gd name="T42" fmla="*/ 5 w 21"/>
                <a:gd name="T43" fmla="*/ 3 h 7"/>
                <a:gd name="T44" fmla="*/ 5 w 21"/>
                <a:gd name="T45" fmla="*/ 3 h 7"/>
                <a:gd name="T46" fmla="*/ 4 w 21"/>
                <a:gd name="T47" fmla="*/ 3 h 7"/>
                <a:gd name="T48" fmla="*/ 3 w 21"/>
                <a:gd name="T49" fmla="*/ 3 h 7"/>
                <a:gd name="T50" fmla="*/ 3 w 21"/>
                <a:gd name="T51" fmla="*/ 2 h 7"/>
                <a:gd name="T52" fmla="*/ 2 w 21"/>
                <a:gd name="T53" fmla="*/ 2 h 7"/>
                <a:gd name="T54" fmla="*/ 2 w 21"/>
                <a:gd name="T55" fmla="*/ 0 h 7"/>
                <a:gd name="T56" fmla="*/ 2 w 21"/>
                <a:gd name="T57" fmla="*/ 0 h 7"/>
                <a:gd name="T58" fmla="*/ 0 w 21"/>
                <a:gd name="T59" fmla="*/ 6 h 7"/>
                <a:gd name="T60" fmla="*/ 2 w 21"/>
                <a:gd name="T61" fmla="*/ 6 h 7"/>
                <a:gd name="T62" fmla="*/ 2 w 21"/>
                <a:gd name="T63" fmla="*/ 6 h 7"/>
                <a:gd name="T64" fmla="*/ 2 w 21"/>
                <a:gd name="T65" fmla="*/ 5 h 7"/>
                <a:gd name="T66" fmla="*/ 2 w 21"/>
                <a:gd name="T67" fmla="*/ 5 h 7"/>
                <a:gd name="T68" fmla="*/ 2 w 21"/>
                <a:gd name="T69" fmla="*/ 5 h 7"/>
                <a:gd name="T70" fmla="*/ 2 w 21"/>
                <a:gd name="T71" fmla="*/ 4 h 7"/>
                <a:gd name="T72" fmla="*/ 3 w 21"/>
                <a:gd name="T73" fmla="*/ 4 h 7"/>
                <a:gd name="T74" fmla="*/ 4 w 21"/>
                <a:gd name="T75" fmla="*/ 4 h 7"/>
                <a:gd name="T76" fmla="*/ 5 w 21"/>
                <a:gd name="T77" fmla="*/ 4 h 7"/>
                <a:gd name="T78" fmla="*/ 5 w 21"/>
                <a:gd name="T79" fmla="*/ 4 h 7"/>
                <a:gd name="T80" fmla="*/ 5 w 21"/>
                <a:gd name="T81" fmla="*/ 5 h 7"/>
                <a:gd name="T82" fmla="*/ 20 w 21"/>
                <a:gd name="T83" fmla="*/ 6 h 7"/>
                <a:gd name="T84" fmla="*/ 20 w 21"/>
                <a:gd name="T8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7">
                  <a:moveTo>
                    <a:pt x="20" y="5"/>
                  </a:move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20" y="6"/>
                  </a:lnTo>
                  <a:lnTo>
                    <a:pt x="2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245"/>
            <p:cNvSpPr>
              <a:spLocks/>
            </p:cNvSpPr>
            <p:nvPr/>
          </p:nvSpPr>
          <p:spPr bwMode="auto">
            <a:xfrm>
              <a:off x="1609" y="1858"/>
              <a:ext cx="20" cy="12"/>
            </a:xfrm>
            <a:custGeom>
              <a:avLst/>
              <a:gdLst>
                <a:gd name="T0" fmla="*/ 19 w 20"/>
                <a:gd name="T1" fmla="*/ 7 h 12"/>
                <a:gd name="T2" fmla="*/ 19 w 20"/>
                <a:gd name="T3" fmla="*/ 6 h 12"/>
                <a:gd name="T4" fmla="*/ 19 w 20"/>
                <a:gd name="T5" fmla="*/ 5 h 12"/>
                <a:gd name="T6" fmla="*/ 18 w 20"/>
                <a:gd name="T7" fmla="*/ 4 h 12"/>
                <a:gd name="T8" fmla="*/ 17 w 20"/>
                <a:gd name="T9" fmla="*/ 3 h 12"/>
                <a:gd name="T10" fmla="*/ 16 w 20"/>
                <a:gd name="T11" fmla="*/ 2 h 12"/>
                <a:gd name="T12" fmla="*/ 14 w 20"/>
                <a:gd name="T13" fmla="*/ 2 h 12"/>
                <a:gd name="T14" fmla="*/ 14 w 20"/>
                <a:gd name="T15" fmla="*/ 1 h 12"/>
                <a:gd name="T16" fmla="*/ 12 w 20"/>
                <a:gd name="T17" fmla="*/ 1 h 12"/>
                <a:gd name="T18" fmla="*/ 11 w 20"/>
                <a:gd name="T19" fmla="*/ 1 h 12"/>
                <a:gd name="T20" fmla="*/ 9 w 20"/>
                <a:gd name="T21" fmla="*/ 2 h 12"/>
                <a:gd name="T22" fmla="*/ 8 w 20"/>
                <a:gd name="T23" fmla="*/ 3 h 12"/>
                <a:gd name="T24" fmla="*/ 8 w 20"/>
                <a:gd name="T25" fmla="*/ 4 h 12"/>
                <a:gd name="T26" fmla="*/ 8 w 20"/>
                <a:gd name="T27" fmla="*/ 5 h 12"/>
                <a:gd name="T28" fmla="*/ 8 w 20"/>
                <a:gd name="T29" fmla="*/ 6 h 12"/>
                <a:gd name="T30" fmla="*/ 8 w 20"/>
                <a:gd name="T31" fmla="*/ 7 h 12"/>
                <a:gd name="T32" fmla="*/ 8 w 20"/>
                <a:gd name="T33" fmla="*/ 8 h 12"/>
                <a:gd name="T34" fmla="*/ 8 w 20"/>
                <a:gd name="T35" fmla="*/ 8 h 12"/>
                <a:gd name="T36" fmla="*/ 7 w 20"/>
                <a:gd name="T37" fmla="*/ 8 h 12"/>
                <a:gd name="T38" fmla="*/ 5 w 20"/>
                <a:gd name="T39" fmla="*/ 7 h 12"/>
                <a:gd name="T40" fmla="*/ 4 w 20"/>
                <a:gd name="T41" fmla="*/ 6 h 12"/>
                <a:gd name="T42" fmla="*/ 2 w 20"/>
                <a:gd name="T43" fmla="*/ 6 h 12"/>
                <a:gd name="T44" fmla="*/ 2 w 20"/>
                <a:gd name="T45" fmla="*/ 5 h 12"/>
                <a:gd name="T46" fmla="*/ 2 w 20"/>
                <a:gd name="T47" fmla="*/ 4 h 12"/>
                <a:gd name="T48" fmla="*/ 2 w 20"/>
                <a:gd name="T49" fmla="*/ 3 h 12"/>
                <a:gd name="T50" fmla="*/ 2 w 20"/>
                <a:gd name="T51" fmla="*/ 2 h 12"/>
                <a:gd name="T52" fmla="*/ 4 w 20"/>
                <a:gd name="T53" fmla="*/ 2 h 12"/>
                <a:gd name="T54" fmla="*/ 5 w 20"/>
                <a:gd name="T55" fmla="*/ 2 h 12"/>
                <a:gd name="T56" fmla="*/ 5 w 20"/>
                <a:gd name="T57" fmla="*/ 1 h 12"/>
                <a:gd name="T58" fmla="*/ 5 w 20"/>
                <a:gd name="T59" fmla="*/ 0 h 12"/>
                <a:gd name="T60" fmla="*/ 3 w 20"/>
                <a:gd name="T61" fmla="*/ 0 h 12"/>
                <a:gd name="T62" fmla="*/ 2 w 20"/>
                <a:gd name="T63" fmla="*/ 1 h 12"/>
                <a:gd name="T64" fmla="*/ 1 w 20"/>
                <a:gd name="T65" fmla="*/ 1 h 12"/>
                <a:gd name="T66" fmla="*/ 1 w 20"/>
                <a:gd name="T67" fmla="*/ 3 h 12"/>
                <a:gd name="T68" fmla="*/ 1 w 20"/>
                <a:gd name="T69" fmla="*/ 4 h 12"/>
                <a:gd name="T70" fmla="*/ 1 w 20"/>
                <a:gd name="T71" fmla="*/ 5 h 12"/>
                <a:gd name="T72" fmla="*/ 1 w 20"/>
                <a:gd name="T73" fmla="*/ 6 h 12"/>
                <a:gd name="T74" fmla="*/ 2 w 20"/>
                <a:gd name="T75" fmla="*/ 6 h 12"/>
                <a:gd name="T76" fmla="*/ 2 w 20"/>
                <a:gd name="T77" fmla="*/ 8 h 12"/>
                <a:gd name="T78" fmla="*/ 4 w 20"/>
                <a:gd name="T79" fmla="*/ 8 h 12"/>
                <a:gd name="T80" fmla="*/ 5 w 20"/>
                <a:gd name="T81" fmla="*/ 9 h 12"/>
                <a:gd name="T82" fmla="*/ 6 w 20"/>
                <a:gd name="T83" fmla="*/ 10 h 12"/>
                <a:gd name="T84" fmla="*/ 8 w 20"/>
                <a:gd name="T85" fmla="*/ 10 h 12"/>
                <a:gd name="T86" fmla="*/ 9 w 20"/>
                <a:gd name="T87" fmla="*/ 10 h 12"/>
                <a:gd name="T88" fmla="*/ 11 w 20"/>
                <a:gd name="T89" fmla="*/ 11 h 12"/>
                <a:gd name="T90" fmla="*/ 12 w 20"/>
                <a:gd name="T91" fmla="*/ 11 h 12"/>
                <a:gd name="T92" fmla="*/ 14 w 20"/>
                <a:gd name="T93" fmla="*/ 11 h 12"/>
                <a:gd name="T94" fmla="*/ 15 w 20"/>
                <a:gd name="T95" fmla="*/ 11 h 12"/>
                <a:gd name="T96" fmla="*/ 17 w 20"/>
                <a:gd name="T97" fmla="*/ 10 h 12"/>
                <a:gd name="T98" fmla="*/ 18 w 20"/>
                <a:gd name="T99" fmla="*/ 10 h 12"/>
                <a:gd name="T100" fmla="*/ 19 w 20"/>
                <a:gd name="T10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246"/>
            <p:cNvSpPr>
              <a:spLocks/>
            </p:cNvSpPr>
            <p:nvPr/>
          </p:nvSpPr>
          <p:spPr bwMode="auto">
            <a:xfrm>
              <a:off x="1620" y="1863"/>
              <a:ext cx="8" cy="4"/>
            </a:xfrm>
            <a:custGeom>
              <a:avLst/>
              <a:gdLst>
                <a:gd name="T0" fmla="*/ 2 w 8"/>
                <a:gd name="T1" fmla="*/ 3 h 4"/>
                <a:gd name="T2" fmla="*/ 2 w 8"/>
                <a:gd name="T3" fmla="*/ 3 h 4"/>
                <a:gd name="T4" fmla="*/ 1 w 8"/>
                <a:gd name="T5" fmla="*/ 3 h 4"/>
                <a:gd name="T6" fmla="*/ 1 w 8"/>
                <a:gd name="T7" fmla="*/ 2 h 4"/>
                <a:gd name="T8" fmla="*/ 1 w 8"/>
                <a:gd name="T9" fmla="*/ 2 h 4"/>
                <a:gd name="T10" fmla="*/ 1 w 8"/>
                <a:gd name="T11" fmla="*/ 2 h 4"/>
                <a:gd name="T12" fmla="*/ 1 w 8"/>
                <a:gd name="T13" fmla="*/ 2 h 4"/>
                <a:gd name="T14" fmla="*/ 0 w 8"/>
                <a:gd name="T15" fmla="*/ 2 h 4"/>
                <a:gd name="T16" fmla="*/ 0 w 8"/>
                <a:gd name="T17" fmla="*/ 1 h 4"/>
                <a:gd name="T18" fmla="*/ 0 w 8"/>
                <a:gd name="T19" fmla="*/ 1 h 4"/>
                <a:gd name="T20" fmla="*/ 0 w 8"/>
                <a:gd name="T21" fmla="*/ 1 h 4"/>
                <a:gd name="T22" fmla="*/ 1 w 8"/>
                <a:gd name="T23" fmla="*/ 1 h 4"/>
                <a:gd name="T24" fmla="*/ 1 w 8"/>
                <a:gd name="T25" fmla="*/ 0 h 4"/>
                <a:gd name="T26" fmla="*/ 1 w 8"/>
                <a:gd name="T27" fmla="*/ 0 h 4"/>
                <a:gd name="T28" fmla="*/ 1 w 8"/>
                <a:gd name="T29" fmla="*/ 0 h 4"/>
                <a:gd name="T30" fmla="*/ 2 w 8"/>
                <a:gd name="T31" fmla="*/ 0 h 4"/>
                <a:gd name="T32" fmla="*/ 2 w 8"/>
                <a:gd name="T33" fmla="*/ 0 h 4"/>
                <a:gd name="T34" fmla="*/ 3 w 8"/>
                <a:gd name="T35" fmla="*/ 0 h 4"/>
                <a:gd name="T36" fmla="*/ 3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5 w 8"/>
                <a:gd name="T43" fmla="*/ 0 h 4"/>
                <a:gd name="T44" fmla="*/ 5 w 8"/>
                <a:gd name="T45" fmla="*/ 0 h 4"/>
                <a:gd name="T46" fmla="*/ 5 w 8"/>
                <a:gd name="T47" fmla="*/ 1 h 4"/>
                <a:gd name="T48" fmla="*/ 6 w 8"/>
                <a:gd name="T49" fmla="*/ 1 h 4"/>
                <a:gd name="T50" fmla="*/ 6 w 8"/>
                <a:gd name="T51" fmla="*/ 1 h 4"/>
                <a:gd name="T52" fmla="*/ 7 w 8"/>
                <a:gd name="T53" fmla="*/ 1 h 4"/>
                <a:gd name="T54" fmla="*/ 7 w 8"/>
                <a:gd name="T55" fmla="*/ 2 h 4"/>
                <a:gd name="T56" fmla="*/ 7 w 8"/>
                <a:gd name="T57" fmla="*/ 2 h 4"/>
                <a:gd name="T58" fmla="*/ 7 w 8"/>
                <a:gd name="T59" fmla="*/ 2 h 4"/>
                <a:gd name="T60" fmla="*/ 7 w 8"/>
                <a:gd name="T61" fmla="*/ 3 h 4"/>
                <a:gd name="T62" fmla="*/ 6 w 8"/>
                <a:gd name="T63" fmla="*/ 3 h 4"/>
                <a:gd name="T64" fmla="*/ 6 w 8"/>
                <a:gd name="T65" fmla="*/ 3 h 4"/>
                <a:gd name="T66" fmla="*/ 6 w 8"/>
                <a:gd name="T67" fmla="*/ 3 h 4"/>
                <a:gd name="T68" fmla="*/ 5 w 8"/>
                <a:gd name="T69" fmla="*/ 3 h 4"/>
                <a:gd name="T70" fmla="*/ 5 w 8"/>
                <a:gd name="T71" fmla="*/ 3 h 4"/>
                <a:gd name="T72" fmla="*/ 4 w 8"/>
                <a:gd name="T73" fmla="*/ 3 h 4"/>
                <a:gd name="T74" fmla="*/ 4 w 8"/>
                <a:gd name="T75" fmla="*/ 3 h 4"/>
                <a:gd name="T76" fmla="*/ 3 w 8"/>
                <a:gd name="T77" fmla="*/ 3 h 4"/>
                <a:gd name="T78" fmla="*/ 3 w 8"/>
                <a:gd name="T79" fmla="*/ 3 h 4"/>
                <a:gd name="T80" fmla="*/ 2 w 8"/>
                <a:gd name="T81" fmla="*/ 3 h 4"/>
                <a:gd name="T82" fmla="*/ 2 w 8"/>
                <a:gd name="T8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4">
                  <a:moveTo>
                    <a:pt x="2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247"/>
            <p:cNvSpPr>
              <a:spLocks/>
            </p:cNvSpPr>
            <p:nvPr/>
          </p:nvSpPr>
          <p:spPr bwMode="auto">
            <a:xfrm>
              <a:off x="1596" y="1893"/>
              <a:ext cx="19" cy="13"/>
            </a:xfrm>
            <a:custGeom>
              <a:avLst/>
              <a:gdLst>
                <a:gd name="T0" fmla="*/ 18 w 19"/>
                <a:gd name="T1" fmla="*/ 9 h 13"/>
                <a:gd name="T2" fmla="*/ 18 w 19"/>
                <a:gd name="T3" fmla="*/ 8 h 13"/>
                <a:gd name="T4" fmla="*/ 17 w 19"/>
                <a:gd name="T5" fmla="*/ 7 h 13"/>
                <a:gd name="T6" fmla="*/ 17 w 19"/>
                <a:gd name="T7" fmla="*/ 5 h 13"/>
                <a:gd name="T8" fmla="*/ 17 w 19"/>
                <a:gd name="T9" fmla="*/ 5 h 13"/>
                <a:gd name="T10" fmla="*/ 16 w 19"/>
                <a:gd name="T11" fmla="*/ 4 h 13"/>
                <a:gd name="T12" fmla="*/ 15 w 19"/>
                <a:gd name="T13" fmla="*/ 3 h 13"/>
                <a:gd name="T14" fmla="*/ 14 w 19"/>
                <a:gd name="T15" fmla="*/ 2 h 13"/>
                <a:gd name="T16" fmla="*/ 12 w 19"/>
                <a:gd name="T17" fmla="*/ 1 h 13"/>
                <a:gd name="T18" fmla="*/ 11 w 19"/>
                <a:gd name="T19" fmla="*/ 1 h 13"/>
                <a:gd name="T20" fmla="*/ 10 w 19"/>
                <a:gd name="T21" fmla="*/ 1 h 13"/>
                <a:gd name="T22" fmla="*/ 9 w 19"/>
                <a:gd name="T23" fmla="*/ 0 h 13"/>
                <a:gd name="T24" fmla="*/ 8 w 19"/>
                <a:gd name="T25" fmla="*/ 0 h 13"/>
                <a:gd name="T26" fmla="*/ 5 w 19"/>
                <a:gd name="T27" fmla="*/ 0 h 13"/>
                <a:gd name="T28" fmla="*/ 4 w 19"/>
                <a:gd name="T29" fmla="*/ 0 h 13"/>
                <a:gd name="T30" fmla="*/ 2 w 19"/>
                <a:gd name="T31" fmla="*/ 0 h 13"/>
                <a:gd name="T32" fmla="*/ 1 w 19"/>
                <a:gd name="T33" fmla="*/ 1 h 13"/>
                <a:gd name="T34" fmla="*/ 0 w 19"/>
                <a:gd name="T35" fmla="*/ 2 h 13"/>
                <a:gd name="T36" fmla="*/ 0 w 19"/>
                <a:gd name="T37" fmla="*/ 3 h 13"/>
                <a:gd name="T38" fmla="*/ 0 w 19"/>
                <a:gd name="T39" fmla="*/ 5 h 13"/>
                <a:gd name="T40" fmla="*/ 1 w 19"/>
                <a:gd name="T41" fmla="*/ 6 h 13"/>
                <a:gd name="T42" fmla="*/ 2 w 19"/>
                <a:gd name="T43" fmla="*/ 7 h 13"/>
                <a:gd name="T44" fmla="*/ 3 w 19"/>
                <a:gd name="T45" fmla="*/ 9 h 13"/>
                <a:gd name="T46" fmla="*/ 5 w 19"/>
                <a:gd name="T47" fmla="*/ 10 h 13"/>
                <a:gd name="T48" fmla="*/ 6 w 19"/>
                <a:gd name="T49" fmla="*/ 11 h 13"/>
                <a:gd name="T50" fmla="*/ 8 w 19"/>
                <a:gd name="T51" fmla="*/ 11 h 13"/>
                <a:gd name="T52" fmla="*/ 9 w 19"/>
                <a:gd name="T53" fmla="*/ 11 h 13"/>
                <a:gd name="T54" fmla="*/ 11 w 19"/>
                <a:gd name="T55" fmla="*/ 12 h 13"/>
                <a:gd name="T56" fmla="*/ 12 w 19"/>
                <a:gd name="T57" fmla="*/ 12 h 13"/>
                <a:gd name="T58" fmla="*/ 14 w 19"/>
                <a:gd name="T59" fmla="*/ 12 h 13"/>
                <a:gd name="T60" fmla="*/ 15 w 19"/>
                <a:gd name="T61" fmla="*/ 11 h 13"/>
                <a:gd name="T62" fmla="*/ 17 w 19"/>
                <a:gd name="T63" fmla="*/ 11 h 13"/>
                <a:gd name="T64" fmla="*/ 17 w 19"/>
                <a:gd name="T6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3">
                  <a:moveTo>
                    <a:pt x="17" y="10"/>
                  </a:move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248"/>
            <p:cNvSpPr>
              <a:spLocks/>
            </p:cNvSpPr>
            <p:nvPr/>
          </p:nvSpPr>
          <p:spPr bwMode="auto">
            <a:xfrm>
              <a:off x="1597" y="1895"/>
              <a:ext cx="17" cy="9"/>
            </a:xfrm>
            <a:custGeom>
              <a:avLst/>
              <a:gdLst>
                <a:gd name="T0" fmla="*/ 7 w 17"/>
                <a:gd name="T1" fmla="*/ 6 h 9"/>
                <a:gd name="T2" fmla="*/ 6 w 17"/>
                <a:gd name="T3" fmla="*/ 6 h 9"/>
                <a:gd name="T4" fmla="*/ 5 w 17"/>
                <a:gd name="T5" fmla="*/ 6 h 9"/>
                <a:gd name="T6" fmla="*/ 4 w 17"/>
                <a:gd name="T7" fmla="*/ 5 h 9"/>
                <a:gd name="T8" fmla="*/ 4 w 17"/>
                <a:gd name="T9" fmla="*/ 5 h 9"/>
                <a:gd name="T10" fmla="*/ 3 w 17"/>
                <a:gd name="T11" fmla="*/ 5 h 9"/>
                <a:gd name="T12" fmla="*/ 2 w 17"/>
                <a:gd name="T13" fmla="*/ 4 h 9"/>
                <a:gd name="T14" fmla="*/ 1 w 17"/>
                <a:gd name="T15" fmla="*/ 3 h 9"/>
                <a:gd name="T16" fmla="*/ 1 w 17"/>
                <a:gd name="T17" fmla="*/ 3 h 9"/>
                <a:gd name="T18" fmla="*/ 1 w 17"/>
                <a:gd name="T19" fmla="*/ 3 h 9"/>
                <a:gd name="T20" fmla="*/ 1 w 17"/>
                <a:gd name="T21" fmla="*/ 2 h 9"/>
                <a:gd name="T22" fmla="*/ 0 w 17"/>
                <a:gd name="T23" fmla="*/ 2 h 9"/>
                <a:gd name="T24" fmla="*/ 0 w 17"/>
                <a:gd name="T25" fmla="*/ 2 h 9"/>
                <a:gd name="T26" fmla="*/ 0 w 17"/>
                <a:gd name="T27" fmla="*/ 1 h 9"/>
                <a:gd name="T28" fmla="*/ 1 w 17"/>
                <a:gd name="T29" fmla="*/ 1 h 9"/>
                <a:gd name="T30" fmla="*/ 1 w 17"/>
                <a:gd name="T31" fmla="*/ 1 h 9"/>
                <a:gd name="T32" fmla="*/ 1 w 17"/>
                <a:gd name="T33" fmla="*/ 0 h 9"/>
                <a:gd name="T34" fmla="*/ 2 w 17"/>
                <a:gd name="T35" fmla="*/ 0 h 9"/>
                <a:gd name="T36" fmla="*/ 3 w 17"/>
                <a:gd name="T37" fmla="*/ 0 h 9"/>
                <a:gd name="T38" fmla="*/ 4 w 17"/>
                <a:gd name="T39" fmla="*/ 0 h 9"/>
                <a:gd name="T40" fmla="*/ 4 w 17"/>
                <a:gd name="T41" fmla="*/ 0 h 9"/>
                <a:gd name="T42" fmla="*/ 5 w 17"/>
                <a:gd name="T43" fmla="*/ 0 h 9"/>
                <a:gd name="T44" fmla="*/ 6 w 17"/>
                <a:gd name="T45" fmla="*/ 1 h 9"/>
                <a:gd name="T46" fmla="*/ 7 w 17"/>
                <a:gd name="T47" fmla="*/ 1 h 9"/>
                <a:gd name="T48" fmla="*/ 7 w 17"/>
                <a:gd name="T49" fmla="*/ 1 h 9"/>
                <a:gd name="T50" fmla="*/ 8 w 17"/>
                <a:gd name="T51" fmla="*/ 1 h 9"/>
                <a:gd name="T52" fmla="*/ 9 w 17"/>
                <a:gd name="T53" fmla="*/ 1 h 9"/>
                <a:gd name="T54" fmla="*/ 9 w 17"/>
                <a:gd name="T55" fmla="*/ 2 h 9"/>
                <a:gd name="T56" fmla="*/ 10 w 17"/>
                <a:gd name="T57" fmla="*/ 2 h 9"/>
                <a:gd name="T58" fmla="*/ 11 w 17"/>
                <a:gd name="T59" fmla="*/ 2 h 9"/>
                <a:gd name="T60" fmla="*/ 12 w 17"/>
                <a:gd name="T61" fmla="*/ 3 h 9"/>
                <a:gd name="T62" fmla="*/ 12 w 17"/>
                <a:gd name="T63" fmla="*/ 3 h 9"/>
                <a:gd name="T64" fmla="*/ 13 w 17"/>
                <a:gd name="T65" fmla="*/ 3 h 9"/>
                <a:gd name="T66" fmla="*/ 14 w 17"/>
                <a:gd name="T67" fmla="*/ 4 h 9"/>
                <a:gd name="T68" fmla="*/ 15 w 17"/>
                <a:gd name="T69" fmla="*/ 5 h 9"/>
                <a:gd name="T70" fmla="*/ 15 w 17"/>
                <a:gd name="T71" fmla="*/ 5 h 9"/>
                <a:gd name="T72" fmla="*/ 16 w 17"/>
                <a:gd name="T73" fmla="*/ 6 h 9"/>
                <a:gd name="T74" fmla="*/ 16 w 17"/>
                <a:gd name="T75" fmla="*/ 6 h 9"/>
                <a:gd name="T76" fmla="*/ 16 w 17"/>
                <a:gd name="T77" fmla="*/ 7 h 9"/>
                <a:gd name="T78" fmla="*/ 15 w 17"/>
                <a:gd name="T79" fmla="*/ 7 h 9"/>
                <a:gd name="T80" fmla="*/ 15 w 17"/>
                <a:gd name="T81" fmla="*/ 7 h 9"/>
                <a:gd name="T82" fmla="*/ 14 w 17"/>
                <a:gd name="T83" fmla="*/ 8 h 9"/>
                <a:gd name="T84" fmla="*/ 13 w 17"/>
                <a:gd name="T85" fmla="*/ 8 h 9"/>
                <a:gd name="T86" fmla="*/ 12 w 17"/>
                <a:gd name="T87" fmla="*/ 8 h 9"/>
                <a:gd name="T88" fmla="*/ 12 w 17"/>
                <a:gd name="T89" fmla="*/ 7 h 9"/>
                <a:gd name="T90" fmla="*/ 11 w 17"/>
                <a:gd name="T91" fmla="*/ 7 h 9"/>
                <a:gd name="T92" fmla="*/ 10 w 17"/>
                <a:gd name="T93" fmla="*/ 7 h 9"/>
                <a:gd name="T94" fmla="*/ 9 w 17"/>
                <a:gd name="T95" fmla="*/ 7 h 9"/>
                <a:gd name="T96" fmla="*/ 9 w 17"/>
                <a:gd name="T97" fmla="*/ 7 h 9"/>
                <a:gd name="T98" fmla="*/ 8 w 17"/>
                <a:gd name="T99" fmla="*/ 7 h 9"/>
                <a:gd name="T100" fmla="*/ 7 w 17"/>
                <a:gd name="T101" fmla="*/ 6 h 9"/>
                <a:gd name="T102" fmla="*/ 7 w 17"/>
                <a:gd name="T10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9">
                  <a:moveTo>
                    <a:pt x="7" y="6"/>
                  </a:moveTo>
                  <a:lnTo>
                    <a:pt x="6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249"/>
            <p:cNvSpPr>
              <a:spLocks/>
            </p:cNvSpPr>
            <p:nvPr/>
          </p:nvSpPr>
          <p:spPr bwMode="auto">
            <a:xfrm>
              <a:off x="1604" y="1875"/>
              <a:ext cx="19" cy="14"/>
            </a:xfrm>
            <a:custGeom>
              <a:avLst/>
              <a:gdLst>
                <a:gd name="T0" fmla="*/ 18 w 19"/>
                <a:gd name="T1" fmla="*/ 9 h 14"/>
                <a:gd name="T2" fmla="*/ 18 w 19"/>
                <a:gd name="T3" fmla="*/ 8 h 14"/>
                <a:gd name="T4" fmla="*/ 18 w 19"/>
                <a:gd name="T5" fmla="*/ 6 h 14"/>
                <a:gd name="T6" fmla="*/ 17 w 19"/>
                <a:gd name="T7" fmla="*/ 5 h 14"/>
                <a:gd name="T8" fmla="*/ 17 w 19"/>
                <a:gd name="T9" fmla="*/ 4 h 14"/>
                <a:gd name="T10" fmla="*/ 15 w 19"/>
                <a:gd name="T11" fmla="*/ 3 h 14"/>
                <a:gd name="T12" fmla="*/ 14 w 19"/>
                <a:gd name="T13" fmla="*/ 3 h 14"/>
                <a:gd name="T14" fmla="*/ 14 w 19"/>
                <a:gd name="T15" fmla="*/ 2 h 14"/>
                <a:gd name="T16" fmla="*/ 12 w 19"/>
                <a:gd name="T17" fmla="*/ 2 h 14"/>
                <a:gd name="T18" fmla="*/ 11 w 19"/>
                <a:gd name="T19" fmla="*/ 2 h 14"/>
                <a:gd name="T20" fmla="*/ 9 w 19"/>
                <a:gd name="T21" fmla="*/ 3 h 14"/>
                <a:gd name="T22" fmla="*/ 8 w 19"/>
                <a:gd name="T23" fmla="*/ 3 h 14"/>
                <a:gd name="T24" fmla="*/ 8 w 19"/>
                <a:gd name="T25" fmla="*/ 4 h 14"/>
                <a:gd name="T26" fmla="*/ 7 w 19"/>
                <a:gd name="T27" fmla="*/ 5 h 14"/>
                <a:gd name="T28" fmla="*/ 7 w 19"/>
                <a:gd name="T29" fmla="*/ 6 h 14"/>
                <a:gd name="T30" fmla="*/ 7 w 19"/>
                <a:gd name="T31" fmla="*/ 8 h 14"/>
                <a:gd name="T32" fmla="*/ 8 w 19"/>
                <a:gd name="T33" fmla="*/ 9 h 14"/>
                <a:gd name="T34" fmla="*/ 7 w 19"/>
                <a:gd name="T35" fmla="*/ 9 h 14"/>
                <a:gd name="T36" fmla="*/ 5 w 19"/>
                <a:gd name="T37" fmla="*/ 9 h 14"/>
                <a:gd name="T38" fmla="*/ 5 w 19"/>
                <a:gd name="T39" fmla="*/ 8 h 14"/>
                <a:gd name="T40" fmla="*/ 3 w 19"/>
                <a:gd name="T41" fmla="*/ 7 h 14"/>
                <a:gd name="T42" fmla="*/ 2 w 19"/>
                <a:gd name="T43" fmla="*/ 6 h 14"/>
                <a:gd name="T44" fmla="*/ 1 w 19"/>
                <a:gd name="T45" fmla="*/ 5 h 14"/>
                <a:gd name="T46" fmla="*/ 1 w 19"/>
                <a:gd name="T47" fmla="*/ 3 h 14"/>
                <a:gd name="T48" fmla="*/ 2 w 19"/>
                <a:gd name="T49" fmla="*/ 3 h 14"/>
                <a:gd name="T50" fmla="*/ 2 w 19"/>
                <a:gd name="T51" fmla="*/ 2 h 14"/>
                <a:gd name="T52" fmla="*/ 4 w 19"/>
                <a:gd name="T53" fmla="*/ 2 h 14"/>
                <a:gd name="T54" fmla="*/ 5 w 19"/>
                <a:gd name="T55" fmla="*/ 2 h 14"/>
                <a:gd name="T56" fmla="*/ 5 w 19"/>
                <a:gd name="T57" fmla="*/ 1 h 14"/>
                <a:gd name="T58" fmla="*/ 5 w 19"/>
                <a:gd name="T59" fmla="*/ 0 h 14"/>
                <a:gd name="T60" fmla="*/ 3 w 19"/>
                <a:gd name="T61" fmla="*/ 0 h 14"/>
                <a:gd name="T62" fmla="*/ 2 w 19"/>
                <a:gd name="T63" fmla="*/ 1 h 14"/>
                <a:gd name="T64" fmla="*/ 1 w 19"/>
                <a:gd name="T65" fmla="*/ 2 h 14"/>
                <a:gd name="T66" fmla="*/ 0 w 19"/>
                <a:gd name="T67" fmla="*/ 3 h 14"/>
                <a:gd name="T68" fmla="*/ 0 w 19"/>
                <a:gd name="T69" fmla="*/ 4 h 14"/>
                <a:gd name="T70" fmla="*/ 0 w 19"/>
                <a:gd name="T71" fmla="*/ 5 h 14"/>
                <a:gd name="T72" fmla="*/ 1 w 19"/>
                <a:gd name="T73" fmla="*/ 7 h 14"/>
                <a:gd name="T74" fmla="*/ 2 w 19"/>
                <a:gd name="T75" fmla="*/ 8 h 14"/>
                <a:gd name="T76" fmla="*/ 2 w 19"/>
                <a:gd name="T77" fmla="*/ 9 h 14"/>
                <a:gd name="T78" fmla="*/ 4 w 19"/>
                <a:gd name="T79" fmla="*/ 10 h 14"/>
                <a:gd name="T80" fmla="*/ 5 w 19"/>
                <a:gd name="T81" fmla="*/ 10 h 14"/>
                <a:gd name="T82" fmla="*/ 6 w 19"/>
                <a:gd name="T83" fmla="*/ 11 h 14"/>
                <a:gd name="T84" fmla="*/ 8 w 19"/>
                <a:gd name="T85" fmla="*/ 12 h 14"/>
                <a:gd name="T86" fmla="*/ 8 w 19"/>
                <a:gd name="T87" fmla="*/ 12 h 14"/>
                <a:gd name="T88" fmla="*/ 10 w 19"/>
                <a:gd name="T89" fmla="*/ 12 h 14"/>
                <a:gd name="T90" fmla="*/ 11 w 19"/>
                <a:gd name="T91" fmla="*/ 12 h 14"/>
                <a:gd name="T92" fmla="*/ 13 w 19"/>
                <a:gd name="T93" fmla="*/ 13 h 14"/>
                <a:gd name="T94" fmla="*/ 14 w 19"/>
                <a:gd name="T95" fmla="*/ 12 h 14"/>
                <a:gd name="T96" fmla="*/ 16 w 19"/>
                <a:gd name="T97" fmla="*/ 12 h 14"/>
                <a:gd name="T98" fmla="*/ 17 w 19"/>
                <a:gd name="T99" fmla="*/ 12 h 14"/>
                <a:gd name="T100" fmla="*/ 18 w 19"/>
                <a:gd name="T10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" h="14">
                  <a:moveTo>
                    <a:pt x="18" y="10"/>
                  </a:move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250"/>
            <p:cNvSpPr>
              <a:spLocks/>
            </p:cNvSpPr>
            <p:nvPr/>
          </p:nvSpPr>
          <p:spPr bwMode="auto">
            <a:xfrm>
              <a:off x="1614" y="1881"/>
              <a:ext cx="8" cy="5"/>
            </a:xfrm>
            <a:custGeom>
              <a:avLst/>
              <a:gdLst>
                <a:gd name="T0" fmla="*/ 2 w 8"/>
                <a:gd name="T1" fmla="*/ 4 h 5"/>
                <a:gd name="T2" fmla="*/ 1 w 8"/>
                <a:gd name="T3" fmla="*/ 3 h 5"/>
                <a:gd name="T4" fmla="*/ 1 w 8"/>
                <a:gd name="T5" fmla="*/ 3 h 5"/>
                <a:gd name="T6" fmla="*/ 1 w 8"/>
                <a:gd name="T7" fmla="*/ 2 h 5"/>
                <a:gd name="T8" fmla="*/ 0 w 8"/>
                <a:gd name="T9" fmla="*/ 2 h 5"/>
                <a:gd name="T10" fmla="*/ 0 w 8"/>
                <a:gd name="T11" fmla="*/ 2 h 5"/>
                <a:gd name="T12" fmla="*/ 0 w 8"/>
                <a:gd name="T13" fmla="*/ 2 h 5"/>
                <a:gd name="T14" fmla="*/ 0 w 8"/>
                <a:gd name="T15" fmla="*/ 1 h 5"/>
                <a:gd name="T16" fmla="*/ 1 w 8"/>
                <a:gd name="T17" fmla="*/ 1 h 5"/>
                <a:gd name="T18" fmla="*/ 1 w 8"/>
                <a:gd name="T19" fmla="*/ 0 h 5"/>
                <a:gd name="T20" fmla="*/ 2 w 8"/>
                <a:gd name="T21" fmla="*/ 0 h 5"/>
                <a:gd name="T22" fmla="*/ 2 w 8"/>
                <a:gd name="T23" fmla="*/ 0 h 5"/>
                <a:gd name="T24" fmla="*/ 3 w 8"/>
                <a:gd name="T25" fmla="*/ 0 h 5"/>
                <a:gd name="T26" fmla="*/ 3 w 8"/>
                <a:gd name="T27" fmla="*/ 0 h 5"/>
                <a:gd name="T28" fmla="*/ 4 w 8"/>
                <a:gd name="T29" fmla="*/ 0 h 5"/>
                <a:gd name="T30" fmla="*/ 4 w 8"/>
                <a:gd name="T31" fmla="*/ 0 h 5"/>
                <a:gd name="T32" fmla="*/ 4 w 8"/>
                <a:gd name="T33" fmla="*/ 1 h 5"/>
                <a:gd name="T34" fmla="*/ 5 w 8"/>
                <a:gd name="T35" fmla="*/ 1 h 5"/>
                <a:gd name="T36" fmla="*/ 5 w 8"/>
                <a:gd name="T37" fmla="*/ 1 h 5"/>
                <a:gd name="T38" fmla="*/ 6 w 8"/>
                <a:gd name="T39" fmla="*/ 1 h 5"/>
                <a:gd name="T40" fmla="*/ 6 w 8"/>
                <a:gd name="T41" fmla="*/ 2 h 5"/>
                <a:gd name="T42" fmla="*/ 7 w 8"/>
                <a:gd name="T43" fmla="*/ 2 h 5"/>
                <a:gd name="T44" fmla="*/ 7 w 8"/>
                <a:gd name="T45" fmla="*/ 2 h 5"/>
                <a:gd name="T46" fmla="*/ 7 w 8"/>
                <a:gd name="T47" fmla="*/ 3 h 5"/>
                <a:gd name="T48" fmla="*/ 7 w 8"/>
                <a:gd name="T49" fmla="*/ 3 h 5"/>
                <a:gd name="T50" fmla="*/ 6 w 8"/>
                <a:gd name="T51" fmla="*/ 4 h 5"/>
                <a:gd name="T52" fmla="*/ 6 w 8"/>
                <a:gd name="T53" fmla="*/ 4 h 5"/>
                <a:gd name="T54" fmla="*/ 6 w 8"/>
                <a:gd name="T55" fmla="*/ 4 h 5"/>
                <a:gd name="T56" fmla="*/ 5 w 8"/>
                <a:gd name="T57" fmla="*/ 4 h 5"/>
                <a:gd name="T58" fmla="*/ 5 w 8"/>
                <a:gd name="T59" fmla="*/ 4 h 5"/>
                <a:gd name="T60" fmla="*/ 4 w 8"/>
                <a:gd name="T61" fmla="*/ 4 h 5"/>
                <a:gd name="T62" fmla="*/ 4 w 8"/>
                <a:gd name="T63" fmla="*/ 4 h 5"/>
                <a:gd name="T64" fmla="*/ 3 w 8"/>
                <a:gd name="T65" fmla="*/ 4 h 5"/>
                <a:gd name="T66" fmla="*/ 2 w 8"/>
                <a:gd name="T67" fmla="*/ 4 h 5"/>
                <a:gd name="T68" fmla="*/ 2 w 8"/>
                <a:gd name="T6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251"/>
            <p:cNvSpPr>
              <a:spLocks/>
            </p:cNvSpPr>
            <p:nvPr/>
          </p:nvSpPr>
          <p:spPr bwMode="auto">
            <a:xfrm>
              <a:off x="1261" y="1628"/>
              <a:ext cx="383" cy="382"/>
            </a:xfrm>
            <a:custGeom>
              <a:avLst/>
              <a:gdLst>
                <a:gd name="T0" fmla="*/ 210 w 383"/>
                <a:gd name="T1" fmla="*/ 380 h 382"/>
                <a:gd name="T2" fmla="*/ 247 w 383"/>
                <a:gd name="T3" fmla="*/ 373 h 382"/>
                <a:gd name="T4" fmla="*/ 282 w 383"/>
                <a:gd name="T5" fmla="*/ 358 h 382"/>
                <a:gd name="T6" fmla="*/ 312 w 383"/>
                <a:gd name="T7" fmla="*/ 338 h 382"/>
                <a:gd name="T8" fmla="*/ 338 w 383"/>
                <a:gd name="T9" fmla="*/ 312 h 382"/>
                <a:gd name="T10" fmla="*/ 358 w 383"/>
                <a:gd name="T11" fmla="*/ 282 h 382"/>
                <a:gd name="T12" fmla="*/ 373 w 383"/>
                <a:gd name="T13" fmla="*/ 248 h 382"/>
                <a:gd name="T14" fmla="*/ 380 w 383"/>
                <a:gd name="T15" fmla="*/ 211 h 382"/>
                <a:gd name="T16" fmla="*/ 380 w 383"/>
                <a:gd name="T17" fmla="*/ 171 h 382"/>
                <a:gd name="T18" fmla="*/ 373 w 383"/>
                <a:gd name="T19" fmla="*/ 134 h 382"/>
                <a:gd name="T20" fmla="*/ 358 w 383"/>
                <a:gd name="T21" fmla="*/ 100 h 382"/>
                <a:gd name="T22" fmla="*/ 338 w 383"/>
                <a:gd name="T23" fmla="*/ 70 h 382"/>
                <a:gd name="T24" fmla="*/ 312 w 383"/>
                <a:gd name="T25" fmla="*/ 44 h 382"/>
                <a:gd name="T26" fmla="*/ 282 w 383"/>
                <a:gd name="T27" fmla="*/ 24 h 382"/>
                <a:gd name="T28" fmla="*/ 247 w 383"/>
                <a:gd name="T29" fmla="*/ 9 h 382"/>
                <a:gd name="T30" fmla="*/ 210 w 383"/>
                <a:gd name="T31" fmla="*/ 1 h 382"/>
                <a:gd name="T32" fmla="*/ 171 w 383"/>
                <a:gd name="T33" fmla="*/ 1 h 382"/>
                <a:gd name="T34" fmla="*/ 134 w 383"/>
                <a:gd name="T35" fmla="*/ 9 h 382"/>
                <a:gd name="T36" fmla="*/ 99 w 383"/>
                <a:gd name="T37" fmla="*/ 24 h 382"/>
                <a:gd name="T38" fmla="*/ 69 w 383"/>
                <a:gd name="T39" fmla="*/ 44 h 382"/>
                <a:gd name="T40" fmla="*/ 43 w 383"/>
                <a:gd name="T41" fmla="*/ 70 h 382"/>
                <a:gd name="T42" fmla="*/ 23 w 383"/>
                <a:gd name="T43" fmla="*/ 100 h 382"/>
                <a:gd name="T44" fmla="*/ 8 w 383"/>
                <a:gd name="T45" fmla="*/ 134 h 382"/>
                <a:gd name="T46" fmla="*/ 1 w 383"/>
                <a:gd name="T47" fmla="*/ 171 h 382"/>
                <a:gd name="T48" fmla="*/ 1 w 383"/>
                <a:gd name="T49" fmla="*/ 211 h 382"/>
                <a:gd name="T50" fmla="*/ 8 w 383"/>
                <a:gd name="T51" fmla="*/ 248 h 382"/>
                <a:gd name="T52" fmla="*/ 23 w 383"/>
                <a:gd name="T53" fmla="*/ 282 h 382"/>
                <a:gd name="T54" fmla="*/ 43 w 383"/>
                <a:gd name="T55" fmla="*/ 312 h 382"/>
                <a:gd name="T56" fmla="*/ 69 w 383"/>
                <a:gd name="T57" fmla="*/ 338 h 382"/>
                <a:gd name="T58" fmla="*/ 99 w 383"/>
                <a:gd name="T59" fmla="*/ 358 h 382"/>
                <a:gd name="T60" fmla="*/ 134 w 383"/>
                <a:gd name="T61" fmla="*/ 373 h 382"/>
                <a:gd name="T62" fmla="*/ 171 w 383"/>
                <a:gd name="T63" fmla="*/ 3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382">
                  <a:moveTo>
                    <a:pt x="190" y="381"/>
                  </a:moveTo>
                  <a:lnTo>
                    <a:pt x="210" y="380"/>
                  </a:lnTo>
                  <a:lnTo>
                    <a:pt x="228" y="378"/>
                  </a:lnTo>
                  <a:lnTo>
                    <a:pt x="247" y="373"/>
                  </a:lnTo>
                  <a:lnTo>
                    <a:pt x="265" y="366"/>
                  </a:lnTo>
                  <a:lnTo>
                    <a:pt x="282" y="358"/>
                  </a:lnTo>
                  <a:lnTo>
                    <a:pt x="297" y="349"/>
                  </a:lnTo>
                  <a:lnTo>
                    <a:pt x="312" y="338"/>
                  </a:lnTo>
                  <a:lnTo>
                    <a:pt x="326" y="326"/>
                  </a:lnTo>
                  <a:lnTo>
                    <a:pt x="338" y="312"/>
                  </a:lnTo>
                  <a:lnTo>
                    <a:pt x="349" y="297"/>
                  </a:lnTo>
                  <a:lnTo>
                    <a:pt x="358" y="282"/>
                  </a:lnTo>
                  <a:lnTo>
                    <a:pt x="366" y="265"/>
                  </a:lnTo>
                  <a:lnTo>
                    <a:pt x="373" y="248"/>
                  </a:lnTo>
                  <a:lnTo>
                    <a:pt x="378" y="229"/>
                  </a:lnTo>
                  <a:lnTo>
                    <a:pt x="380" y="211"/>
                  </a:lnTo>
                  <a:lnTo>
                    <a:pt x="382" y="191"/>
                  </a:lnTo>
                  <a:lnTo>
                    <a:pt x="380" y="171"/>
                  </a:lnTo>
                  <a:lnTo>
                    <a:pt x="378" y="153"/>
                  </a:lnTo>
                  <a:lnTo>
                    <a:pt x="373" y="134"/>
                  </a:lnTo>
                  <a:lnTo>
                    <a:pt x="366" y="117"/>
                  </a:lnTo>
                  <a:lnTo>
                    <a:pt x="358" y="100"/>
                  </a:lnTo>
                  <a:lnTo>
                    <a:pt x="349" y="85"/>
                  </a:lnTo>
                  <a:lnTo>
                    <a:pt x="338" y="70"/>
                  </a:lnTo>
                  <a:lnTo>
                    <a:pt x="326" y="56"/>
                  </a:lnTo>
                  <a:lnTo>
                    <a:pt x="312" y="44"/>
                  </a:lnTo>
                  <a:lnTo>
                    <a:pt x="297" y="33"/>
                  </a:lnTo>
                  <a:lnTo>
                    <a:pt x="282" y="24"/>
                  </a:lnTo>
                  <a:lnTo>
                    <a:pt x="265" y="16"/>
                  </a:lnTo>
                  <a:lnTo>
                    <a:pt x="247" y="9"/>
                  </a:lnTo>
                  <a:lnTo>
                    <a:pt x="228" y="4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71" y="1"/>
                  </a:lnTo>
                  <a:lnTo>
                    <a:pt x="152" y="4"/>
                  </a:lnTo>
                  <a:lnTo>
                    <a:pt x="134" y="9"/>
                  </a:lnTo>
                  <a:lnTo>
                    <a:pt x="116" y="16"/>
                  </a:lnTo>
                  <a:lnTo>
                    <a:pt x="99" y="24"/>
                  </a:lnTo>
                  <a:lnTo>
                    <a:pt x="84" y="33"/>
                  </a:lnTo>
                  <a:lnTo>
                    <a:pt x="69" y="44"/>
                  </a:lnTo>
                  <a:lnTo>
                    <a:pt x="55" y="56"/>
                  </a:lnTo>
                  <a:lnTo>
                    <a:pt x="43" y="70"/>
                  </a:lnTo>
                  <a:lnTo>
                    <a:pt x="32" y="85"/>
                  </a:lnTo>
                  <a:lnTo>
                    <a:pt x="23" y="100"/>
                  </a:lnTo>
                  <a:lnTo>
                    <a:pt x="15" y="117"/>
                  </a:lnTo>
                  <a:lnTo>
                    <a:pt x="8" y="134"/>
                  </a:lnTo>
                  <a:lnTo>
                    <a:pt x="4" y="153"/>
                  </a:lnTo>
                  <a:lnTo>
                    <a:pt x="1" y="171"/>
                  </a:lnTo>
                  <a:lnTo>
                    <a:pt x="0" y="191"/>
                  </a:lnTo>
                  <a:lnTo>
                    <a:pt x="1" y="211"/>
                  </a:lnTo>
                  <a:lnTo>
                    <a:pt x="4" y="229"/>
                  </a:lnTo>
                  <a:lnTo>
                    <a:pt x="8" y="248"/>
                  </a:lnTo>
                  <a:lnTo>
                    <a:pt x="15" y="265"/>
                  </a:lnTo>
                  <a:lnTo>
                    <a:pt x="23" y="282"/>
                  </a:lnTo>
                  <a:lnTo>
                    <a:pt x="32" y="297"/>
                  </a:lnTo>
                  <a:lnTo>
                    <a:pt x="43" y="312"/>
                  </a:lnTo>
                  <a:lnTo>
                    <a:pt x="55" y="326"/>
                  </a:lnTo>
                  <a:lnTo>
                    <a:pt x="69" y="338"/>
                  </a:lnTo>
                  <a:lnTo>
                    <a:pt x="84" y="349"/>
                  </a:lnTo>
                  <a:lnTo>
                    <a:pt x="99" y="358"/>
                  </a:lnTo>
                  <a:lnTo>
                    <a:pt x="116" y="366"/>
                  </a:lnTo>
                  <a:lnTo>
                    <a:pt x="134" y="373"/>
                  </a:lnTo>
                  <a:lnTo>
                    <a:pt x="152" y="378"/>
                  </a:lnTo>
                  <a:lnTo>
                    <a:pt x="171" y="380"/>
                  </a:lnTo>
                  <a:lnTo>
                    <a:pt x="190" y="381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252"/>
            <p:cNvSpPr>
              <a:spLocks/>
            </p:cNvSpPr>
            <p:nvPr/>
          </p:nvSpPr>
          <p:spPr bwMode="auto">
            <a:xfrm>
              <a:off x="1261" y="1628"/>
              <a:ext cx="389" cy="388"/>
            </a:xfrm>
            <a:custGeom>
              <a:avLst/>
              <a:gdLst>
                <a:gd name="T0" fmla="*/ 213 w 389"/>
                <a:gd name="T1" fmla="*/ 386 h 388"/>
                <a:gd name="T2" fmla="*/ 251 w 389"/>
                <a:gd name="T3" fmla="*/ 379 h 388"/>
                <a:gd name="T4" fmla="*/ 286 w 389"/>
                <a:gd name="T5" fmla="*/ 364 h 388"/>
                <a:gd name="T6" fmla="*/ 317 w 389"/>
                <a:gd name="T7" fmla="*/ 343 h 388"/>
                <a:gd name="T8" fmla="*/ 343 w 389"/>
                <a:gd name="T9" fmla="*/ 317 h 388"/>
                <a:gd name="T10" fmla="*/ 364 w 389"/>
                <a:gd name="T11" fmla="*/ 286 h 388"/>
                <a:gd name="T12" fmla="*/ 379 w 389"/>
                <a:gd name="T13" fmla="*/ 252 h 388"/>
                <a:gd name="T14" fmla="*/ 386 w 389"/>
                <a:gd name="T15" fmla="*/ 214 h 388"/>
                <a:gd name="T16" fmla="*/ 386 w 389"/>
                <a:gd name="T17" fmla="*/ 174 h 388"/>
                <a:gd name="T18" fmla="*/ 379 w 389"/>
                <a:gd name="T19" fmla="*/ 136 h 388"/>
                <a:gd name="T20" fmla="*/ 364 w 389"/>
                <a:gd name="T21" fmla="*/ 102 h 388"/>
                <a:gd name="T22" fmla="*/ 343 w 389"/>
                <a:gd name="T23" fmla="*/ 71 h 388"/>
                <a:gd name="T24" fmla="*/ 317 w 389"/>
                <a:gd name="T25" fmla="*/ 45 h 388"/>
                <a:gd name="T26" fmla="*/ 286 w 389"/>
                <a:gd name="T27" fmla="*/ 24 h 388"/>
                <a:gd name="T28" fmla="*/ 251 w 389"/>
                <a:gd name="T29" fmla="*/ 9 h 388"/>
                <a:gd name="T30" fmla="*/ 213 w 389"/>
                <a:gd name="T31" fmla="*/ 1 h 388"/>
                <a:gd name="T32" fmla="*/ 174 w 389"/>
                <a:gd name="T33" fmla="*/ 1 h 388"/>
                <a:gd name="T34" fmla="*/ 136 w 389"/>
                <a:gd name="T35" fmla="*/ 9 h 388"/>
                <a:gd name="T36" fmla="*/ 101 w 389"/>
                <a:gd name="T37" fmla="*/ 24 h 388"/>
                <a:gd name="T38" fmla="*/ 70 w 389"/>
                <a:gd name="T39" fmla="*/ 45 h 388"/>
                <a:gd name="T40" fmla="*/ 44 w 389"/>
                <a:gd name="T41" fmla="*/ 71 h 388"/>
                <a:gd name="T42" fmla="*/ 23 w 389"/>
                <a:gd name="T43" fmla="*/ 102 h 388"/>
                <a:gd name="T44" fmla="*/ 8 w 389"/>
                <a:gd name="T45" fmla="*/ 136 h 388"/>
                <a:gd name="T46" fmla="*/ 1 w 389"/>
                <a:gd name="T47" fmla="*/ 174 h 388"/>
                <a:gd name="T48" fmla="*/ 1 w 389"/>
                <a:gd name="T49" fmla="*/ 214 h 388"/>
                <a:gd name="T50" fmla="*/ 8 w 389"/>
                <a:gd name="T51" fmla="*/ 252 h 388"/>
                <a:gd name="T52" fmla="*/ 23 w 389"/>
                <a:gd name="T53" fmla="*/ 286 h 388"/>
                <a:gd name="T54" fmla="*/ 44 w 389"/>
                <a:gd name="T55" fmla="*/ 317 h 388"/>
                <a:gd name="T56" fmla="*/ 70 w 389"/>
                <a:gd name="T57" fmla="*/ 343 h 388"/>
                <a:gd name="T58" fmla="*/ 101 w 389"/>
                <a:gd name="T59" fmla="*/ 364 h 388"/>
                <a:gd name="T60" fmla="*/ 136 w 389"/>
                <a:gd name="T61" fmla="*/ 379 h 388"/>
                <a:gd name="T62" fmla="*/ 174 w 389"/>
                <a:gd name="T63" fmla="*/ 38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388">
                  <a:moveTo>
                    <a:pt x="193" y="387"/>
                  </a:moveTo>
                  <a:lnTo>
                    <a:pt x="213" y="386"/>
                  </a:lnTo>
                  <a:lnTo>
                    <a:pt x="232" y="384"/>
                  </a:lnTo>
                  <a:lnTo>
                    <a:pt x="251" y="379"/>
                  </a:lnTo>
                  <a:lnTo>
                    <a:pt x="269" y="372"/>
                  </a:lnTo>
                  <a:lnTo>
                    <a:pt x="286" y="364"/>
                  </a:lnTo>
                  <a:lnTo>
                    <a:pt x="302" y="354"/>
                  </a:lnTo>
                  <a:lnTo>
                    <a:pt x="317" y="343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4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9" y="252"/>
                  </a:lnTo>
                  <a:lnTo>
                    <a:pt x="384" y="233"/>
                  </a:lnTo>
                  <a:lnTo>
                    <a:pt x="386" y="214"/>
                  </a:lnTo>
                  <a:lnTo>
                    <a:pt x="388" y="194"/>
                  </a:lnTo>
                  <a:lnTo>
                    <a:pt x="386" y="174"/>
                  </a:lnTo>
                  <a:lnTo>
                    <a:pt x="384" y="155"/>
                  </a:lnTo>
                  <a:lnTo>
                    <a:pt x="379" y="136"/>
                  </a:lnTo>
                  <a:lnTo>
                    <a:pt x="372" y="119"/>
                  </a:lnTo>
                  <a:lnTo>
                    <a:pt x="364" y="102"/>
                  </a:lnTo>
                  <a:lnTo>
                    <a:pt x="354" y="86"/>
                  </a:lnTo>
                  <a:lnTo>
                    <a:pt x="343" y="71"/>
                  </a:lnTo>
                  <a:lnTo>
                    <a:pt x="331" y="57"/>
                  </a:lnTo>
                  <a:lnTo>
                    <a:pt x="317" y="45"/>
                  </a:lnTo>
                  <a:lnTo>
                    <a:pt x="302" y="34"/>
                  </a:lnTo>
                  <a:lnTo>
                    <a:pt x="286" y="24"/>
                  </a:lnTo>
                  <a:lnTo>
                    <a:pt x="269" y="16"/>
                  </a:lnTo>
                  <a:lnTo>
                    <a:pt x="251" y="9"/>
                  </a:lnTo>
                  <a:lnTo>
                    <a:pt x="232" y="4"/>
                  </a:lnTo>
                  <a:lnTo>
                    <a:pt x="213" y="1"/>
                  </a:lnTo>
                  <a:lnTo>
                    <a:pt x="193" y="0"/>
                  </a:lnTo>
                  <a:lnTo>
                    <a:pt x="174" y="1"/>
                  </a:lnTo>
                  <a:lnTo>
                    <a:pt x="154" y="4"/>
                  </a:lnTo>
                  <a:lnTo>
                    <a:pt x="136" y="9"/>
                  </a:lnTo>
                  <a:lnTo>
                    <a:pt x="118" y="16"/>
                  </a:lnTo>
                  <a:lnTo>
                    <a:pt x="101" y="24"/>
                  </a:lnTo>
                  <a:lnTo>
                    <a:pt x="85" y="34"/>
                  </a:lnTo>
                  <a:lnTo>
                    <a:pt x="70" y="45"/>
                  </a:lnTo>
                  <a:lnTo>
                    <a:pt x="56" y="57"/>
                  </a:lnTo>
                  <a:lnTo>
                    <a:pt x="44" y="71"/>
                  </a:lnTo>
                  <a:lnTo>
                    <a:pt x="33" y="86"/>
                  </a:lnTo>
                  <a:lnTo>
                    <a:pt x="23" y="102"/>
                  </a:lnTo>
                  <a:lnTo>
                    <a:pt x="15" y="119"/>
                  </a:lnTo>
                  <a:lnTo>
                    <a:pt x="8" y="136"/>
                  </a:lnTo>
                  <a:lnTo>
                    <a:pt x="4" y="155"/>
                  </a:lnTo>
                  <a:lnTo>
                    <a:pt x="1" y="174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8" y="252"/>
                  </a:lnTo>
                  <a:lnTo>
                    <a:pt x="15" y="269"/>
                  </a:lnTo>
                  <a:lnTo>
                    <a:pt x="23" y="286"/>
                  </a:lnTo>
                  <a:lnTo>
                    <a:pt x="33" y="302"/>
                  </a:lnTo>
                  <a:lnTo>
                    <a:pt x="44" y="317"/>
                  </a:lnTo>
                  <a:lnTo>
                    <a:pt x="56" y="331"/>
                  </a:lnTo>
                  <a:lnTo>
                    <a:pt x="70" y="343"/>
                  </a:lnTo>
                  <a:lnTo>
                    <a:pt x="85" y="354"/>
                  </a:lnTo>
                  <a:lnTo>
                    <a:pt x="101" y="364"/>
                  </a:lnTo>
                  <a:lnTo>
                    <a:pt x="118" y="372"/>
                  </a:lnTo>
                  <a:lnTo>
                    <a:pt x="136" y="379"/>
                  </a:lnTo>
                  <a:lnTo>
                    <a:pt x="154" y="384"/>
                  </a:lnTo>
                  <a:lnTo>
                    <a:pt x="174" y="38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253"/>
            <p:cNvSpPr>
              <a:spLocks/>
            </p:cNvSpPr>
            <p:nvPr/>
          </p:nvSpPr>
          <p:spPr bwMode="auto">
            <a:xfrm>
              <a:off x="1619" y="1815"/>
              <a:ext cx="6" cy="6"/>
            </a:xfrm>
            <a:custGeom>
              <a:avLst/>
              <a:gdLst>
                <a:gd name="T0" fmla="*/ 2 w 6"/>
                <a:gd name="T1" fmla="*/ 5 h 6"/>
                <a:gd name="T2" fmla="*/ 2 w 6"/>
                <a:gd name="T3" fmla="*/ 4 h 6"/>
                <a:gd name="T4" fmla="*/ 0 w 6"/>
                <a:gd name="T5" fmla="*/ 3 h 6"/>
                <a:gd name="T6" fmla="*/ 2 w 6"/>
                <a:gd name="T7" fmla="*/ 2 h 6"/>
                <a:gd name="T8" fmla="*/ 2 w 6"/>
                <a:gd name="T9" fmla="*/ 0 h 6"/>
                <a:gd name="T10" fmla="*/ 3 w 6"/>
                <a:gd name="T11" fmla="*/ 2 h 6"/>
                <a:gd name="T12" fmla="*/ 5 w 6"/>
                <a:gd name="T13" fmla="*/ 1 h 6"/>
                <a:gd name="T14" fmla="*/ 4 w 6"/>
                <a:gd name="T15" fmla="*/ 3 h 6"/>
                <a:gd name="T16" fmla="*/ 5 w 6"/>
                <a:gd name="T17" fmla="*/ 4 h 6"/>
                <a:gd name="T18" fmla="*/ 3 w 6"/>
                <a:gd name="T19" fmla="*/ 4 h 6"/>
                <a:gd name="T20" fmla="*/ 2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254"/>
            <p:cNvSpPr>
              <a:spLocks/>
            </p:cNvSpPr>
            <p:nvPr/>
          </p:nvSpPr>
          <p:spPr bwMode="auto">
            <a:xfrm>
              <a:off x="1363" y="1707"/>
              <a:ext cx="73" cy="59"/>
            </a:xfrm>
            <a:custGeom>
              <a:avLst/>
              <a:gdLst>
                <a:gd name="T0" fmla="*/ 31 w 73"/>
                <a:gd name="T1" fmla="*/ 1 h 59"/>
                <a:gd name="T2" fmla="*/ 25 w 73"/>
                <a:gd name="T3" fmla="*/ 5 h 59"/>
                <a:gd name="T4" fmla="*/ 18 w 73"/>
                <a:gd name="T5" fmla="*/ 14 h 59"/>
                <a:gd name="T6" fmla="*/ 10 w 73"/>
                <a:gd name="T7" fmla="*/ 22 h 59"/>
                <a:gd name="T8" fmla="*/ 5 w 73"/>
                <a:gd name="T9" fmla="*/ 29 h 59"/>
                <a:gd name="T10" fmla="*/ 2 w 73"/>
                <a:gd name="T11" fmla="*/ 34 h 59"/>
                <a:gd name="T12" fmla="*/ 1 w 73"/>
                <a:gd name="T13" fmla="*/ 37 h 59"/>
                <a:gd name="T14" fmla="*/ 0 w 73"/>
                <a:gd name="T15" fmla="*/ 40 h 59"/>
                <a:gd name="T16" fmla="*/ 1 w 73"/>
                <a:gd name="T17" fmla="*/ 42 h 59"/>
                <a:gd name="T18" fmla="*/ 2 w 73"/>
                <a:gd name="T19" fmla="*/ 44 h 59"/>
                <a:gd name="T20" fmla="*/ 5 w 73"/>
                <a:gd name="T21" fmla="*/ 44 h 59"/>
                <a:gd name="T22" fmla="*/ 7 w 73"/>
                <a:gd name="T23" fmla="*/ 44 h 59"/>
                <a:gd name="T24" fmla="*/ 10 w 73"/>
                <a:gd name="T25" fmla="*/ 44 h 59"/>
                <a:gd name="T26" fmla="*/ 12 w 73"/>
                <a:gd name="T27" fmla="*/ 44 h 59"/>
                <a:gd name="T28" fmla="*/ 14 w 73"/>
                <a:gd name="T29" fmla="*/ 46 h 59"/>
                <a:gd name="T30" fmla="*/ 16 w 73"/>
                <a:gd name="T31" fmla="*/ 49 h 59"/>
                <a:gd name="T32" fmla="*/ 18 w 73"/>
                <a:gd name="T33" fmla="*/ 52 h 59"/>
                <a:gd name="T34" fmla="*/ 21 w 73"/>
                <a:gd name="T35" fmla="*/ 53 h 59"/>
                <a:gd name="T36" fmla="*/ 23 w 73"/>
                <a:gd name="T37" fmla="*/ 55 h 59"/>
                <a:gd name="T38" fmla="*/ 26 w 73"/>
                <a:gd name="T39" fmla="*/ 57 h 59"/>
                <a:gd name="T40" fmla="*/ 29 w 73"/>
                <a:gd name="T41" fmla="*/ 58 h 59"/>
                <a:gd name="T42" fmla="*/ 31 w 73"/>
                <a:gd name="T43" fmla="*/ 57 h 59"/>
                <a:gd name="T44" fmla="*/ 30 w 73"/>
                <a:gd name="T45" fmla="*/ 54 h 59"/>
                <a:gd name="T46" fmla="*/ 29 w 73"/>
                <a:gd name="T47" fmla="*/ 51 h 59"/>
                <a:gd name="T48" fmla="*/ 28 w 73"/>
                <a:gd name="T49" fmla="*/ 48 h 59"/>
                <a:gd name="T50" fmla="*/ 30 w 73"/>
                <a:gd name="T51" fmla="*/ 46 h 59"/>
                <a:gd name="T52" fmla="*/ 34 w 73"/>
                <a:gd name="T53" fmla="*/ 44 h 59"/>
                <a:gd name="T54" fmla="*/ 39 w 73"/>
                <a:gd name="T55" fmla="*/ 39 h 59"/>
                <a:gd name="T56" fmla="*/ 43 w 73"/>
                <a:gd name="T57" fmla="*/ 34 h 59"/>
                <a:gd name="T58" fmla="*/ 49 w 73"/>
                <a:gd name="T59" fmla="*/ 31 h 59"/>
                <a:gd name="T60" fmla="*/ 53 w 73"/>
                <a:gd name="T61" fmla="*/ 28 h 59"/>
                <a:gd name="T62" fmla="*/ 55 w 73"/>
                <a:gd name="T63" fmla="*/ 27 h 59"/>
                <a:gd name="T64" fmla="*/ 58 w 73"/>
                <a:gd name="T65" fmla="*/ 26 h 59"/>
                <a:gd name="T66" fmla="*/ 60 w 73"/>
                <a:gd name="T67" fmla="*/ 24 h 59"/>
                <a:gd name="T68" fmla="*/ 61 w 73"/>
                <a:gd name="T69" fmla="*/ 22 h 59"/>
                <a:gd name="T70" fmla="*/ 61 w 73"/>
                <a:gd name="T71" fmla="*/ 19 h 59"/>
                <a:gd name="T72" fmla="*/ 62 w 73"/>
                <a:gd name="T73" fmla="*/ 16 h 59"/>
                <a:gd name="T74" fmla="*/ 62 w 73"/>
                <a:gd name="T75" fmla="*/ 14 h 59"/>
                <a:gd name="T76" fmla="*/ 64 w 73"/>
                <a:gd name="T77" fmla="*/ 13 h 59"/>
                <a:gd name="T78" fmla="*/ 66 w 73"/>
                <a:gd name="T79" fmla="*/ 11 h 59"/>
                <a:gd name="T80" fmla="*/ 67 w 73"/>
                <a:gd name="T81" fmla="*/ 8 h 59"/>
                <a:gd name="T82" fmla="*/ 70 w 73"/>
                <a:gd name="T83" fmla="*/ 5 h 59"/>
                <a:gd name="T84" fmla="*/ 72 w 73"/>
                <a:gd name="T85" fmla="*/ 3 h 59"/>
                <a:gd name="T86" fmla="*/ 71 w 73"/>
                <a:gd name="T87" fmla="*/ 0 h 59"/>
                <a:gd name="T88" fmla="*/ 67 w 73"/>
                <a:gd name="T89" fmla="*/ 0 h 59"/>
                <a:gd name="T90" fmla="*/ 62 w 73"/>
                <a:gd name="T91" fmla="*/ 0 h 59"/>
                <a:gd name="T92" fmla="*/ 55 w 73"/>
                <a:gd name="T93" fmla="*/ 1 h 59"/>
                <a:gd name="T94" fmla="*/ 49 w 73"/>
                <a:gd name="T95" fmla="*/ 2 h 59"/>
                <a:gd name="T96" fmla="*/ 43 w 73"/>
                <a:gd name="T97" fmla="*/ 2 h 59"/>
                <a:gd name="T98" fmla="*/ 39 w 73"/>
                <a:gd name="T99" fmla="*/ 2 h 59"/>
                <a:gd name="T100" fmla="*/ 34 w 73"/>
                <a:gd name="T10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59">
                  <a:moveTo>
                    <a:pt x="34" y="1"/>
                  </a:moveTo>
                  <a:lnTo>
                    <a:pt x="33" y="1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9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0" y="37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0" y="30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6" y="27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6" y="9"/>
                  </a:lnTo>
                  <a:lnTo>
                    <a:pt x="67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1" y="4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255"/>
            <p:cNvSpPr>
              <a:spLocks/>
            </p:cNvSpPr>
            <p:nvPr/>
          </p:nvSpPr>
          <p:spPr bwMode="auto">
            <a:xfrm>
              <a:off x="1343" y="1762"/>
              <a:ext cx="23" cy="43"/>
            </a:xfrm>
            <a:custGeom>
              <a:avLst/>
              <a:gdLst>
                <a:gd name="T0" fmla="*/ 19 w 23"/>
                <a:gd name="T1" fmla="*/ 3 h 43"/>
                <a:gd name="T2" fmla="*/ 20 w 23"/>
                <a:gd name="T3" fmla="*/ 5 h 43"/>
                <a:gd name="T4" fmla="*/ 19 w 23"/>
                <a:gd name="T5" fmla="*/ 7 h 43"/>
                <a:gd name="T6" fmla="*/ 18 w 23"/>
                <a:gd name="T7" fmla="*/ 9 h 43"/>
                <a:gd name="T8" fmla="*/ 17 w 23"/>
                <a:gd name="T9" fmla="*/ 11 h 43"/>
                <a:gd name="T10" fmla="*/ 15 w 23"/>
                <a:gd name="T11" fmla="*/ 13 h 43"/>
                <a:gd name="T12" fmla="*/ 12 w 23"/>
                <a:gd name="T13" fmla="*/ 18 h 43"/>
                <a:gd name="T14" fmla="*/ 9 w 23"/>
                <a:gd name="T15" fmla="*/ 23 h 43"/>
                <a:gd name="T16" fmla="*/ 6 w 23"/>
                <a:gd name="T17" fmla="*/ 27 h 43"/>
                <a:gd name="T18" fmla="*/ 3 w 23"/>
                <a:gd name="T19" fmla="*/ 31 h 43"/>
                <a:gd name="T20" fmla="*/ 2 w 23"/>
                <a:gd name="T21" fmla="*/ 32 h 43"/>
                <a:gd name="T22" fmla="*/ 0 w 23"/>
                <a:gd name="T23" fmla="*/ 34 h 43"/>
                <a:gd name="T24" fmla="*/ 0 w 23"/>
                <a:gd name="T25" fmla="*/ 37 h 43"/>
                <a:gd name="T26" fmla="*/ 1 w 23"/>
                <a:gd name="T27" fmla="*/ 39 h 43"/>
                <a:gd name="T28" fmla="*/ 3 w 23"/>
                <a:gd name="T29" fmla="*/ 39 h 43"/>
                <a:gd name="T30" fmla="*/ 6 w 23"/>
                <a:gd name="T31" fmla="*/ 40 h 43"/>
                <a:gd name="T32" fmla="*/ 8 w 23"/>
                <a:gd name="T33" fmla="*/ 40 h 43"/>
                <a:gd name="T34" fmla="*/ 10 w 23"/>
                <a:gd name="T35" fmla="*/ 41 h 43"/>
                <a:gd name="T36" fmla="*/ 12 w 23"/>
                <a:gd name="T37" fmla="*/ 42 h 43"/>
                <a:gd name="T38" fmla="*/ 14 w 23"/>
                <a:gd name="T39" fmla="*/ 42 h 43"/>
                <a:gd name="T40" fmla="*/ 17 w 23"/>
                <a:gd name="T41" fmla="*/ 42 h 43"/>
                <a:gd name="T42" fmla="*/ 19 w 23"/>
                <a:gd name="T43" fmla="*/ 41 h 43"/>
                <a:gd name="T44" fmla="*/ 19 w 23"/>
                <a:gd name="T45" fmla="*/ 39 h 43"/>
                <a:gd name="T46" fmla="*/ 17 w 23"/>
                <a:gd name="T47" fmla="*/ 37 h 43"/>
                <a:gd name="T48" fmla="*/ 16 w 23"/>
                <a:gd name="T49" fmla="*/ 36 h 43"/>
                <a:gd name="T50" fmla="*/ 14 w 23"/>
                <a:gd name="T51" fmla="*/ 37 h 43"/>
                <a:gd name="T52" fmla="*/ 10 w 23"/>
                <a:gd name="T53" fmla="*/ 36 h 43"/>
                <a:gd name="T54" fmla="*/ 7 w 23"/>
                <a:gd name="T55" fmla="*/ 35 h 43"/>
                <a:gd name="T56" fmla="*/ 6 w 23"/>
                <a:gd name="T57" fmla="*/ 33 h 43"/>
                <a:gd name="T58" fmla="*/ 6 w 23"/>
                <a:gd name="T59" fmla="*/ 31 h 43"/>
                <a:gd name="T60" fmla="*/ 9 w 23"/>
                <a:gd name="T61" fmla="*/ 26 h 43"/>
                <a:gd name="T62" fmla="*/ 13 w 23"/>
                <a:gd name="T63" fmla="*/ 23 h 43"/>
                <a:gd name="T64" fmla="*/ 15 w 23"/>
                <a:gd name="T65" fmla="*/ 20 h 43"/>
                <a:gd name="T66" fmla="*/ 17 w 23"/>
                <a:gd name="T67" fmla="*/ 18 h 43"/>
                <a:gd name="T68" fmla="*/ 18 w 23"/>
                <a:gd name="T69" fmla="*/ 16 h 43"/>
                <a:gd name="T70" fmla="*/ 20 w 23"/>
                <a:gd name="T71" fmla="*/ 14 h 43"/>
                <a:gd name="T72" fmla="*/ 20 w 23"/>
                <a:gd name="T73" fmla="*/ 11 h 43"/>
                <a:gd name="T74" fmla="*/ 22 w 23"/>
                <a:gd name="T75" fmla="*/ 9 h 43"/>
                <a:gd name="T76" fmla="*/ 22 w 23"/>
                <a:gd name="T77" fmla="*/ 6 h 43"/>
                <a:gd name="T78" fmla="*/ 22 w 23"/>
                <a:gd name="T79" fmla="*/ 4 h 43"/>
                <a:gd name="T80" fmla="*/ 22 w 23"/>
                <a:gd name="T81" fmla="*/ 1 h 43"/>
                <a:gd name="T82" fmla="*/ 20 w 23"/>
                <a:gd name="T83" fmla="*/ 0 h 43"/>
                <a:gd name="T84" fmla="*/ 19 w 23"/>
                <a:gd name="T8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43">
                  <a:moveTo>
                    <a:pt x="19" y="2"/>
                  </a:moveTo>
                  <a:lnTo>
                    <a:pt x="19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Freeform 256"/>
            <p:cNvSpPr>
              <a:spLocks/>
            </p:cNvSpPr>
            <p:nvPr/>
          </p:nvSpPr>
          <p:spPr bwMode="auto">
            <a:xfrm>
              <a:off x="1352" y="1761"/>
              <a:ext cx="81" cy="99"/>
            </a:xfrm>
            <a:custGeom>
              <a:avLst/>
              <a:gdLst>
                <a:gd name="T0" fmla="*/ 73 w 81"/>
                <a:gd name="T1" fmla="*/ 7 h 99"/>
                <a:gd name="T2" fmla="*/ 72 w 81"/>
                <a:gd name="T3" fmla="*/ 11 h 99"/>
                <a:gd name="T4" fmla="*/ 67 w 81"/>
                <a:gd name="T5" fmla="*/ 16 h 99"/>
                <a:gd name="T6" fmla="*/ 64 w 81"/>
                <a:gd name="T7" fmla="*/ 20 h 99"/>
                <a:gd name="T8" fmla="*/ 60 w 81"/>
                <a:gd name="T9" fmla="*/ 22 h 99"/>
                <a:gd name="T10" fmla="*/ 49 w 81"/>
                <a:gd name="T11" fmla="*/ 22 h 99"/>
                <a:gd name="T12" fmla="*/ 42 w 81"/>
                <a:gd name="T13" fmla="*/ 21 h 99"/>
                <a:gd name="T14" fmla="*/ 33 w 81"/>
                <a:gd name="T15" fmla="*/ 20 h 99"/>
                <a:gd name="T16" fmla="*/ 29 w 81"/>
                <a:gd name="T17" fmla="*/ 18 h 99"/>
                <a:gd name="T18" fmla="*/ 25 w 81"/>
                <a:gd name="T19" fmla="*/ 18 h 99"/>
                <a:gd name="T20" fmla="*/ 25 w 81"/>
                <a:gd name="T21" fmla="*/ 24 h 99"/>
                <a:gd name="T22" fmla="*/ 23 w 81"/>
                <a:gd name="T23" fmla="*/ 28 h 99"/>
                <a:gd name="T24" fmla="*/ 20 w 81"/>
                <a:gd name="T25" fmla="*/ 33 h 99"/>
                <a:gd name="T26" fmla="*/ 19 w 81"/>
                <a:gd name="T27" fmla="*/ 38 h 99"/>
                <a:gd name="T28" fmla="*/ 20 w 81"/>
                <a:gd name="T29" fmla="*/ 43 h 99"/>
                <a:gd name="T30" fmla="*/ 20 w 81"/>
                <a:gd name="T31" fmla="*/ 48 h 99"/>
                <a:gd name="T32" fmla="*/ 17 w 81"/>
                <a:gd name="T33" fmla="*/ 52 h 99"/>
                <a:gd name="T34" fmla="*/ 13 w 81"/>
                <a:gd name="T35" fmla="*/ 54 h 99"/>
                <a:gd name="T36" fmla="*/ 7 w 81"/>
                <a:gd name="T37" fmla="*/ 56 h 99"/>
                <a:gd name="T38" fmla="*/ 5 w 81"/>
                <a:gd name="T39" fmla="*/ 60 h 99"/>
                <a:gd name="T40" fmla="*/ 6 w 81"/>
                <a:gd name="T41" fmla="*/ 66 h 99"/>
                <a:gd name="T42" fmla="*/ 10 w 81"/>
                <a:gd name="T43" fmla="*/ 68 h 99"/>
                <a:gd name="T44" fmla="*/ 15 w 81"/>
                <a:gd name="T45" fmla="*/ 68 h 99"/>
                <a:gd name="T46" fmla="*/ 20 w 81"/>
                <a:gd name="T47" fmla="*/ 68 h 99"/>
                <a:gd name="T48" fmla="*/ 20 w 81"/>
                <a:gd name="T49" fmla="*/ 70 h 99"/>
                <a:gd name="T50" fmla="*/ 17 w 81"/>
                <a:gd name="T51" fmla="*/ 72 h 99"/>
                <a:gd name="T52" fmla="*/ 11 w 81"/>
                <a:gd name="T53" fmla="*/ 71 h 99"/>
                <a:gd name="T54" fmla="*/ 7 w 81"/>
                <a:gd name="T55" fmla="*/ 72 h 99"/>
                <a:gd name="T56" fmla="*/ 4 w 81"/>
                <a:gd name="T57" fmla="*/ 74 h 99"/>
                <a:gd name="T58" fmla="*/ 7 w 81"/>
                <a:gd name="T59" fmla="*/ 77 h 99"/>
                <a:gd name="T60" fmla="*/ 11 w 81"/>
                <a:gd name="T61" fmla="*/ 79 h 99"/>
                <a:gd name="T62" fmla="*/ 16 w 81"/>
                <a:gd name="T63" fmla="*/ 80 h 99"/>
                <a:gd name="T64" fmla="*/ 14 w 81"/>
                <a:gd name="T65" fmla="*/ 82 h 99"/>
                <a:gd name="T66" fmla="*/ 10 w 81"/>
                <a:gd name="T67" fmla="*/ 83 h 99"/>
                <a:gd name="T68" fmla="*/ 6 w 81"/>
                <a:gd name="T69" fmla="*/ 85 h 99"/>
                <a:gd name="T70" fmla="*/ 2 w 81"/>
                <a:gd name="T71" fmla="*/ 90 h 99"/>
                <a:gd name="T72" fmla="*/ 0 w 81"/>
                <a:gd name="T73" fmla="*/ 95 h 99"/>
                <a:gd name="T74" fmla="*/ 3 w 81"/>
                <a:gd name="T75" fmla="*/ 96 h 99"/>
                <a:gd name="T76" fmla="*/ 7 w 81"/>
                <a:gd name="T77" fmla="*/ 93 h 99"/>
                <a:gd name="T78" fmla="*/ 12 w 81"/>
                <a:gd name="T79" fmla="*/ 95 h 99"/>
                <a:gd name="T80" fmla="*/ 17 w 81"/>
                <a:gd name="T81" fmla="*/ 97 h 99"/>
                <a:gd name="T82" fmla="*/ 20 w 81"/>
                <a:gd name="T83" fmla="*/ 98 h 99"/>
                <a:gd name="T84" fmla="*/ 25 w 81"/>
                <a:gd name="T85" fmla="*/ 95 h 99"/>
                <a:gd name="T86" fmla="*/ 31 w 81"/>
                <a:gd name="T87" fmla="*/ 94 h 99"/>
                <a:gd name="T88" fmla="*/ 34 w 81"/>
                <a:gd name="T89" fmla="*/ 90 h 99"/>
                <a:gd name="T90" fmla="*/ 36 w 81"/>
                <a:gd name="T91" fmla="*/ 80 h 99"/>
                <a:gd name="T92" fmla="*/ 36 w 81"/>
                <a:gd name="T93" fmla="*/ 64 h 99"/>
                <a:gd name="T94" fmla="*/ 36 w 81"/>
                <a:gd name="T95" fmla="*/ 49 h 99"/>
                <a:gd name="T96" fmla="*/ 39 w 81"/>
                <a:gd name="T97" fmla="*/ 41 h 99"/>
                <a:gd name="T98" fmla="*/ 41 w 81"/>
                <a:gd name="T99" fmla="*/ 37 h 99"/>
                <a:gd name="T100" fmla="*/ 45 w 81"/>
                <a:gd name="T101" fmla="*/ 33 h 99"/>
                <a:gd name="T102" fmla="*/ 52 w 81"/>
                <a:gd name="T103" fmla="*/ 30 h 99"/>
                <a:gd name="T104" fmla="*/ 64 w 81"/>
                <a:gd name="T105" fmla="*/ 27 h 99"/>
                <a:gd name="T106" fmla="*/ 74 w 81"/>
                <a:gd name="T107" fmla="*/ 25 h 99"/>
                <a:gd name="T108" fmla="*/ 79 w 81"/>
                <a:gd name="T109" fmla="*/ 19 h 99"/>
                <a:gd name="T110" fmla="*/ 80 w 81"/>
                <a:gd name="T111" fmla="*/ 12 h 99"/>
                <a:gd name="T112" fmla="*/ 79 w 81"/>
                <a:gd name="T113" fmla="*/ 8 h 99"/>
                <a:gd name="T114" fmla="*/ 77 w 81"/>
                <a:gd name="T115" fmla="*/ 3 h 99"/>
                <a:gd name="T116" fmla="*/ 75 w 81"/>
                <a:gd name="T117" fmla="*/ 0 h 99"/>
                <a:gd name="T118" fmla="*/ 73 w 81"/>
                <a:gd name="T11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" h="99">
                  <a:moveTo>
                    <a:pt x="73" y="3"/>
                  </a:moveTo>
                  <a:lnTo>
                    <a:pt x="73" y="4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68" y="15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20"/>
                  </a:lnTo>
                  <a:lnTo>
                    <a:pt x="63" y="21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7" y="67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1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5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7" y="78"/>
                  </a:lnTo>
                  <a:lnTo>
                    <a:pt x="8" y="78"/>
                  </a:lnTo>
                  <a:lnTo>
                    <a:pt x="9" y="79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7" y="81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8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4" y="88"/>
                  </a:lnTo>
                  <a:lnTo>
                    <a:pt x="3" y="89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3" y="96"/>
                  </a:lnTo>
                  <a:lnTo>
                    <a:pt x="4" y="96"/>
                  </a:lnTo>
                  <a:lnTo>
                    <a:pt x="5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10" y="94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1" y="98"/>
                  </a:lnTo>
                  <a:lnTo>
                    <a:pt x="22" y="97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5" y="89"/>
                  </a:lnTo>
                  <a:lnTo>
                    <a:pt x="35" y="87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6" y="77"/>
                  </a:lnTo>
                  <a:lnTo>
                    <a:pt x="36" y="74"/>
                  </a:lnTo>
                  <a:lnTo>
                    <a:pt x="36" y="71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1" y="37"/>
                  </a:lnTo>
                  <a:lnTo>
                    <a:pt x="42" y="36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50" y="31"/>
                  </a:lnTo>
                  <a:lnTo>
                    <a:pt x="52" y="30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Freeform 257"/>
            <p:cNvSpPr>
              <a:spLocks/>
            </p:cNvSpPr>
            <p:nvPr/>
          </p:nvSpPr>
          <p:spPr bwMode="auto">
            <a:xfrm>
              <a:off x="1376" y="1763"/>
              <a:ext cx="4" cy="4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3 h 4"/>
                <a:gd name="T4" fmla="*/ 1 w 4"/>
                <a:gd name="T5" fmla="*/ 2 h 4"/>
                <a:gd name="T6" fmla="*/ 1 w 4"/>
                <a:gd name="T7" fmla="*/ 1 h 4"/>
                <a:gd name="T8" fmla="*/ 0 w 4"/>
                <a:gd name="T9" fmla="*/ 1 h 4"/>
                <a:gd name="T10" fmla="*/ 0 w 4"/>
                <a:gd name="T11" fmla="*/ 0 h 4"/>
                <a:gd name="T12" fmla="*/ 1 w 4"/>
                <a:gd name="T13" fmla="*/ 0 h 4"/>
                <a:gd name="T14" fmla="*/ 2 w 4"/>
                <a:gd name="T15" fmla="*/ 0 h 4"/>
                <a:gd name="T16" fmla="*/ 2 w 4"/>
                <a:gd name="T17" fmla="*/ 1 h 4"/>
                <a:gd name="T18" fmla="*/ 3 w 4"/>
                <a:gd name="T19" fmla="*/ 1 h 4"/>
                <a:gd name="T20" fmla="*/ 3 w 4"/>
                <a:gd name="T21" fmla="*/ 2 h 4"/>
                <a:gd name="T22" fmla="*/ 3 w 4"/>
                <a:gd name="T23" fmla="*/ 3 h 4"/>
                <a:gd name="T24" fmla="*/ 2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258"/>
            <p:cNvSpPr>
              <a:spLocks/>
            </p:cNvSpPr>
            <p:nvPr/>
          </p:nvSpPr>
          <p:spPr bwMode="auto">
            <a:xfrm>
              <a:off x="1402" y="1662"/>
              <a:ext cx="149" cy="192"/>
            </a:xfrm>
            <a:custGeom>
              <a:avLst/>
              <a:gdLst>
                <a:gd name="T0" fmla="*/ 18 w 149"/>
                <a:gd name="T1" fmla="*/ 11 h 192"/>
                <a:gd name="T2" fmla="*/ 36 w 149"/>
                <a:gd name="T3" fmla="*/ 4 h 192"/>
                <a:gd name="T4" fmla="*/ 59 w 149"/>
                <a:gd name="T5" fmla="*/ 0 h 192"/>
                <a:gd name="T6" fmla="*/ 83 w 149"/>
                <a:gd name="T7" fmla="*/ 0 h 192"/>
                <a:gd name="T8" fmla="*/ 104 w 149"/>
                <a:gd name="T9" fmla="*/ 5 h 192"/>
                <a:gd name="T10" fmla="*/ 117 w 149"/>
                <a:gd name="T11" fmla="*/ 14 h 192"/>
                <a:gd name="T12" fmla="*/ 128 w 149"/>
                <a:gd name="T13" fmla="*/ 23 h 192"/>
                <a:gd name="T14" fmla="*/ 138 w 149"/>
                <a:gd name="T15" fmla="*/ 37 h 192"/>
                <a:gd name="T16" fmla="*/ 146 w 149"/>
                <a:gd name="T17" fmla="*/ 57 h 192"/>
                <a:gd name="T18" fmla="*/ 148 w 149"/>
                <a:gd name="T19" fmla="*/ 85 h 192"/>
                <a:gd name="T20" fmla="*/ 140 w 149"/>
                <a:gd name="T21" fmla="*/ 124 h 192"/>
                <a:gd name="T22" fmla="*/ 137 w 149"/>
                <a:gd name="T23" fmla="*/ 134 h 192"/>
                <a:gd name="T24" fmla="*/ 136 w 149"/>
                <a:gd name="T25" fmla="*/ 141 h 192"/>
                <a:gd name="T26" fmla="*/ 134 w 149"/>
                <a:gd name="T27" fmla="*/ 147 h 192"/>
                <a:gd name="T28" fmla="*/ 134 w 149"/>
                <a:gd name="T29" fmla="*/ 154 h 192"/>
                <a:gd name="T30" fmla="*/ 134 w 149"/>
                <a:gd name="T31" fmla="*/ 160 h 192"/>
                <a:gd name="T32" fmla="*/ 136 w 149"/>
                <a:gd name="T33" fmla="*/ 167 h 192"/>
                <a:gd name="T34" fmla="*/ 136 w 149"/>
                <a:gd name="T35" fmla="*/ 172 h 192"/>
                <a:gd name="T36" fmla="*/ 136 w 149"/>
                <a:gd name="T37" fmla="*/ 175 h 192"/>
                <a:gd name="T38" fmla="*/ 136 w 149"/>
                <a:gd name="T39" fmla="*/ 179 h 192"/>
                <a:gd name="T40" fmla="*/ 137 w 149"/>
                <a:gd name="T41" fmla="*/ 182 h 192"/>
                <a:gd name="T42" fmla="*/ 138 w 149"/>
                <a:gd name="T43" fmla="*/ 187 h 192"/>
                <a:gd name="T44" fmla="*/ 136 w 149"/>
                <a:gd name="T45" fmla="*/ 190 h 192"/>
                <a:gd name="T46" fmla="*/ 135 w 149"/>
                <a:gd name="T47" fmla="*/ 191 h 192"/>
                <a:gd name="T48" fmla="*/ 132 w 149"/>
                <a:gd name="T49" fmla="*/ 191 h 192"/>
                <a:gd name="T50" fmla="*/ 130 w 149"/>
                <a:gd name="T51" fmla="*/ 188 h 192"/>
                <a:gd name="T52" fmla="*/ 128 w 149"/>
                <a:gd name="T53" fmla="*/ 185 h 192"/>
                <a:gd name="T54" fmla="*/ 128 w 149"/>
                <a:gd name="T55" fmla="*/ 182 h 192"/>
                <a:gd name="T56" fmla="*/ 126 w 149"/>
                <a:gd name="T57" fmla="*/ 178 h 192"/>
                <a:gd name="T58" fmla="*/ 125 w 149"/>
                <a:gd name="T59" fmla="*/ 175 h 192"/>
                <a:gd name="T60" fmla="*/ 124 w 149"/>
                <a:gd name="T61" fmla="*/ 171 h 192"/>
                <a:gd name="T62" fmla="*/ 123 w 149"/>
                <a:gd name="T63" fmla="*/ 165 h 192"/>
                <a:gd name="T64" fmla="*/ 123 w 149"/>
                <a:gd name="T65" fmla="*/ 155 h 192"/>
                <a:gd name="T66" fmla="*/ 126 w 149"/>
                <a:gd name="T67" fmla="*/ 147 h 192"/>
                <a:gd name="T68" fmla="*/ 129 w 149"/>
                <a:gd name="T69" fmla="*/ 140 h 192"/>
                <a:gd name="T70" fmla="*/ 131 w 149"/>
                <a:gd name="T71" fmla="*/ 134 h 192"/>
                <a:gd name="T72" fmla="*/ 133 w 149"/>
                <a:gd name="T73" fmla="*/ 128 h 192"/>
                <a:gd name="T74" fmla="*/ 136 w 149"/>
                <a:gd name="T75" fmla="*/ 105 h 192"/>
                <a:gd name="T76" fmla="*/ 139 w 149"/>
                <a:gd name="T77" fmla="*/ 82 h 192"/>
                <a:gd name="T78" fmla="*/ 138 w 149"/>
                <a:gd name="T79" fmla="*/ 62 h 192"/>
                <a:gd name="T80" fmla="*/ 133 w 149"/>
                <a:gd name="T81" fmla="*/ 43 h 192"/>
                <a:gd name="T82" fmla="*/ 118 w 149"/>
                <a:gd name="T83" fmla="*/ 23 h 192"/>
                <a:gd name="T84" fmla="*/ 108 w 149"/>
                <a:gd name="T85" fmla="*/ 16 h 192"/>
                <a:gd name="T86" fmla="*/ 95 w 149"/>
                <a:gd name="T87" fmla="*/ 12 h 192"/>
                <a:gd name="T88" fmla="*/ 77 w 149"/>
                <a:gd name="T89" fmla="*/ 8 h 192"/>
                <a:gd name="T90" fmla="*/ 55 w 149"/>
                <a:gd name="T91" fmla="*/ 6 h 192"/>
                <a:gd name="T92" fmla="*/ 34 w 149"/>
                <a:gd name="T93" fmla="*/ 11 h 192"/>
                <a:gd name="T94" fmla="*/ 17 w 149"/>
                <a:gd name="T95" fmla="*/ 20 h 192"/>
                <a:gd name="T96" fmla="*/ 9 w 149"/>
                <a:gd name="T97" fmla="*/ 27 h 192"/>
                <a:gd name="T98" fmla="*/ 2 w 149"/>
                <a:gd name="T99" fmla="*/ 30 h 192"/>
                <a:gd name="T100" fmla="*/ 0 w 149"/>
                <a:gd name="T101" fmla="*/ 29 h 192"/>
                <a:gd name="T102" fmla="*/ 3 w 149"/>
                <a:gd name="T103" fmla="*/ 24 h 192"/>
                <a:gd name="T104" fmla="*/ 11 w 149"/>
                <a:gd name="T105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192">
                  <a:moveTo>
                    <a:pt x="11" y="16"/>
                  </a:moveTo>
                  <a:lnTo>
                    <a:pt x="13" y="13"/>
                  </a:lnTo>
                  <a:lnTo>
                    <a:pt x="18" y="11"/>
                  </a:lnTo>
                  <a:lnTo>
                    <a:pt x="23" y="8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4" y="12"/>
                  </a:lnTo>
                  <a:lnTo>
                    <a:pt x="117" y="14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8" y="23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8" y="37"/>
                  </a:lnTo>
                  <a:lnTo>
                    <a:pt x="141" y="43"/>
                  </a:lnTo>
                  <a:lnTo>
                    <a:pt x="144" y="49"/>
                  </a:lnTo>
                  <a:lnTo>
                    <a:pt x="146" y="57"/>
                  </a:lnTo>
                  <a:lnTo>
                    <a:pt x="148" y="66"/>
                  </a:lnTo>
                  <a:lnTo>
                    <a:pt x="148" y="75"/>
                  </a:lnTo>
                  <a:lnTo>
                    <a:pt x="148" y="85"/>
                  </a:lnTo>
                  <a:lnTo>
                    <a:pt x="146" y="97"/>
                  </a:lnTo>
                  <a:lnTo>
                    <a:pt x="144" y="110"/>
                  </a:lnTo>
                  <a:lnTo>
                    <a:pt x="140" y="124"/>
                  </a:lnTo>
                  <a:lnTo>
                    <a:pt x="139" y="127"/>
                  </a:lnTo>
                  <a:lnTo>
                    <a:pt x="138" y="131"/>
                  </a:lnTo>
                  <a:lnTo>
                    <a:pt x="137" y="134"/>
                  </a:lnTo>
                  <a:lnTo>
                    <a:pt x="137" y="136"/>
                  </a:lnTo>
                  <a:lnTo>
                    <a:pt x="136" y="139"/>
                  </a:lnTo>
                  <a:lnTo>
                    <a:pt x="136" y="141"/>
                  </a:lnTo>
                  <a:lnTo>
                    <a:pt x="135" y="143"/>
                  </a:lnTo>
                  <a:lnTo>
                    <a:pt x="135" y="145"/>
                  </a:lnTo>
                  <a:lnTo>
                    <a:pt x="134" y="147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5" y="163"/>
                  </a:lnTo>
                  <a:lnTo>
                    <a:pt x="135" y="165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6" y="173"/>
                  </a:lnTo>
                  <a:lnTo>
                    <a:pt x="136" y="174"/>
                  </a:lnTo>
                  <a:lnTo>
                    <a:pt x="136" y="175"/>
                  </a:lnTo>
                  <a:lnTo>
                    <a:pt x="136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7" y="181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8" y="187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6" y="190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5" y="191"/>
                  </a:lnTo>
                  <a:lnTo>
                    <a:pt x="134" y="191"/>
                  </a:lnTo>
                  <a:lnTo>
                    <a:pt x="133" y="191"/>
                  </a:lnTo>
                  <a:lnTo>
                    <a:pt x="132" y="191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30" y="188"/>
                  </a:lnTo>
                  <a:lnTo>
                    <a:pt x="129" y="187"/>
                  </a:lnTo>
                  <a:lnTo>
                    <a:pt x="129" y="186"/>
                  </a:lnTo>
                  <a:lnTo>
                    <a:pt x="128" y="185"/>
                  </a:lnTo>
                  <a:lnTo>
                    <a:pt x="128" y="184"/>
                  </a:lnTo>
                  <a:lnTo>
                    <a:pt x="128" y="183"/>
                  </a:lnTo>
                  <a:lnTo>
                    <a:pt x="128" y="182"/>
                  </a:lnTo>
                  <a:lnTo>
                    <a:pt x="127" y="180"/>
                  </a:lnTo>
                  <a:lnTo>
                    <a:pt x="127" y="179"/>
                  </a:lnTo>
                  <a:lnTo>
                    <a:pt x="126" y="178"/>
                  </a:lnTo>
                  <a:lnTo>
                    <a:pt x="126" y="176"/>
                  </a:lnTo>
                  <a:lnTo>
                    <a:pt x="126" y="175"/>
                  </a:lnTo>
                  <a:lnTo>
                    <a:pt x="125" y="175"/>
                  </a:lnTo>
                  <a:lnTo>
                    <a:pt x="125" y="174"/>
                  </a:lnTo>
                  <a:lnTo>
                    <a:pt x="125" y="172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3" y="165"/>
                  </a:lnTo>
                  <a:lnTo>
                    <a:pt x="123" y="161"/>
                  </a:lnTo>
                  <a:lnTo>
                    <a:pt x="123" y="158"/>
                  </a:lnTo>
                  <a:lnTo>
                    <a:pt x="123" y="155"/>
                  </a:lnTo>
                  <a:lnTo>
                    <a:pt x="124" y="152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26" y="144"/>
                  </a:lnTo>
                  <a:lnTo>
                    <a:pt x="128" y="143"/>
                  </a:lnTo>
                  <a:lnTo>
                    <a:pt x="129" y="140"/>
                  </a:lnTo>
                  <a:lnTo>
                    <a:pt x="130" y="138"/>
                  </a:lnTo>
                  <a:lnTo>
                    <a:pt x="131" y="136"/>
                  </a:lnTo>
                  <a:lnTo>
                    <a:pt x="131" y="134"/>
                  </a:lnTo>
                  <a:lnTo>
                    <a:pt x="132" y="132"/>
                  </a:lnTo>
                  <a:lnTo>
                    <a:pt x="133" y="130"/>
                  </a:lnTo>
                  <a:lnTo>
                    <a:pt x="133" y="128"/>
                  </a:lnTo>
                  <a:lnTo>
                    <a:pt x="134" y="120"/>
                  </a:lnTo>
                  <a:lnTo>
                    <a:pt x="136" y="112"/>
                  </a:lnTo>
                  <a:lnTo>
                    <a:pt x="136" y="105"/>
                  </a:lnTo>
                  <a:lnTo>
                    <a:pt x="137" y="97"/>
                  </a:lnTo>
                  <a:lnTo>
                    <a:pt x="138" y="90"/>
                  </a:lnTo>
                  <a:lnTo>
                    <a:pt x="139" y="82"/>
                  </a:lnTo>
                  <a:lnTo>
                    <a:pt x="139" y="76"/>
                  </a:lnTo>
                  <a:lnTo>
                    <a:pt x="139" y="69"/>
                  </a:lnTo>
                  <a:lnTo>
                    <a:pt x="138" y="62"/>
                  </a:lnTo>
                  <a:lnTo>
                    <a:pt x="137" y="55"/>
                  </a:lnTo>
                  <a:lnTo>
                    <a:pt x="136" y="48"/>
                  </a:lnTo>
                  <a:lnTo>
                    <a:pt x="133" y="43"/>
                  </a:lnTo>
                  <a:lnTo>
                    <a:pt x="129" y="36"/>
                  </a:lnTo>
                  <a:lnTo>
                    <a:pt x="124" y="30"/>
                  </a:lnTo>
                  <a:lnTo>
                    <a:pt x="118" y="23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0" y="14"/>
                  </a:lnTo>
                  <a:lnTo>
                    <a:pt x="95" y="12"/>
                  </a:lnTo>
                  <a:lnTo>
                    <a:pt x="89" y="10"/>
                  </a:lnTo>
                  <a:lnTo>
                    <a:pt x="84" y="9"/>
                  </a:lnTo>
                  <a:lnTo>
                    <a:pt x="77" y="8"/>
                  </a:lnTo>
                  <a:lnTo>
                    <a:pt x="69" y="7"/>
                  </a:lnTo>
                  <a:lnTo>
                    <a:pt x="62" y="6"/>
                  </a:lnTo>
                  <a:lnTo>
                    <a:pt x="55" y="6"/>
                  </a:ln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259"/>
            <p:cNvSpPr>
              <a:spLocks/>
            </p:cNvSpPr>
            <p:nvPr/>
          </p:nvSpPr>
          <p:spPr bwMode="auto">
            <a:xfrm>
              <a:off x="1440" y="1725"/>
              <a:ext cx="57" cy="109"/>
            </a:xfrm>
            <a:custGeom>
              <a:avLst/>
              <a:gdLst>
                <a:gd name="T0" fmla="*/ 16 w 57"/>
                <a:gd name="T1" fmla="*/ 2 h 109"/>
                <a:gd name="T2" fmla="*/ 12 w 57"/>
                <a:gd name="T3" fmla="*/ 4 h 109"/>
                <a:gd name="T4" fmla="*/ 7 w 57"/>
                <a:gd name="T5" fmla="*/ 5 h 109"/>
                <a:gd name="T6" fmla="*/ 5 w 57"/>
                <a:gd name="T7" fmla="*/ 6 h 109"/>
                <a:gd name="T8" fmla="*/ 3 w 57"/>
                <a:gd name="T9" fmla="*/ 7 h 109"/>
                <a:gd name="T10" fmla="*/ 1 w 57"/>
                <a:gd name="T11" fmla="*/ 8 h 109"/>
                <a:gd name="T12" fmla="*/ 0 w 57"/>
                <a:gd name="T13" fmla="*/ 10 h 109"/>
                <a:gd name="T14" fmla="*/ 0 w 57"/>
                <a:gd name="T15" fmla="*/ 14 h 109"/>
                <a:gd name="T16" fmla="*/ 1 w 57"/>
                <a:gd name="T17" fmla="*/ 21 h 109"/>
                <a:gd name="T18" fmla="*/ 1 w 57"/>
                <a:gd name="T19" fmla="*/ 25 h 109"/>
                <a:gd name="T20" fmla="*/ 1 w 57"/>
                <a:gd name="T21" fmla="*/ 27 h 109"/>
                <a:gd name="T22" fmla="*/ 1 w 57"/>
                <a:gd name="T23" fmla="*/ 29 h 109"/>
                <a:gd name="T24" fmla="*/ 1 w 57"/>
                <a:gd name="T25" fmla="*/ 31 h 109"/>
                <a:gd name="T26" fmla="*/ 2 w 57"/>
                <a:gd name="T27" fmla="*/ 35 h 109"/>
                <a:gd name="T28" fmla="*/ 4 w 57"/>
                <a:gd name="T29" fmla="*/ 40 h 109"/>
                <a:gd name="T30" fmla="*/ 5 w 57"/>
                <a:gd name="T31" fmla="*/ 48 h 109"/>
                <a:gd name="T32" fmla="*/ 8 w 57"/>
                <a:gd name="T33" fmla="*/ 60 h 109"/>
                <a:gd name="T34" fmla="*/ 10 w 57"/>
                <a:gd name="T35" fmla="*/ 70 h 109"/>
                <a:gd name="T36" fmla="*/ 13 w 57"/>
                <a:gd name="T37" fmla="*/ 78 h 109"/>
                <a:gd name="T38" fmla="*/ 14 w 57"/>
                <a:gd name="T39" fmla="*/ 84 h 109"/>
                <a:gd name="T40" fmla="*/ 16 w 57"/>
                <a:gd name="T41" fmla="*/ 89 h 109"/>
                <a:gd name="T42" fmla="*/ 19 w 57"/>
                <a:gd name="T43" fmla="*/ 94 h 109"/>
                <a:gd name="T44" fmla="*/ 23 w 57"/>
                <a:gd name="T45" fmla="*/ 97 h 109"/>
                <a:gd name="T46" fmla="*/ 27 w 57"/>
                <a:gd name="T47" fmla="*/ 100 h 109"/>
                <a:gd name="T48" fmla="*/ 33 w 57"/>
                <a:gd name="T49" fmla="*/ 103 h 109"/>
                <a:gd name="T50" fmla="*/ 39 w 57"/>
                <a:gd name="T51" fmla="*/ 105 h 109"/>
                <a:gd name="T52" fmla="*/ 44 w 57"/>
                <a:gd name="T53" fmla="*/ 107 h 109"/>
                <a:gd name="T54" fmla="*/ 49 w 57"/>
                <a:gd name="T55" fmla="*/ 108 h 109"/>
                <a:gd name="T56" fmla="*/ 52 w 57"/>
                <a:gd name="T57" fmla="*/ 108 h 109"/>
                <a:gd name="T58" fmla="*/ 55 w 57"/>
                <a:gd name="T59" fmla="*/ 107 h 109"/>
                <a:gd name="T60" fmla="*/ 56 w 57"/>
                <a:gd name="T61" fmla="*/ 105 h 109"/>
                <a:gd name="T62" fmla="*/ 54 w 57"/>
                <a:gd name="T63" fmla="*/ 103 h 109"/>
                <a:gd name="T64" fmla="*/ 51 w 57"/>
                <a:gd name="T65" fmla="*/ 100 h 109"/>
                <a:gd name="T66" fmla="*/ 47 w 57"/>
                <a:gd name="T67" fmla="*/ 98 h 109"/>
                <a:gd name="T68" fmla="*/ 43 w 57"/>
                <a:gd name="T69" fmla="*/ 96 h 109"/>
                <a:gd name="T70" fmla="*/ 40 w 57"/>
                <a:gd name="T71" fmla="*/ 93 h 109"/>
                <a:gd name="T72" fmla="*/ 37 w 57"/>
                <a:gd name="T73" fmla="*/ 90 h 109"/>
                <a:gd name="T74" fmla="*/ 33 w 57"/>
                <a:gd name="T75" fmla="*/ 86 h 109"/>
                <a:gd name="T76" fmla="*/ 30 w 57"/>
                <a:gd name="T77" fmla="*/ 81 h 109"/>
                <a:gd name="T78" fmla="*/ 27 w 57"/>
                <a:gd name="T79" fmla="*/ 75 h 109"/>
                <a:gd name="T80" fmla="*/ 23 w 57"/>
                <a:gd name="T81" fmla="*/ 66 h 109"/>
                <a:gd name="T82" fmla="*/ 19 w 57"/>
                <a:gd name="T83" fmla="*/ 59 h 109"/>
                <a:gd name="T84" fmla="*/ 16 w 57"/>
                <a:gd name="T85" fmla="*/ 52 h 109"/>
                <a:gd name="T86" fmla="*/ 13 w 57"/>
                <a:gd name="T87" fmla="*/ 45 h 109"/>
                <a:gd name="T88" fmla="*/ 11 w 57"/>
                <a:gd name="T89" fmla="*/ 40 h 109"/>
                <a:gd name="T90" fmla="*/ 9 w 57"/>
                <a:gd name="T91" fmla="*/ 34 h 109"/>
                <a:gd name="T92" fmla="*/ 9 w 57"/>
                <a:gd name="T93" fmla="*/ 29 h 109"/>
                <a:gd name="T94" fmla="*/ 11 w 57"/>
                <a:gd name="T95" fmla="*/ 25 h 109"/>
                <a:gd name="T96" fmla="*/ 13 w 57"/>
                <a:gd name="T97" fmla="*/ 21 h 109"/>
                <a:gd name="T98" fmla="*/ 15 w 57"/>
                <a:gd name="T99" fmla="*/ 16 h 109"/>
                <a:gd name="T100" fmla="*/ 18 w 57"/>
                <a:gd name="T101" fmla="*/ 11 h 109"/>
                <a:gd name="T102" fmla="*/ 20 w 57"/>
                <a:gd name="T103" fmla="*/ 8 h 109"/>
                <a:gd name="T104" fmla="*/ 22 w 57"/>
                <a:gd name="T105" fmla="*/ 4 h 109"/>
                <a:gd name="T106" fmla="*/ 23 w 57"/>
                <a:gd name="T107" fmla="*/ 1 h 109"/>
                <a:gd name="T108" fmla="*/ 22 w 57"/>
                <a:gd name="T109" fmla="*/ 0 h 109"/>
                <a:gd name="T110" fmla="*/ 19 w 57"/>
                <a:gd name="T111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109">
                  <a:moveTo>
                    <a:pt x="19" y="1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5" y="48"/>
                  </a:lnTo>
                  <a:lnTo>
                    <a:pt x="6" y="54"/>
                  </a:lnTo>
                  <a:lnTo>
                    <a:pt x="8" y="60"/>
                  </a:lnTo>
                  <a:lnTo>
                    <a:pt x="9" y="65"/>
                  </a:lnTo>
                  <a:lnTo>
                    <a:pt x="10" y="70"/>
                  </a:lnTo>
                  <a:lnTo>
                    <a:pt x="11" y="74"/>
                  </a:lnTo>
                  <a:lnTo>
                    <a:pt x="13" y="78"/>
                  </a:lnTo>
                  <a:lnTo>
                    <a:pt x="14" y="81"/>
                  </a:lnTo>
                  <a:lnTo>
                    <a:pt x="14" y="84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8" y="92"/>
                  </a:lnTo>
                  <a:lnTo>
                    <a:pt x="19" y="94"/>
                  </a:lnTo>
                  <a:lnTo>
                    <a:pt x="21" y="96"/>
                  </a:lnTo>
                  <a:lnTo>
                    <a:pt x="23" y="97"/>
                  </a:lnTo>
                  <a:lnTo>
                    <a:pt x="25" y="99"/>
                  </a:lnTo>
                  <a:lnTo>
                    <a:pt x="27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7" y="107"/>
                  </a:lnTo>
                  <a:lnTo>
                    <a:pt x="49" y="108"/>
                  </a:lnTo>
                  <a:lnTo>
                    <a:pt x="51" y="108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5" y="107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1" y="100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6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8" y="92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3" y="86"/>
                  </a:lnTo>
                  <a:lnTo>
                    <a:pt x="32" y="83"/>
                  </a:lnTo>
                  <a:lnTo>
                    <a:pt x="30" y="81"/>
                  </a:lnTo>
                  <a:lnTo>
                    <a:pt x="29" y="78"/>
                  </a:lnTo>
                  <a:lnTo>
                    <a:pt x="27" y="75"/>
                  </a:lnTo>
                  <a:lnTo>
                    <a:pt x="24" y="70"/>
                  </a:lnTo>
                  <a:lnTo>
                    <a:pt x="23" y="66"/>
                  </a:lnTo>
                  <a:lnTo>
                    <a:pt x="21" y="63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2"/>
                  </a:lnTo>
                  <a:lnTo>
                    <a:pt x="14" y="48"/>
                  </a:lnTo>
                  <a:lnTo>
                    <a:pt x="13" y="45"/>
                  </a:lnTo>
                  <a:lnTo>
                    <a:pt x="12" y="43"/>
                  </a:lnTo>
                  <a:lnTo>
                    <a:pt x="11" y="40"/>
                  </a:lnTo>
                  <a:lnTo>
                    <a:pt x="10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260"/>
            <p:cNvSpPr>
              <a:spLocks/>
            </p:cNvSpPr>
            <p:nvPr/>
          </p:nvSpPr>
          <p:spPr bwMode="auto">
            <a:xfrm>
              <a:off x="1380" y="1860"/>
              <a:ext cx="148" cy="94"/>
            </a:xfrm>
            <a:custGeom>
              <a:avLst/>
              <a:gdLst>
                <a:gd name="T0" fmla="*/ 90 w 148"/>
                <a:gd name="T1" fmla="*/ 7 h 94"/>
                <a:gd name="T2" fmla="*/ 67 w 148"/>
                <a:gd name="T3" fmla="*/ 17 h 94"/>
                <a:gd name="T4" fmla="*/ 42 w 148"/>
                <a:gd name="T5" fmla="*/ 27 h 94"/>
                <a:gd name="T6" fmla="*/ 25 w 148"/>
                <a:gd name="T7" fmla="*/ 34 h 94"/>
                <a:gd name="T8" fmla="*/ 19 w 148"/>
                <a:gd name="T9" fmla="*/ 36 h 94"/>
                <a:gd name="T10" fmla="*/ 15 w 148"/>
                <a:gd name="T11" fmla="*/ 38 h 94"/>
                <a:gd name="T12" fmla="*/ 12 w 148"/>
                <a:gd name="T13" fmla="*/ 40 h 94"/>
                <a:gd name="T14" fmla="*/ 10 w 148"/>
                <a:gd name="T15" fmla="*/ 45 h 94"/>
                <a:gd name="T16" fmla="*/ 7 w 148"/>
                <a:gd name="T17" fmla="*/ 54 h 94"/>
                <a:gd name="T18" fmla="*/ 5 w 148"/>
                <a:gd name="T19" fmla="*/ 68 h 94"/>
                <a:gd name="T20" fmla="*/ 3 w 148"/>
                <a:gd name="T21" fmla="*/ 76 h 94"/>
                <a:gd name="T22" fmla="*/ 0 w 148"/>
                <a:gd name="T23" fmla="*/ 85 h 94"/>
                <a:gd name="T24" fmla="*/ 0 w 148"/>
                <a:gd name="T25" fmla="*/ 90 h 94"/>
                <a:gd name="T26" fmla="*/ 1 w 148"/>
                <a:gd name="T27" fmla="*/ 93 h 94"/>
                <a:gd name="T28" fmla="*/ 5 w 148"/>
                <a:gd name="T29" fmla="*/ 90 h 94"/>
                <a:gd name="T30" fmla="*/ 10 w 148"/>
                <a:gd name="T31" fmla="*/ 84 h 94"/>
                <a:gd name="T32" fmla="*/ 15 w 148"/>
                <a:gd name="T33" fmla="*/ 77 h 94"/>
                <a:gd name="T34" fmla="*/ 22 w 148"/>
                <a:gd name="T35" fmla="*/ 70 h 94"/>
                <a:gd name="T36" fmla="*/ 29 w 148"/>
                <a:gd name="T37" fmla="*/ 65 h 94"/>
                <a:gd name="T38" fmla="*/ 37 w 148"/>
                <a:gd name="T39" fmla="*/ 58 h 94"/>
                <a:gd name="T40" fmla="*/ 48 w 148"/>
                <a:gd name="T41" fmla="*/ 50 h 94"/>
                <a:gd name="T42" fmla="*/ 59 w 148"/>
                <a:gd name="T43" fmla="*/ 41 h 94"/>
                <a:gd name="T44" fmla="*/ 69 w 148"/>
                <a:gd name="T45" fmla="*/ 35 h 94"/>
                <a:gd name="T46" fmla="*/ 77 w 148"/>
                <a:gd name="T47" fmla="*/ 30 h 94"/>
                <a:gd name="T48" fmla="*/ 82 w 148"/>
                <a:gd name="T49" fmla="*/ 29 h 94"/>
                <a:gd name="T50" fmla="*/ 83 w 148"/>
                <a:gd name="T51" fmla="*/ 31 h 94"/>
                <a:gd name="T52" fmla="*/ 80 w 148"/>
                <a:gd name="T53" fmla="*/ 35 h 94"/>
                <a:gd name="T54" fmla="*/ 71 w 148"/>
                <a:gd name="T55" fmla="*/ 40 h 94"/>
                <a:gd name="T56" fmla="*/ 65 w 148"/>
                <a:gd name="T57" fmla="*/ 45 h 94"/>
                <a:gd name="T58" fmla="*/ 61 w 148"/>
                <a:gd name="T59" fmla="*/ 50 h 94"/>
                <a:gd name="T60" fmla="*/ 58 w 148"/>
                <a:gd name="T61" fmla="*/ 54 h 94"/>
                <a:gd name="T62" fmla="*/ 56 w 148"/>
                <a:gd name="T63" fmla="*/ 57 h 94"/>
                <a:gd name="T64" fmla="*/ 55 w 148"/>
                <a:gd name="T65" fmla="*/ 61 h 94"/>
                <a:gd name="T66" fmla="*/ 58 w 148"/>
                <a:gd name="T67" fmla="*/ 63 h 94"/>
                <a:gd name="T68" fmla="*/ 64 w 148"/>
                <a:gd name="T69" fmla="*/ 62 h 94"/>
                <a:gd name="T70" fmla="*/ 71 w 148"/>
                <a:gd name="T71" fmla="*/ 62 h 94"/>
                <a:gd name="T72" fmla="*/ 77 w 148"/>
                <a:gd name="T73" fmla="*/ 63 h 94"/>
                <a:gd name="T74" fmla="*/ 86 w 148"/>
                <a:gd name="T75" fmla="*/ 64 h 94"/>
                <a:gd name="T76" fmla="*/ 99 w 148"/>
                <a:gd name="T77" fmla="*/ 62 h 94"/>
                <a:gd name="T78" fmla="*/ 110 w 148"/>
                <a:gd name="T79" fmla="*/ 61 h 94"/>
                <a:gd name="T80" fmla="*/ 116 w 148"/>
                <a:gd name="T81" fmla="*/ 60 h 94"/>
                <a:gd name="T82" fmla="*/ 123 w 148"/>
                <a:gd name="T83" fmla="*/ 59 h 94"/>
                <a:gd name="T84" fmla="*/ 133 w 148"/>
                <a:gd name="T85" fmla="*/ 57 h 94"/>
                <a:gd name="T86" fmla="*/ 140 w 148"/>
                <a:gd name="T87" fmla="*/ 55 h 94"/>
                <a:gd name="T88" fmla="*/ 146 w 148"/>
                <a:gd name="T89" fmla="*/ 53 h 94"/>
                <a:gd name="T90" fmla="*/ 145 w 148"/>
                <a:gd name="T91" fmla="*/ 50 h 94"/>
                <a:gd name="T92" fmla="*/ 136 w 148"/>
                <a:gd name="T93" fmla="*/ 47 h 94"/>
                <a:gd name="T94" fmla="*/ 128 w 148"/>
                <a:gd name="T95" fmla="*/ 37 h 94"/>
                <a:gd name="T96" fmla="*/ 118 w 148"/>
                <a:gd name="T97" fmla="*/ 23 h 94"/>
                <a:gd name="T98" fmla="*/ 111 w 148"/>
                <a:gd name="T99" fmla="*/ 11 h 94"/>
                <a:gd name="T100" fmla="*/ 109 w 148"/>
                <a:gd name="T101" fmla="*/ 5 h 94"/>
                <a:gd name="T102" fmla="*/ 108 w 148"/>
                <a:gd name="T103" fmla="*/ 1 h 94"/>
                <a:gd name="T104" fmla="*/ 105 w 148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94">
                  <a:moveTo>
                    <a:pt x="102" y="1"/>
                  </a:moveTo>
                  <a:lnTo>
                    <a:pt x="99" y="3"/>
                  </a:lnTo>
                  <a:lnTo>
                    <a:pt x="95" y="4"/>
                  </a:lnTo>
                  <a:lnTo>
                    <a:pt x="90" y="7"/>
                  </a:lnTo>
                  <a:lnTo>
                    <a:pt x="86" y="8"/>
                  </a:lnTo>
                  <a:lnTo>
                    <a:pt x="80" y="11"/>
                  </a:lnTo>
                  <a:lnTo>
                    <a:pt x="73" y="14"/>
                  </a:lnTo>
                  <a:lnTo>
                    <a:pt x="67" y="17"/>
                  </a:lnTo>
                  <a:lnTo>
                    <a:pt x="61" y="20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7"/>
                  </a:lnTo>
                  <a:lnTo>
                    <a:pt x="37" y="30"/>
                  </a:lnTo>
                  <a:lnTo>
                    <a:pt x="32" y="32"/>
                  </a:lnTo>
                  <a:lnTo>
                    <a:pt x="28" y="33"/>
                  </a:lnTo>
                  <a:lnTo>
                    <a:pt x="25" y="34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5" y="70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3" y="76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2" y="93"/>
                  </a:lnTo>
                  <a:lnTo>
                    <a:pt x="3" y="92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0"/>
                  </a:lnTo>
                  <a:lnTo>
                    <a:pt x="13" y="79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5" y="68"/>
                  </a:lnTo>
                  <a:lnTo>
                    <a:pt x="27" y="66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5" y="52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3" y="46"/>
                  </a:lnTo>
                  <a:lnTo>
                    <a:pt x="56" y="43"/>
                  </a:lnTo>
                  <a:lnTo>
                    <a:pt x="59" y="41"/>
                  </a:lnTo>
                  <a:lnTo>
                    <a:pt x="61" y="39"/>
                  </a:lnTo>
                  <a:lnTo>
                    <a:pt x="64" y="38"/>
                  </a:lnTo>
                  <a:lnTo>
                    <a:pt x="66" y="36"/>
                  </a:lnTo>
                  <a:lnTo>
                    <a:pt x="69" y="35"/>
                  </a:lnTo>
                  <a:lnTo>
                    <a:pt x="71" y="33"/>
                  </a:lnTo>
                  <a:lnTo>
                    <a:pt x="73" y="32"/>
                  </a:lnTo>
                  <a:lnTo>
                    <a:pt x="75" y="31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2" y="33"/>
                  </a:lnTo>
                  <a:lnTo>
                    <a:pt x="81" y="34"/>
                  </a:lnTo>
                  <a:lnTo>
                    <a:pt x="80" y="35"/>
                  </a:lnTo>
                  <a:lnTo>
                    <a:pt x="78" y="36"/>
                  </a:lnTo>
                  <a:lnTo>
                    <a:pt x="75" y="38"/>
                  </a:lnTo>
                  <a:lnTo>
                    <a:pt x="73" y="39"/>
                  </a:lnTo>
                  <a:lnTo>
                    <a:pt x="71" y="40"/>
                  </a:lnTo>
                  <a:lnTo>
                    <a:pt x="69" y="41"/>
                  </a:lnTo>
                  <a:lnTo>
                    <a:pt x="68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4" y="46"/>
                  </a:lnTo>
                  <a:lnTo>
                    <a:pt x="63" y="47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61" y="51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8" y="54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62" y="63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5" y="63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8" y="63"/>
                  </a:lnTo>
                  <a:lnTo>
                    <a:pt x="91" y="63"/>
                  </a:lnTo>
                  <a:lnTo>
                    <a:pt x="95" y="63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5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1" y="60"/>
                  </a:lnTo>
                  <a:lnTo>
                    <a:pt x="113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8" y="59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5" y="58"/>
                  </a:lnTo>
                  <a:lnTo>
                    <a:pt x="128" y="58"/>
                  </a:lnTo>
                  <a:lnTo>
                    <a:pt x="130" y="58"/>
                  </a:lnTo>
                  <a:lnTo>
                    <a:pt x="133" y="57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9" y="55"/>
                  </a:lnTo>
                  <a:lnTo>
                    <a:pt x="140" y="55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6" y="53"/>
                  </a:lnTo>
                  <a:lnTo>
                    <a:pt x="147" y="52"/>
                  </a:lnTo>
                  <a:lnTo>
                    <a:pt x="147" y="51"/>
                  </a:lnTo>
                  <a:lnTo>
                    <a:pt x="146" y="51"/>
                  </a:lnTo>
                  <a:lnTo>
                    <a:pt x="145" y="50"/>
                  </a:lnTo>
                  <a:lnTo>
                    <a:pt x="143" y="50"/>
                  </a:lnTo>
                  <a:lnTo>
                    <a:pt x="141" y="49"/>
                  </a:lnTo>
                  <a:lnTo>
                    <a:pt x="139" y="48"/>
                  </a:lnTo>
                  <a:lnTo>
                    <a:pt x="136" y="47"/>
                  </a:lnTo>
                  <a:lnTo>
                    <a:pt x="135" y="44"/>
                  </a:lnTo>
                  <a:lnTo>
                    <a:pt x="133" y="42"/>
                  </a:lnTo>
                  <a:lnTo>
                    <a:pt x="130" y="39"/>
                  </a:lnTo>
                  <a:lnTo>
                    <a:pt x="128" y="37"/>
                  </a:lnTo>
                  <a:lnTo>
                    <a:pt x="125" y="34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18" y="23"/>
                  </a:lnTo>
                  <a:lnTo>
                    <a:pt x="116" y="21"/>
                  </a:lnTo>
                  <a:lnTo>
                    <a:pt x="114" y="17"/>
                  </a:lnTo>
                  <a:lnTo>
                    <a:pt x="113" y="14"/>
                  </a:lnTo>
                  <a:lnTo>
                    <a:pt x="111" y="11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8" y="2"/>
                  </a:lnTo>
                  <a:lnTo>
                    <a:pt x="108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1"/>
                  </a:lnTo>
                  <a:lnTo>
                    <a:pt x="10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261"/>
            <p:cNvSpPr>
              <a:spLocks/>
            </p:cNvSpPr>
            <p:nvPr/>
          </p:nvSpPr>
          <p:spPr bwMode="auto">
            <a:xfrm>
              <a:off x="1461" y="1921"/>
              <a:ext cx="76" cy="54"/>
            </a:xfrm>
            <a:custGeom>
              <a:avLst/>
              <a:gdLst>
                <a:gd name="T0" fmla="*/ 60 w 76"/>
                <a:gd name="T1" fmla="*/ 2 h 54"/>
                <a:gd name="T2" fmla="*/ 54 w 76"/>
                <a:gd name="T3" fmla="*/ 4 h 54"/>
                <a:gd name="T4" fmla="*/ 47 w 76"/>
                <a:gd name="T5" fmla="*/ 9 h 54"/>
                <a:gd name="T6" fmla="*/ 39 w 76"/>
                <a:gd name="T7" fmla="*/ 13 h 54"/>
                <a:gd name="T8" fmla="*/ 31 w 76"/>
                <a:gd name="T9" fmla="*/ 19 h 54"/>
                <a:gd name="T10" fmla="*/ 22 w 76"/>
                <a:gd name="T11" fmla="*/ 25 h 54"/>
                <a:gd name="T12" fmla="*/ 15 w 76"/>
                <a:gd name="T13" fmla="*/ 31 h 54"/>
                <a:gd name="T14" fmla="*/ 8 w 76"/>
                <a:gd name="T15" fmla="*/ 37 h 54"/>
                <a:gd name="T16" fmla="*/ 4 w 76"/>
                <a:gd name="T17" fmla="*/ 42 h 54"/>
                <a:gd name="T18" fmla="*/ 2 w 76"/>
                <a:gd name="T19" fmla="*/ 47 h 54"/>
                <a:gd name="T20" fmla="*/ 0 w 76"/>
                <a:gd name="T21" fmla="*/ 50 h 54"/>
                <a:gd name="T22" fmla="*/ 0 w 76"/>
                <a:gd name="T23" fmla="*/ 52 h 54"/>
                <a:gd name="T24" fmla="*/ 1 w 76"/>
                <a:gd name="T25" fmla="*/ 53 h 54"/>
                <a:gd name="T26" fmla="*/ 4 w 76"/>
                <a:gd name="T27" fmla="*/ 52 h 54"/>
                <a:gd name="T28" fmla="*/ 6 w 76"/>
                <a:gd name="T29" fmla="*/ 50 h 54"/>
                <a:gd name="T30" fmla="*/ 10 w 76"/>
                <a:gd name="T31" fmla="*/ 47 h 54"/>
                <a:gd name="T32" fmla="*/ 15 w 76"/>
                <a:gd name="T33" fmla="*/ 42 h 54"/>
                <a:gd name="T34" fmla="*/ 21 w 76"/>
                <a:gd name="T35" fmla="*/ 37 h 54"/>
                <a:gd name="T36" fmla="*/ 29 w 76"/>
                <a:gd name="T37" fmla="*/ 31 h 54"/>
                <a:gd name="T38" fmla="*/ 36 w 76"/>
                <a:gd name="T39" fmla="*/ 24 h 54"/>
                <a:gd name="T40" fmla="*/ 44 w 76"/>
                <a:gd name="T41" fmla="*/ 19 h 54"/>
                <a:gd name="T42" fmla="*/ 53 w 76"/>
                <a:gd name="T43" fmla="*/ 14 h 54"/>
                <a:gd name="T44" fmla="*/ 60 w 76"/>
                <a:gd name="T45" fmla="*/ 11 h 54"/>
                <a:gd name="T46" fmla="*/ 66 w 76"/>
                <a:gd name="T47" fmla="*/ 9 h 54"/>
                <a:gd name="T48" fmla="*/ 70 w 76"/>
                <a:gd name="T49" fmla="*/ 8 h 54"/>
                <a:gd name="T50" fmla="*/ 73 w 76"/>
                <a:gd name="T51" fmla="*/ 6 h 54"/>
                <a:gd name="T52" fmla="*/ 74 w 76"/>
                <a:gd name="T53" fmla="*/ 4 h 54"/>
                <a:gd name="T54" fmla="*/ 74 w 76"/>
                <a:gd name="T55" fmla="*/ 3 h 54"/>
                <a:gd name="T56" fmla="*/ 73 w 76"/>
                <a:gd name="T57" fmla="*/ 1 h 54"/>
                <a:gd name="T58" fmla="*/ 70 w 76"/>
                <a:gd name="T59" fmla="*/ 0 h 54"/>
                <a:gd name="T60" fmla="*/ 67 w 76"/>
                <a:gd name="T61" fmla="*/ 0 h 54"/>
                <a:gd name="T62" fmla="*/ 62 w 76"/>
                <a:gd name="T6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54">
                  <a:moveTo>
                    <a:pt x="62" y="1"/>
                  </a:moveTo>
                  <a:lnTo>
                    <a:pt x="60" y="2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1" y="7"/>
                  </a:lnTo>
                  <a:lnTo>
                    <a:pt x="47" y="9"/>
                  </a:lnTo>
                  <a:lnTo>
                    <a:pt x="43" y="11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1" y="19"/>
                  </a:lnTo>
                  <a:lnTo>
                    <a:pt x="26" y="22"/>
                  </a:lnTo>
                  <a:lnTo>
                    <a:pt x="22" y="25"/>
                  </a:lnTo>
                  <a:lnTo>
                    <a:pt x="19" y="28"/>
                  </a:lnTo>
                  <a:lnTo>
                    <a:pt x="15" y="31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3" y="53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6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8" y="40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32" y="27"/>
                  </a:lnTo>
                  <a:lnTo>
                    <a:pt x="36" y="24"/>
                  </a:lnTo>
                  <a:lnTo>
                    <a:pt x="41" y="22"/>
                  </a:lnTo>
                  <a:lnTo>
                    <a:pt x="44" y="19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6" y="12"/>
                  </a:lnTo>
                  <a:lnTo>
                    <a:pt x="60" y="11"/>
                  </a:lnTo>
                  <a:lnTo>
                    <a:pt x="63" y="10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70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262"/>
            <p:cNvSpPr>
              <a:spLocks/>
            </p:cNvSpPr>
            <p:nvPr/>
          </p:nvSpPr>
          <p:spPr bwMode="auto">
            <a:xfrm>
              <a:off x="1535" y="1860"/>
              <a:ext cx="9" cy="23"/>
            </a:xfrm>
            <a:custGeom>
              <a:avLst/>
              <a:gdLst>
                <a:gd name="T0" fmla="*/ 1 w 9"/>
                <a:gd name="T1" fmla="*/ 6 h 23"/>
                <a:gd name="T2" fmla="*/ 2 w 9"/>
                <a:gd name="T3" fmla="*/ 6 h 23"/>
                <a:gd name="T4" fmla="*/ 3 w 9"/>
                <a:gd name="T5" fmla="*/ 6 h 23"/>
                <a:gd name="T6" fmla="*/ 3 w 9"/>
                <a:gd name="T7" fmla="*/ 5 h 23"/>
                <a:gd name="T8" fmla="*/ 5 w 9"/>
                <a:gd name="T9" fmla="*/ 3 h 23"/>
                <a:gd name="T10" fmla="*/ 5 w 9"/>
                <a:gd name="T11" fmla="*/ 2 h 23"/>
                <a:gd name="T12" fmla="*/ 6 w 9"/>
                <a:gd name="T13" fmla="*/ 1 h 23"/>
                <a:gd name="T14" fmla="*/ 6 w 9"/>
                <a:gd name="T15" fmla="*/ 0 h 23"/>
                <a:gd name="T16" fmla="*/ 7 w 9"/>
                <a:gd name="T17" fmla="*/ 1 h 23"/>
                <a:gd name="T18" fmla="*/ 7 w 9"/>
                <a:gd name="T19" fmla="*/ 2 h 23"/>
                <a:gd name="T20" fmla="*/ 7 w 9"/>
                <a:gd name="T21" fmla="*/ 5 h 23"/>
                <a:gd name="T22" fmla="*/ 7 w 9"/>
                <a:gd name="T23" fmla="*/ 6 h 23"/>
                <a:gd name="T24" fmla="*/ 7 w 9"/>
                <a:gd name="T25" fmla="*/ 9 h 23"/>
                <a:gd name="T26" fmla="*/ 7 w 9"/>
                <a:gd name="T27" fmla="*/ 10 h 23"/>
                <a:gd name="T28" fmla="*/ 8 w 9"/>
                <a:gd name="T29" fmla="*/ 12 h 23"/>
                <a:gd name="T30" fmla="*/ 8 w 9"/>
                <a:gd name="T31" fmla="*/ 13 h 23"/>
                <a:gd name="T32" fmla="*/ 8 w 9"/>
                <a:gd name="T33" fmla="*/ 15 h 23"/>
                <a:gd name="T34" fmla="*/ 8 w 9"/>
                <a:gd name="T35" fmla="*/ 17 h 23"/>
                <a:gd name="T36" fmla="*/ 8 w 9"/>
                <a:gd name="T37" fmla="*/ 18 h 23"/>
                <a:gd name="T38" fmla="*/ 8 w 9"/>
                <a:gd name="T39" fmla="*/ 20 h 23"/>
                <a:gd name="T40" fmla="*/ 7 w 9"/>
                <a:gd name="T41" fmla="*/ 21 h 23"/>
                <a:gd name="T42" fmla="*/ 7 w 9"/>
                <a:gd name="T43" fmla="*/ 22 h 23"/>
                <a:gd name="T44" fmla="*/ 6 w 9"/>
                <a:gd name="T45" fmla="*/ 21 h 23"/>
                <a:gd name="T46" fmla="*/ 6 w 9"/>
                <a:gd name="T47" fmla="*/ 20 h 23"/>
                <a:gd name="T48" fmla="*/ 6 w 9"/>
                <a:gd name="T49" fmla="*/ 19 h 23"/>
                <a:gd name="T50" fmla="*/ 6 w 9"/>
                <a:gd name="T51" fmla="*/ 17 h 23"/>
                <a:gd name="T52" fmla="*/ 6 w 9"/>
                <a:gd name="T53" fmla="*/ 16 h 23"/>
                <a:gd name="T54" fmla="*/ 5 w 9"/>
                <a:gd name="T55" fmla="*/ 14 h 23"/>
                <a:gd name="T56" fmla="*/ 5 w 9"/>
                <a:gd name="T57" fmla="*/ 13 h 23"/>
                <a:gd name="T58" fmla="*/ 5 w 9"/>
                <a:gd name="T59" fmla="*/ 11 h 23"/>
                <a:gd name="T60" fmla="*/ 5 w 9"/>
                <a:gd name="T61" fmla="*/ 9 h 23"/>
                <a:gd name="T62" fmla="*/ 5 w 9"/>
                <a:gd name="T63" fmla="*/ 9 h 23"/>
                <a:gd name="T64" fmla="*/ 5 w 9"/>
                <a:gd name="T65" fmla="*/ 10 h 23"/>
                <a:gd name="T66" fmla="*/ 4 w 9"/>
                <a:gd name="T67" fmla="*/ 11 h 23"/>
                <a:gd name="T68" fmla="*/ 3 w 9"/>
                <a:gd name="T69" fmla="*/ 11 h 23"/>
                <a:gd name="T70" fmla="*/ 2 w 9"/>
                <a:gd name="T71" fmla="*/ 11 h 23"/>
                <a:gd name="T72" fmla="*/ 1 w 9"/>
                <a:gd name="T73" fmla="*/ 10 h 23"/>
                <a:gd name="T74" fmla="*/ 1 w 9"/>
                <a:gd name="T75" fmla="*/ 9 h 23"/>
                <a:gd name="T76" fmla="*/ 1 w 9"/>
                <a:gd name="T77" fmla="*/ 8 h 23"/>
                <a:gd name="T78" fmla="*/ 1 w 9"/>
                <a:gd name="T7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23">
                  <a:moveTo>
                    <a:pt x="1" y="6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263"/>
            <p:cNvSpPr>
              <a:spLocks/>
            </p:cNvSpPr>
            <p:nvPr/>
          </p:nvSpPr>
          <p:spPr bwMode="auto">
            <a:xfrm>
              <a:off x="1542" y="1891"/>
              <a:ext cx="12" cy="26"/>
            </a:xfrm>
            <a:custGeom>
              <a:avLst/>
              <a:gdLst>
                <a:gd name="T0" fmla="*/ 0 w 12"/>
                <a:gd name="T1" fmla="*/ 2 h 26"/>
                <a:gd name="T2" fmla="*/ 0 w 12"/>
                <a:gd name="T3" fmla="*/ 2 h 26"/>
                <a:gd name="T4" fmla="*/ 0 w 12"/>
                <a:gd name="T5" fmla="*/ 3 h 26"/>
                <a:gd name="T6" fmla="*/ 1 w 12"/>
                <a:gd name="T7" fmla="*/ 4 h 26"/>
                <a:gd name="T8" fmla="*/ 1 w 12"/>
                <a:gd name="T9" fmla="*/ 5 h 26"/>
                <a:gd name="T10" fmla="*/ 1 w 12"/>
                <a:gd name="T11" fmla="*/ 6 h 26"/>
                <a:gd name="T12" fmla="*/ 1 w 12"/>
                <a:gd name="T13" fmla="*/ 6 h 26"/>
                <a:gd name="T14" fmla="*/ 1 w 12"/>
                <a:gd name="T15" fmla="*/ 8 h 26"/>
                <a:gd name="T16" fmla="*/ 2 w 12"/>
                <a:gd name="T17" fmla="*/ 9 h 26"/>
                <a:gd name="T18" fmla="*/ 2 w 12"/>
                <a:gd name="T19" fmla="*/ 10 h 26"/>
                <a:gd name="T20" fmla="*/ 3 w 12"/>
                <a:gd name="T21" fmla="*/ 10 h 26"/>
                <a:gd name="T22" fmla="*/ 3 w 12"/>
                <a:gd name="T23" fmla="*/ 12 h 26"/>
                <a:gd name="T24" fmla="*/ 3 w 12"/>
                <a:gd name="T25" fmla="*/ 13 h 26"/>
                <a:gd name="T26" fmla="*/ 4 w 12"/>
                <a:gd name="T27" fmla="*/ 15 h 26"/>
                <a:gd name="T28" fmla="*/ 5 w 12"/>
                <a:gd name="T29" fmla="*/ 15 h 26"/>
                <a:gd name="T30" fmla="*/ 5 w 12"/>
                <a:gd name="T31" fmla="*/ 17 h 26"/>
                <a:gd name="T32" fmla="*/ 5 w 12"/>
                <a:gd name="T33" fmla="*/ 19 h 26"/>
                <a:gd name="T34" fmla="*/ 6 w 12"/>
                <a:gd name="T35" fmla="*/ 20 h 26"/>
                <a:gd name="T36" fmla="*/ 7 w 12"/>
                <a:gd name="T37" fmla="*/ 22 h 26"/>
                <a:gd name="T38" fmla="*/ 8 w 12"/>
                <a:gd name="T39" fmla="*/ 23 h 26"/>
                <a:gd name="T40" fmla="*/ 8 w 12"/>
                <a:gd name="T41" fmla="*/ 24 h 26"/>
                <a:gd name="T42" fmla="*/ 8 w 12"/>
                <a:gd name="T43" fmla="*/ 25 h 26"/>
                <a:gd name="T44" fmla="*/ 9 w 12"/>
                <a:gd name="T45" fmla="*/ 25 h 26"/>
                <a:gd name="T46" fmla="*/ 10 w 12"/>
                <a:gd name="T47" fmla="*/ 25 h 26"/>
                <a:gd name="T48" fmla="*/ 10 w 12"/>
                <a:gd name="T49" fmla="*/ 25 h 26"/>
                <a:gd name="T50" fmla="*/ 11 w 12"/>
                <a:gd name="T51" fmla="*/ 24 h 26"/>
                <a:gd name="T52" fmla="*/ 11 w 12"/>
                <a:gd name="T53" fmla="*/ 23 h 26"/>
                <a:gd name="T54" fmla="*/ 10 w 12"/>
                <a:gd name="T55" fmla="*/ 23 h 26"/>
                <a:gd name="T56" fmla="*/ 10 w 12"/>
                <a:gd name="T57" fmla="*/ 22 h 26"/>
                <a:gd name="T58" fmla="*/ 10 w 12"/>
                <a:gd name="T59" fmla="*/ 21 h 26"/>
                <a:gd name="T60" fmla="*/ 10 w 12"/>
                <a:gd name="T61" fmla="*/ 19 h 26"/>
                <a:gd name="T62" fmla="*/ 9 w 12"/>
                <a:gd name="T63" fmla="*/ 18 h 26"/>
                <a:gd name="T64" fmla="*/ 8 w 12"/>
                <a:gd name="T65" fmla="*/ 17 h 26"/>
                <a:gd name="T66" fmla="*/ 8 w 12"/>
                <a:gd name="T67" fmla="*/ 15 h 26"/>
                <a:gd name="T68" fmla="*/ 8 w 12"/>
                <a:gd name="T69" fmla="*/ 15 h 26"/>
                <a:gd name="T70" fmla="*/ 7 w 12"/>
                <a:gd name="T71" fmla="*/ 13 h 26"/>
                <a:gd name="T72" fmla="*/ 7 w 12"/>
                <a:gd name="T73" fmla="*/ 12 h 26"/>
                <a:gd name="T74" fmla="*/ 6 w 12"/>
                <a:gd name="T75" fmla="*/ 11 h 26"/>
                <a:gd name="T76" fmla="*/ 6 w 12"/>
                <a:gd name="T77" fmla="*/ 10 h 26"/>
                <a:gd name="T78" fmla="*/ 6 w 12"/>
                <a:gd name="T79" fmla="*/ 10 h 26"/>
                <a:gd name="T80" fmla="*/ 6 w 12"/>
                <a:gd name="T81" fmla="*/ 9 h 26"/>
                <a:gd name="T82" fmla="*/ 5 w 12"/>
                <a:gd name="T83" fmla="*/ 7 h 26"/>
                <a:gd name="T84" fmla="*/ 5 w 12"/>
                <a:gd name="T85" fmla="*/ 6 h 26"/>
                <a:gd name="T86" fmla="*/ 5 w 12"/>
                <a:gd name="T87" fmla="*/ 6 h 26"/>
                <a:gd name="T88" fmla="*/ 5 w 12"/>
                <a:gd name="T89" fmla="*/ 5 h 26"/>
                <a:gd name="T90" fmla="*/ 5 w 12"/>
                <a:gd name="T91" fmla="*/ 4 h 26"/>
                <a:gd name="T92" fmla="*/ 5 w 12"/>
                <a:gd name="T93" fmla="*/ 3 h 26"/>
                <a:gd name="T94" fmla="*/ 4 w 12"/>
                <a:gd name="T95" fmla="*/ 2 h 26"/>
                <a:gd name="T96" fmla="*/ 4 w 12"/>
                <a:gd name="T97" fmla="*/ 2 h 26"/>
                <a:gd name="T98" fmla="*/ 3 w 12"/>
                <a:gd name="T99" fmla="*/ 1 h 26"/>
                <a:gd name="T100" fmla="*/ 3 w 12"/>
                <a:gd name="T101" fmla="*/ 1 h 26"/>
                <a:gd name="T102" fmla="*/ 3 w 12"/>
                <a:gd name="T103" fmla="*/ 0 h 26"/>
                <a:gd name="T104" fmla="*/ 2 w 12"/>
                <a:gd name="T105" fmla="*/ 0 h 26"/>
                <a:gd name="T106" fmla="*/ 1 w 12"/>
                <a:gd name="T107" fmla="*/ 0 h 26"/>
                <a:gd name="T108" fmla="*/ 1 w 12"/>
                <a:gd name="T109" fmla="*/ 0 h 26"/>
                <a:gd name="T110" fmla="*/ 0 w 12"/>
                <a:gd name="T111" fmla="*/ 0 h 26"/>
                <a:gd name="T112" fmla="*/ 0 w 12"/>
                <a:gd name="T113" fmla="*/ 1 h 26"/>
                <a:gd name="T114" fmla="*/ 0 w 12"/>
                <a:gd name="T1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" h="26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26" name="Group 470"/>
          <p:cNvGrpSpPr>
            <a:grpSpLocks/>
          </p:cNvGrpSpPr>
          <p:nvPr/>
        </p:nvGrpSpPr>
        <p:grpSpPr bwMode="auto">
          <a:xfrm>
            <a:off x="915988" y="4702175"/>
            <a:ext cx="768350" cy="768350"/>
            <a:chOff x="577" y="2798"/>
            <a:chExt cx="484" cy="484"/>
          </a:xfrm>
        </p:grpSpPr>
        <p:sp>
          <p:nvSpPr>
            <p:cNvPr id="19721" name="Freeform 265"/>
            <p:cNvSpPr>
              <a:spLocks/>
            </p:cNvSpPr>
            <p:nvPr/>
          </p:nvSpPr>
          <p:spPr bwMode="auto">
            <a:xfrm>
              <a:off x="577" y="2798"/>
              <a:ext cx="478" cy="478"/>
            </a:xfrm>
            <a:custGeom>
              <a:avLst/>
              <a:gdLst>
                <a:gd name="T0" fmla="*/ 246 w 478"/>
                <a:gd name="T1" fmla="*/ 477 h 478"/>
                <a:gd name="T2" fmla="*/ 293 w 478"/>
                <a:gd name="T3" fmla="*/ 470 h 478"/>
                <a:gd name="T4" fmla="*/ 337 w 478"/>
                <a:gd name="T5" fmla="*/ 455 h 478"/>
                <a:gd name="T6" fmla="*/ 377 w 478"/>
                <a:gd name="T7" fmla="*/ 433 h 478"/>
                <a:gd name="T8" fmla="*/ 412 w 478"/>
                <a:gd name="T9" fmla="*/ 402 h 478"/>
                <a:gd name="T10" fmla="*/ 439 w 478"/>
                <a:gd name="T11" fmla="*/ 366 h 478"/>
                <a:gd name="T12" fmla="*/ 460 w 478"/>
                <a:gd name="T13" fmla="*/ 325 h 478"/>
                <a:gd name="T14" fmla="*/ 473 w 478"/>
                <a:gd name="T15" fmla="*/ 278 h 478"/>
                <a:gd name="T16" fmla="*/ 477 w 478"/>
                <a:gd name="T17" fmla="*/ 230 h 478"/>
                <a:gd name="T18" fmla="*/ 470 w 478"/>
                <a:gd name="T19" fmla="*/ 183 h 478"/>
                <a:gd name="T20" fmla="*/ 455 w 478"/>
                <a:gd name="T21" fmla="*/ 139 h 478"/>
                <a:gd name="T22" fmla="*/ 432 w 478"/>
                <a:gd name="T23" fmla="*/ 100 h 478"/>
                <a:gd name="T24" fmla="*/ 402 w 478"/>
                <a:gd name="T25" fmla="*/ 65 h 478"/>
                <a:gd name="T26" fmla="*/ 365 w 478"/>
                <a:gd name="T27" fmla="*/ 37 h 478"/>
                <a:gd name="T28" fmla="*/ 324 w 478"/>
                <a:gd name="T29" fmla="*/ 16 h 478"/>
                <a:gd name="T30" fmla="*/ 278 w 478"/>
                <a:gd name="T31" fmla="*/ 3 h 478"/>
                <a:gd name="T32" fmla="*/ 230 w 478"/>
                <a:gd name="T33" fmla="*/ 0 h 478"/>
                <a:gd name="T34" fmla="*/ 183 w 478"/>
                <a:gd name="T35" fmla="*/ 6 h 478"/>
                <a:gd name="T36" fmla="*/ 139 w 478"/>
                <a:gd name="T37" fmla="*/ 21 h 478"/>
                <a:gd name="T38" fmla="*/ 99 w 478"/>
                <a:gd name="T39" fmla="*/ 44 h 478"/>
                <a:gd name="T40" fmla="*/ 65 w 478"/>
                <a:gd name="T41" fmla="*/ 74 h 478"/>
                <a:gd name="T42" fmla="*/ 37 w 478"/>
                <a:gd name="T43" fmla="*/ 111 h 478"/>
                <a:gd name="T44" fmla="*/ 16 w 478"/>
                <a:gd name="T45" fmla="*/ 152 h 478"/>
                <a:gd name="T46" fmla="*/ 3 w 478"/>
                <a:gd name="T47" fmla="*/ 198 h 478"/>
                <a:gd name="T48" fmla="*/ 0 w 478"/>
                <a:gd name="T49" fmla="*/ 247 h 478"/>
                <a:gd name="T50" fmla="*/ 6 w 478"/>
                <a:gd name="T51" fmla="*/ 293 h 478"/>
                <a:gd name="T52" fmla="*/ 21 w 478"/>
                <a:gd name="T53" fmla="*/ 338 h 478"/>
                <a:gd name="T54" fmla="*/ 43 w 478"/>
                <a:gd name="T55" fmla="*/ 377 h 478"/>
                <a:gd name="T56" fmla="*/ 74 w 478"/>
                <a:gd name="T57" fmla="*/ 412 h 478"/>
                <a:gd name="T58" fmla="*/ 110 w 478"/>
                <a:gd name="T59" fmla="*/ 439 h 478"/>
                <a:gd name="T60" fmla="*/ 152 w 478"/>
                <a:gd name="T61" fmla="*/ 461 h 478"/>
                <a:gd name="T62" fmla="*/ 198 w 478"/>
                <a:gd name="T63" fmla="*/ 47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8" h="478">
                  <a:moveTo>
                    <a:pt x="222" y="476"/>
                  </a:moveTo>
                  <a:lnTo>
                    <a:pt x="246" y="477"/>
                  </a:lnTo>
                  <a:lnTo>
                    <a:pt x="270" y="475"/>
                  </a:lnTo>
                  <a:lnTo>
                    <a:pt x="293" y="470"/>
                  </a:lnTo>
                  <a:lnTo>
                    <a:pt x="316" y="464"/>
                  </a:lnTo>
                  <a:lnTo>
                    <a:pt x="337" y="455"/>
                  </a:lnTo>
                  <a:lnTo>
                    <a:pt x="358" y="444"/>
                  </a:lnTo>
                  <a:lnTo>
                    <a:pt x="377" y="433"/>
                  </a:lnTo>
                  <a:lnTo>
                    <a:pt x="395" y="418"/>
                  </a:lnTo>
                  <a:lnTo>
                    <a:pt x="412" y="402"/>
                  </a:lnTo>
                  <a:lnTo>
                    <a:pt x="427" y="385"/>
                  </a:lnTo>
                  <a:lnTo>
                    <a:pt x="439" y="366"/>
                  </a:lnTo>
                  <a:lnTo>
                    <a:pt x="451" y="346"/>
                  </a:lnTo>
                  <a:lnTo>
                    <a:pt x="460" y="325"/>
                  </a:lnTo>
                  <a:lnTo>
                    <a:pt x="468" y="302"/>
                  </a:lnTo>
                  <a:lnTo>
                    <a:pt x="473" y="278"/>
                  </a:lnTo>
                  <a:lnTo>
                    <a:pt x="476" y="255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5" y="139"/>
                  </a:lnTo>
                  <a:lnTo>
                    <a:pt x="444" y="119"/>
                  </a:lnTo>
                  <a:lnTo>
                    <a:pt x="432" y="100"/>
                  </a:lnTo>
                  <a:lnTo>
                    <a:pt x="418" y="82"/>
                  </a:lnTo>
                  <a:lnTo>
                    <a:pt x="402" y="65"/>
                  </a:lnTo>
                  <a:lnTo>
                    <a:pt x="384" y="50"/>
                  </a:lnTo>
                  <a:lnTo>
                    <a:pt x="365" y="37"/>
                  </a:lnTo>
                  <a:lnTo>
                    <a:pt x="346" y="26"/>
                  </a:lnTo>
                  <a:lnTo>
                    <a:pt x="324" y="16"/>
                  </a:lnTo>
                  <a:lnTo>
                    <a:pt x="302" y="9"/>
                  </a:lnTo>
                  <a:lnTo>
                    <a:pt x="278" y="3"/>
                  </a:lnTo>
                  <a:lnTo>
                    <a:pt x="254" y="0"/>
                  </a:lnTo>
                  <a:lnTo>
                    <a:pt x="230" y="0"/>
                  </a:lnTo>
                  <a:lnTo>
                    <a:pt x="206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9" y="21"/>
                  </a:lnTo>
                  <a:lnTo>
                    <a:pt x="119" y="32"/>
                  </a:lnTo>
                  <a:lnTo>
                    <a:pt x="99" y="44"/>
                  </a:lnTo>
                  <a:lnTo>
                    <a:pt x="81" y="58"/>
                  </a:lnTo>
                  <a:lnTo>
                    <a:pt x="65" y="74"/>
                  </a:lnTo>
                  <a:lnTo>
                    <a:pt x="49" y="92"/>
                  </a:lnTo>
                  <a:lnTo>
                    <a:pt x="37" y="111"/>
                  </a:lnTo>
                  <a:lnTo>
                    <a:pt x="25" y="130"/>
                  </a:lnTo>
                  <a:lnTo>
                    <a:pt x="16" y="152"/>
                  </a:lnTo>
                  <a:lnTo>
                    <a:pt x="8" y="175"/>
                  </a:lnTo>
                  <a:lnTo>
                    <a:pt x="3" y="198"/>
                  </a:lnTo>
                  <a:lnTo>
                    <a:pt x="0" y="222"/>
                  </a:lnTo>
                  <a:lnTo>
                    <a:pt x="0" y="247"/>
                  </a:lnTo>
                  <a:lnTo>
                    <a:pt x="2" y="271"/>
                  </a:lnTo>
                  <a:lnTo>
                    <a:pt x="6" y="293"/>
                  </a:lnTo>
                  <a:lnTo>
                    <a:pt x="12" y="316"/>
                  </a:lnTo>
                  <a:lnTo>
                    <a:pt x="21" y="338"/>
                  </a:lnTo>
                  <a:lnTo>
                    <a:pt x="32" y="358"/>
                  </a:lnTo>
                  <a:lnTo>
                    <a:pt x="43" y="377"/>
                  </a:lnTo>
                  <a:lnTo>
                    <a:pt x="58" y="395"/>
                  </a:lnTo>
                  <a:lnTo>
                    <a:pt x="74" y="412"/>
                  </a:lnTo>
                  <a:lnTo>
                    <a:pt x="91" y="427"/>
                  </a:lnTo>
                  <a:lnTo>
                    <a:pt x="110" y="439"/>
                  </a:lnTo>
                  <a:lnTo>
                    <a:pt x="130" y="451"/>
                  </a:lnTo>
                  <a:lnTo>
                    <a:pt x="152" y="461"/>
                  </a:lnTo>
                  <a:lnTo>
                    <a:pt x="174" y="468"/>
                  </a:lnTo>
                  <a:lnTo>
                    <a:pt x="198" y="474"/>
                  </a:lnTo>
                  <a:lnTo>
                    <a:pt x="222" y="47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Freeform 266"/>
            <p:cNvSpPr>
              <a:spLocks/>
            </p:cNvSpPr>
            <p:nvPr/>
          </p:nvSpPr>
          <p:spPr bwMode="auto">
            <a:xfrm>
              <a:off x="577" y="2798"/>
              <a:ext cx="484" cy="484"/>
            </a:xfrm>
            <a:custGeom>
              <a:avLst/>
              <a:gdLst>
                <a:gd name="T0" fmla="*/ 249 w 484"/>
                <a:gd name="T1" fmla="*/ 483 h 484"/>
                <a:gd name="T2" fmla="*/ 297 w 484"/>
                <a:gd name="T3" fmla="*/ 476 h 484"/>
                <a:gd name="T4" fmla="*/ 341 w 484"/>
                <a:gd name="T5" fmla="*/ 461 h 484"/>
                <a:gd name="T6" fmla="*/ 382 w 484"/>
                <a:gd name="T7" fmla="*/ 438 h 484"/>
                <a:gd name="T8" fmla="*/ 417 w 484"/>
                <a:gd name="T9" fmla="*/ 407 h 484"/>
                <a:gd name="T10" fmla="*/ 445 w 484"/>
                <a:gd name="T11" fmla="*/ 371 h 484"/>
                <a:gd name="T12" fmla="*/ 466 w 484"/>
                <a:gd name="T13" fmla="*/ 329 h 484"/>
                <a:gd name="T14" fmla="*/ 479 w 484"/>
                <a:gd name="T15" fmla="*/ 282 h 484"/>
                <a:gd name="T16" fmla="*/ 483 w 484"/>
                <a:gd name="T17" fmla="*/ 233 h 484"/>
                <a:gd name="T18" fmla="*/ 476 w 484"/>
                <a:gd name="T19" fmla="*/ 185 h 484"/>
                <a:gd name="T20" fmla="*/ 461 w 484"/>
                <a:gd name="T21" fmla="*/ 141 h 484"/>
                <a:gd name="T22" fmla="*/ 437 w 484"/>
                <a:gd name="T23" fmla="*/ 101 h 484"/>
                <a:gd name="T24" fmla="*/ 407 w 484"/>
                <a:gd name="T25" fmla="*/ 66 h 484"/>
                <a:gd name="T26" fmla="*/ 370 w 484"/>
                <a:gd name="T27" fmla="*/ 37 h 484"/>
                <a:gd name="T28" fmla="*/ 328 w 484"/>
                <a:gd name="T29" fmla="*/ 16 h 484"/>
                <a:gd name="T30" fmla="*/ 282 w 484"/>
                <a:gd name="T31" fmla="*/ 3 h 484"/>
                <a:gd name="T32" fmla="*/ 233 w 484"/>
                <a:gd name="T33" fmla="*/ 0 h 484"/>
                <a:gd name="T34" fmla="*/ 185 w 484"/>
                <a:gd name="T35" fmla="*/ 6 h 484"/>
                <a:gd name="T36" fmla="*/ 141 w 484"/>
                <a:gd name="T37" fmla="*/ 21 h 484"/>
                <a:gd name="T38" fmla="*/ 100 w 484"/>
                <a:gd name="T39" fmla="*/ 45 h 484"/>
                <a:gd name="T40" fmla="*/ 66 w 484"/>
                <a:gd name="T41" fmla="*/ 75 h 484"/>
                <a:gd name="T42" fmla="*/ 37 w 484"/>
                <a:gd name="T43" fmla="*/ 112 h 484"/>
                <a:gd name="T44" fmla="*/ 16 w 484"/>
                <a:gd name="T45" fmla="*/ 154 h 484"/>
                <a:gd name="T46" fmla="*/ 3 w 484"/>
                <a:gd name="T47" fmla="*/ 200 h 484"/>
                <a:gd name="T48" fmla="*/ 0 w 484"/>
                <a:gd name="T49" fmla="*/ 250 h 484"/>
                <a:gd name="T50" fmla="*/ 6 w 484"/>
                <a:gd name="T51" fmla="*/ 297 h 484"/>
                <a:gd name="T52" fmla="*/ 21 w 484"/>
                <a:gd name="T53" fmla="*/ 342 h 484"/>
                <a:gd name="T54" fmla="*/ 44 w 484"/>
                <a:gd name="T55" fmla="*/ 382 h 484"/>
                <a:gd name="T56" fmla="*/ 75 w 484"/>
                <a:gd name="T57" fmla="*/ 417 h 484"/>
                <a:gd name="T58" fmla="*/ 111 w 484"/>
                <a:gd name="T59" fmla="*/ 445 h 484"/>
                <a:gd name="T60" fmla="*/ 154 w 484"/>
                <a:gd name="T61" fmla="*/ 467 h 484"/>
                <a:gd name="T62" fmla="*/ 200 w 484"/>
                <a:gd name="T63" fmla="*/ 48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484">
                  <a:moveTo>
                    <a:pt x="225" y="482"/>
                  </a:moveTo>
                  <a:lnTo>
                    <a:pt x="249" y="483"/>
                  </a:lnTo>
                  <a:lnTo>
                    <a:pt x="273" y="481"/>
                  </a:lnTo>
                  <a:lnTo>
                    <a:pt x="297" y="476"/>
                  </a:lnTo>
                  <a:lnTo>
                    <a:pt x="320" y="470"/>
                  </a:lnTo>
                  <a:lnTo>
                    <a:pt x="341" y="461"/>
                  </a:lnTo>
                  <a:lnTo>
                    <a:pt x="362" y="450"/>
                  </a:lnTo>
                  <a:lnTo>
                    <a:pt x="382" y="438"/>
                  </a:lnTo>
                  <a:lnTo>
                    <a:pt x="400" y="423"/>
                  </a:lnTo>
                  <a:lnTo>
                    <a:pt x="417" y="407"/>
                  </a:lnTo>
                  <a:lnTo>
                    <a:pt x="432" y="390"/>
                  </a:lnTo>
                  <a:lnTo>
                    <a:pt x="445" y="371"/>
                  </a:lnTo>
                  <a:lnTo>
                    <a:pt x="457" y="350"/>
                  </a:lnTo>
                  <a:lnTo>
                    <a:pt x="466" y="329"/>
                  </a:lnTo>
                  <a:lnTo>
                    <a:pt x="474" y="306"/>
                  </a:lnTo>
                  <a:lnTo>
                    <a:pt x="479" y="282"/>
                  </a:lnTo>
                  <a:lnTo>
                    <a:pt x="482" y="258"/>
                  </a:lnTo>
                  <a:lnTo>
                    <a:pt x="483" y="233"/>
                  </a:lnTo>
                  <a:lnTo>
                    <a:pt x="481" y="209"/>
                  </a:lnTo>
                  <a:lnTo>
                    <a:pt x="476" y="185"/>
                  </a:lnTo>
                  <a:lnTo>
                    <a:pt x="470" y="163"/>
                  </a:lnTo>
                  <a:lnTo>
                    <a:pt x="461" y="141"/>
                  </a:lnTo>
                  <a:lnTo>
                    <a:pt x="450" y="120"/>
                  </a:lnTo>
                  <a:lnTo>
                    <a:pt x="437" y="101"/>
                  </a:lnTo>
                  <a:lnTo>
                    <a:pt x="423" y="83"/>
                  </a:lnTo>
                  <a:lnTo>
                    <a:pt x="407" y="66"/>
                  </a:lnTo>
                  <a:lnTo>
                    <a:pt x="389" y="51"/>
                  </a:lnTo>
                  <a:lnTo>
                    <a:pt x="370" y="37"/>
                  </a:lnTo>
                  <a:lnTo>
                    <a:pt x="350" y="26"/>
                  </a:lnTo>
                  <a:lnTo>
                    <a:pt x="328" y="16"/>
                  </a:lnTo>
                  <a:lnTo>
                    <a:pt x="306" y="9"/>
                  </a:lnTo>
                  <a:lnTo>
                    <a:pt x="282" y="3"/>
                  </a:lnTo>
                  <a:lnTo>
                    <a:pt x="257" y="0"/>
                  </a:lnTo>
                  <a:lnTo>
                    <a:pt x="233" y="0"/>
                  </a:lnTo>
                  <a:lnTo>
                    <a:pt x="209" y="2"/>
                  </a:lnTo>
                  <a:lnTo>
                    <a:pt x="185" y="6"/>
                  </a:lnTo>
                  <a:lnTo>
                    <a:pt x="162" y="13"/>
                  </a:lnTo>
                  <a:lnTo>
                    <a:pt x="141" y="21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9"/>
                  </a:lnTo>
                  <a:lnTo>
                    <a:pt x="66" y="75"/>
                  </a:lnTo>
                  <a:lnTo>
                    <a:pt x="50" y="93"/>
                  </a:lnTo>
                  <a:lnTo>
                    <a:pt x="37" y="112"/>
                  </a:lnTo>
                  <a:lnTo>
                    <a:pt x="25" y="132"/>
                  </a:lnTo>
                  <a:lnTo>
                    <a:pt x="16" y="154"/>
                  </a:lnTo>
                  <a:lnTo>
                    <a:pt x="8" y="177"/>
                  </a:lnTo>
                  <a:lnTo>
                    <a:pt x="3" y="200"/>
                  </a:lnTo>
                  <a:lnTo>
                    <a:pt x="0" y="225"/>
                  </a:lnTo>
                  <a:lnTo>
                    <a:pt x="0" y="250"/>
                  </a:lnTo>
                  <a:lnTo>
                    <a:pt x="2" y="274"/>
                  </a:lnTo>
                  <a:lnTo>
                    <a:pt x="6" y="297"/>
                  </a:lnTo>
                  <a:lnTo>
                    <a:pt x="12" y="320"/>
                  </a:lnTo>
                  <a:lnTo>
                    <a:pt x="21" y="342"/>
                  </a:lnTo>
                  <a:lnTo>
                    <a:pt x="32" y="362"/>
                  </a:lnTo>
                  <a:lnTo>
                    <a:pt x="44" y="382"/>
                  </a:lnTo>
                  <a:lnTo>
                    <a:pt x="59" y="400"/>
                  </a:lnTo>
                  <a:lnTo>
                    <a:pt x="75" y="417"/>
                  </a:lnTo>
                  <a:lnTo>
                    <a:pt x="92" y="432"/>
                  </a:lnTo>
                  <a:lnTo>
                    <a:pt x="111" y="445"/>
                  </a:lnTo>
                  <a:lnTo>
                    <a:pt x="132" y="457"/>
                  </a:lnTo>
                  <a:lnTo>
                    <a:pt x="154" y="467"/>
                  </a:lnTo>
                  <a:lnTo>
                    <a:pt x="176" y="474"/>
                  </a:lnTo>
                  <a:lnTo>
                    <a:pt x="200" y="480"/>
                  </a:lnTo>
                  <a:lnTo>
                    <a:pt x="225" y="4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Freeform 267"/>
            <p:cNvSpPr>
              <a:spLocks/>
            </p:cNvSpPr>
            <p:nvPr/>
          </p:nvSpPr>
          <p:spPr bwMode="auto">
            <a:xfrm>
              <a:off x="583" y="2805"/>
              <a:ext cx="465" cy="464"/>
            </a:xfrm>
            <a:custGeom>
              <a:avLst/>
              <a:gdLst>
                <a:gd name="T0" fmla="*/ 256 w 465"/>
                <a:gd name="T1" fmla="*/ 462 h 464"/>
                <a:gd name="T2" fmla="*/ 301 w 465"/>
                <a:gd name="T3" fmla="*/ 452 h 464"/>
                <a:gd name="T4" fmla="*/ 343 w 465"/>
                <a:gd name="T5" fmla="*/ 435 h 464"/>
                <a:gd name="T6" fmla="*/ 379 w 465"/>
                <a:gd name="T7" fmla="*/ 410 h 464"/>
                <a:gd name="T8" fmla="*/ 411 w 465"/>
                <a:gd name="T9" fmla="*/ 379 h 464"/>
                <a:gd name="T10" fmla="*/ 435 w 465"/>
                <a:gd name="T11" fmla="*/ 342 h 464"/>
                <a:gd name="T12" fmla="*/ 453 w 465"/>
                <a:gd name="T13" fmla="*/ 300 h 464"/>
                <a:gd name="T14" fmla="*/ 463 w 465"/>
                <a:gd name="T15" fmla="*/ 255 h 464"/>
                <a:gd name="T16" fmla="*/ 463 w 465"/>
                <a:gd name="T17" fmla="*/ 207 h 464"/>
                <a:gd name="T18" fmla="*/ 453 w 465"/>
                <a:gd name="T19" fmla="*/ 162 h 464"/>
                <a:gd name="T20" fmla="*/ 435 w 465"/>
                <a:gd name="T21" fmla="*/ 120 h 464"/>
                <a:gd name="T22" fmla="*/ 411 w 465"/>
                <a:gd name="T23" fmla="*/ 84 h 464"/>
                <a:gd name="T24" fmla="*/ 379 w 465"/>
                <a:gd name="T25" fmla="*/ 52 h 464"/>
                <a:gd name="T26" fmla="*/ 343 w 465"/>
                <a:gd name="T27" fmla="*/ 28 h 464"/>
                <a:gd name="T28" fmla="*/ 301 w 465"/>
                <a:gd name="T29" fmla="*/ 10 h 464"/>
                <a:gd name="T30" fmla="*/ 256 w 465"/>
                <a:gd name="T31" fmla="*/ 1 h 464"/>
                <a:gd name="T32" fmla="*/ 208 w 465"/>
                <a:gd name="T33" fmla="*/ 1 h 464"/>
                <a:gd name="T34" fmla="*/ 163 w 465"/>
                <a:gd name="T35" fmla="*/ 10 h 464"/>
                <a:gd name="T36" fmla="*/ 121 w 465"/>
                <a:gd name="T37" fmla="*/ 28 h 464"/>
                <a:gd name="T38" fmla="*/ 85 w 465"/>
                <a:gd name="T39" fmla="*/ 52 h 464"/>
                <a:gd name="T40" fmla="*/ 53 w 465"/>
                <a:gd name="T41" fmla="*/ 84 h 464"/>
                <a:gd name="T42" fmla="*/ 29 w 465"/>
                <a:gd name="T43" fmla="*/ 120 h 464"/>
                <a:gd name="T44" fmla="*/ 11 w 465"/>
                <a:gd name="T45" fmla="*/ 162 h 464"/>
                <a:gd name="T46" fmla="*/ 2 w 465"/>
                <a:gd name="T47" fmla="*/ 207 h 464"/>
                <a:gd name="T48" fmla="*/ 2 w 465"/>
                <a:gd name="T49" fmla="*/ 255 h 464"/>
                <a:gd name="T50" fmla="*/ 11 w 465"/>
                <a:gd name="T51" fmla="*/ 300 h 464"/>
                <a:gd name="T52" fmla="*/ 29 w 465"/>
                <a:gd name="T53" fmla="*/ 342 h 464"/>
                <a:gd name="T54" fmla="*/ 53 w 465"/>
                <a:gd name="T55" fmla="*/ 379 h 464"/>
                <a:gd name="T56" fmla="*/ 85 w 465"/>
                <a:gd name="T57" fmla="*/ 410 h 464"/>
                <a:gd name="T58" fmla="*/ 121 w 465"/>
                <a:gd name="T59" fmla="*/ 435 h 464"/>
                <a:gd name="T60" fmla="*/ 163 w 465"/>
                <a:gd name="T61" fmla="*/ 452 h 464"/>
                <a:gd name="T62" fmla="*/ 208 w 465"/>
                <a:gd name="T63" fmla="*/ 46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232" y="463"/>
                  </a:moveTo>
                  <a:lnTo>
                    <a:pt x="256" y="462"/>
                  </a:lnTo>
                  <a:lnTo>
                    <a:pt x="278" y="458"/>
                  </a:lnTo>
                  <a:lnTo>
                    <a:pt x="301" y="452"/>
                  </a:lnTo>
                  <a:lnTo>
                    <a:pt x="322" y="445"/>
                  </a:lnTo>
                  <a:lnTo>
                    <a:pt x="343" y="435"/>
                  </a:lnTo>
                  <a:lnTo>
                    <a:pt x="361" y="424"/>
                  </a:lnTo>
                  <a:lnTo>
                    <a:pt x="379" y="410"/>
                  </a:lnTo>
                  <a:lnTo>
                    <a:pt x="396" y="395"/>
                  </a:lnTo>
                  <a:lnTo>
                    <a:pt x="411" y="379"/>
                  </a:lnTo>
                  <a:lnTo>
                    <a:pt x="425" y="360"/>
                  </a:lnTo>
                  <a:lnTo>
                    <a:pt x="435" y="342"/>
                  </a:lnTo>
                  <a:lnTo>
                    <a:pt x="445" y="322"/>
                  </a:lnTo>
                  <a:lnTo>
                    <a:pt x="453" y="300"/>
                  </a:lnTo>
                  <a:lnTo>
                    <a:pt x="459" y="278"/>
                  </a:lnTo>
                  <a:lnTo>
                    <a:pt x="463" y="255"/>
                  </a:lnTo>
                  <a:lnTo>
                    <a:pt x="464" y="231"/>
                  </a:lnTo>
                  <a:lnTo>
                    <a:pt x="463" y="207"/>
                  </a:lnTo>
                  <a:lnTo>
                    <a:pt x="459" y="185"/>
                  </a:lnTo>
                  <a:lnTo>
                    <a:pt x="453" y="162"/>
                  </a:lnTo>
                  <a:lnTo>
                    <a:pt x="445" y="141"/>
                  </a:lnTo>
                  <a:lnTo>
                    <a:pt x="435" y="120"/>
                  </a:lnTo>
                  <a:lnTo>
                    <a:pt x="425" y="102"/>
                  </a:lnTo>
                  <a:lnTo>
                    <a:pt x="411" y="84"/>
                  </a:lnTo>
                  <a:lnTo>
                    <a:pt x="396" y="67"/>
                  </a:lnTo>
                  <a:lnTo>
                    <a:pt x="379" y="52"/>
                  </a:lnTo>
                  <a:lnTo>
                    <a:pt x="361" y="39"/>
                  </a:lnTo>
                  <a:lnTo>
                    <a:pt x="343" y="28"/>
                  </a:lnTo>
                  <a:lnTo>
                    <a:pt x="322" y="18"/>
                  </a:lnTo>
                  <a:lnTo>
                    <a:pt x="301" y="10"/>
                  </a:lnTo>
                  <a:lnTo>
                    <a:pt x="278" y="4"/>
                  </a:lnTo>
                  <a:lnTo>
                    <a:pt x="256" y="1"/>
                  </a:lnTo>
                  <a:lnTo>
                    <a:pt x="232" y="0"/>
                  </a:lnTo>
                  <a:lnTo>
                    <a:pt x="208" y="1"/>
                  </a:lnTo>
                  <a:lnTo>
                    <a:pt x="186" y="4"/>
                  </a:lnTo>
                  <a:lnTo>
                    <a:pt x="163" y="10"/>
                  </a:lnTo>
                  <a:lnTo>
                    <a:pt x="142" y="18"/>
                  </a:lnTo>
                  <a:lnTo>
                    <a:pt x="121" y="28"/>
                  </a:lnTo>
                  <a:lnTo>
                    <a:pt x="103" y="39"/>
                  </a:lnTo>
                  <a:lnTo>
                    <a:pt x="85" y="52"/>
                  </a:lnTo>
                  <a:lnTo>
                    <a:pt x="68" y="67"/>
                  </a:lnTo>
                  <a:lnTo>
                    <a:pt x="53" y="84"/>
                  </a:lnTo>
                  <a:lnTo>
                    <a:pt x="39" y="102"/>
                  </a:lnTo>
                  <a:lnTo>
                    <a:pt x="29" y="120"/>
                  </a:lnTo>
                  <a:lnTo>
                    <a:pt x="19" y="141"/>
                  </a:lnTo>
                  <a:lnTo>
                    <a:pt x="11" y="162"/>
                  </a:lnTo>
                  <a:lnTo>
                    <a:pt x="5" y="185"/>
                  </a:lnTo>
                  <a:lnTo>
                    <a:pt x="2" y="207"/>
                  </a:lnTo>
                  <a:lnTo>
                    <a:pt x="0" y="231"/>
                  </a:lnTo>
                  <a:lnTo>
                    <a:pt x="2" y="255"/>
                  </a:lnTo>
                  <a:lnTo>
                    <a:pt x="5" y="278"/>
                  </a:lnTo>
                  <a:lnTo>
                    <a:pt x="11" y="300"/>
                  </a:lnTo>
                  <a:lnTo>
                    <a:pt x="19" y="322"/>
                  </a:lnTo>
                  <a:lnTo>
                    <a:pt x="29" y="342"/>
                  </a:lnTo>
                  <a:lnTo>
                    <a:pt x="39" y="360"/>
                  </a:lnTo>
                  <a:lnTo>
                    <a:pt x="53" y="379"/>
                  </a:lnTo>
                  <a:lnTo>
                    <a:pt x="68" y="395"/>
                  </a:lnTo>
                  <a:lnTo>
                    <a:pt x="85" y="410"/>
                  </a:lnTo>
                  <a:lnTo>
                    <a:pt x="103" y="424"/>
                  </a:lnTo>
                  <a:lnTo>
                    <a:pt x="121" y="435"/>
                  </a:lnTo>
                  <a:lnTo>
                    <a:pt x="142" y="445"/>
                  </a:lnTo>
                  <a:lnTo>
                    <a:pt x="163" y="452"/>
                  </a:lnTo>
                  <a:lnTo>
                    <a:pt x="186" y="458"/>
                  </a:lnTo>
                  <a:lnTo>
                    <a:pt x="208" y="462"/>
                  </a:lnTo>
                  <a:lnTo>
                    <a:pt x="232" y="463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Freeform 268"/>
            <p:cNvSpPr>
              <a:spLocks/>
            </p:cNvSpPr>
            <p:nvPr/>
          </p:nvSpPr>
          <p:spPr bwMode="auto">
            <a:xfrm>
              <a:off x="583" y="2805"/>
              <a:ext cx="471" cy="470"/>
            </a:xfrm>
            <a:custGeom>
              <a:avLst/>
              <a:gdLst>
                <a:gd name="T0" fmla="*/ 259 w 471"/>
                <a:gd name="T1" fmla="*/ 468 h 470"/>
                <a:gd name="T2" fmla="*/ 305 w 471"/>
                <a:gd name="T3" fmla="*/ 458 h 470"/>
                <a:gd name="T4" fmla="*/ 347 w 471"/>
                <a:gd name="T5" fmla="*/ 441 h 470"/>
                <a:gd name="T6" fmla="*/ 384 w 471"/>
                <a:gd name="T7" fmla="*/ 415 h 470"/>
                <a:gd name="T8" fmla="*/ 416 w 471"/>
                <a:gd name="T9" fmla="*/ 384 h 470"/>
                <a:gd name="T10" fmla="*/ 441 w 471"/>
                <a:gd name="T11" fmla="*/ 346 h 470"/>
                <a:gd name="T12" fmla="*/ 459 w 471"/>
                <a:gd name="T13" fmla="*/ 304 h 470"/>
                <a:gd name="T14" fmla="*/ 469 w 471"/>
                <a:gd name="T15" fmla="*/ 258 h 470"/>
                <a:gd name="T16" fmla="*/ 469 w 471"/>
                <a:gd name="T17" fmla="*/ 210 h 470"/>
                <a:gd name="T18" fmla="*/ 459 w 471"/>
                <a:gd name="T19" fmla="*/ 164 h 470"/>
                <a:gd name="T20" fmla="*/ 441 w 471"/>
                <a:gd name="T21" fmla="*/ 122 h 470"/>
                <a:gd name="T22" fmla="*/ 416 w 471"/>
                <a:gd name="T23" fmla="*/ 85 h 470"/>
                <a:gd name="T24" fmla="*/ 384 w 471"/>
                <a:gd name="T25" fmla="*/ 53 h 470"/>
                <a:gd name="T26" fmla="*/ 347 w 471"/>
                <a:gd name="T27" fmla="*/ 28 h 470"/>
                <a:gd name="T28" fmla="*/ 305 w 471"/>
                <a:gd name="T29" fmla="*/ 10 h 470"/>
                <a:gd name="T30" fmla="*/ 259 w 471"/>
                <a:gd name="T31" fmla="*/ 1 h 470"/>
                <a:gd name="T32" fmla="*/ 211 w 471"/>
                <a:gd name="T33" fmla="*/ 1 h 470"/>
                <a:gd name="T34" fmla="*/ 165 w 471"/>
                <a:gd name="T35" fmla="*/ 10 h 470"/>
                <a:gd name="T36" fmla="*/ 123 w 471"/>
                <a:gd name="T37" fmla="*/ 28 h 470"/>
                <a:gd name="T38" fmla="*/ 86 w 471"/>
                <a:gd name="T39" fmla="*/ 53 h 470"/>
                <a:gd name="T40" fmla="*/ 54 w 471"/>
                <a:gd name="T41" fmla="*/ 85 h 470"/>
                <a:gd name="T42" fmla="*/ 29 w 471"/>
                <a:gd name="T43" fmla="*/ 122 h 470"/>
                <a:gd name="T44" fmla="*/ 11 w 471"/>
                <a:gd name="T45" fmla="*/ 164 h 470"/>
                <a:gd name="T46" fmla="*/ 2 w 471"/>
                <a:gd name="T47" fmla="*/ 210 h 470"/>
                <a:gd name="T48" fmla="*/ 2 w 471"/>
                <a:gd name="T49" fmla="*/ 258 h 470"/>
                <a:gd name="T50" fmla="*/ 11 w 471"/>
                <a:gd name="T51" fmla="*/ 304 h 470"/>
                <a:gd name="T52" fmla="*/ 29 w 471"/>
                <a:gd name="T53" fmla="*/ 346 h 470"/>
                <a:gd name="T54" fmla="*/ 54 w 471"/>
                <a:gd name="T55" fmla="*/ 384 h 470"/>
                <a:gd name="T56" fmla="*/ 86 w 471"/>
                <a:gd name="T57" fmla="*/ 415 h 470"/>
                <a:gd name="T58" fmla="*/ 123 w 471"/>
                <a:gd name="T59" fmla="*/ 441 h 470"/>
                <a:gd name="T60" fmla="*/ 165 w 471"/>
                <a:gd name="T61" fmla="*/ 458 h 470"/>
                <a:gd name="T62" fmla="*/ 211 w 471"/>
                <a:gd name="T63" fmla="*/ 46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470">
                  <a:moveTo>
                    <a:pt x="235" y="469"/>
                  </a:moveTo>
                  <a:lnTo>
                    <a:pt x="259" y="468"/>
                  </a:lnTo>
                  <a:lnTo>
                    <a:pt x="282" y="464"/>
                  </a:lnTo>
                  <a:lnTo>
                    <a:pt x="305" y="458"/>
                  </a:lnTo>
                  <a:lnTo>
                    <a:pt x="326" y="451"/>
                  </a:lnTo>
                  <a:lnTo>
                    <a:pt x="347" y="441"/>
                  </a:lnTo>
                  <a:lnTo>
                    <a:pt x="366" y="429"/>
                  </a:lnTo>
                  <a:lnTo>
                    <a:pt x="384" y="415"/>
                  </a:lnTo>
                  <a:lnTo>
                    <a:pt x="401" y="400"/>
                  </a:lnTo>
                  <a:lnTo>
                    <a:pt x="416" y="384"/>
                  </a:lnTo>
                  <a:lnTo>
                    <a:pt x="430" y="365"/>
                  </a:lnTo>
                  <a:lnTo>
                    <a:pt x="441" y="346"/>
                  </a:lnTo>
                  <a:lnTo>
                    <a:pt x="451" y="326"/>
                  </a:lnTo>
                  <a:lnTo>
                    <a:pt x="459" y="304"/>
                  </a:lnTo>
                  <a:lnTo>
                    <a:pt x="465" y="282"/>
                  </a:lnTo>
                  <a:lnTo>
                    <a:pt x="469" y="258"/>
                  </a:lnTo>
                  <a:lnTo>
                    <a:pt x="470" y="234"/>
                  </a:lnTo>
                  <a:lnTo>
                    <a:pt x="469" y="210"/>
                  </a:lnTo>
                  <a:lnTo>
                    <a:pt x="465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30" y="103"/>
                  </a:lnTo>
                  <a:lnTo>
                    <a:pt x="416" y="85"/>
                  </a:lnTo>
                  <a:lnTo>
                    <a:pt x="401" y="68"/>
                  </a:lnTo>
                  <a:lnTo>
                    <a:pt x="384" y="53"/>
                  </a:lnTo>
                  <a:lnTo>
                    <a:pt x="366" y="40"/>
                  </a:lnTo>
                  <a:lnTo>
                    <a:pt x="347" y="28"/>
                  </a:lnTo>
                  <a:lnTo>
                    <a:pt x="326" y="18"/>
                  </a:lnTo>
                  <a:lnTo>
                    <a:pt x="305" y="10"/>
                  </a:lnTo>
                  <a:lnTo>
                    <a:pt x="282" y="4"/>
                  </a:lnTo>
                  <a:lnTo>
                    <a:pt x="259" y="1"/>
                  </a:lnTo>
                  <a:lnTo>
                    <a:pt x="235" y="0"/>
                  </a:lnTo>
                  <a:lnTo>
                    <a:pt x="211" y="1"/>
                  </a:lnTo>
                  <a:lnTo>
                    <a:pt x="188" y="4"/>
                  </a:lnTo>
                  <a:lnTo>
                    <a:pt x="165" y="10"/>
                  </a:lnTo>
                  <a:lnTo>
                    <a:pt x="144" y="18"/>
                  </a:lnTo>
                  <a:lnTo>
                    <a:pt x="123" y="28"/>
                  </a:lnTo>
                  <a:lnTo>
                    <a:pt x="104" y="40"/>
                  </a:lnTo>
                  <a:lnTo>
                    <a:pt x="86" y="53"/>
                  </a:lnTo>
                  <a:lnTo>
                    <a:pt x="69" y="68"/>
                  </a:lnTo>
                  <a:lnTo>
                    <a:pt x="54" y="85"/>
                  </a:lnTo>
                  <a:lnTo>
                    <a:pt x="40" y="103"/>
                  </a:lnTo>
                  <a:lnTo>
                    <a:pt x="29" y="122"/>
                  </a:lnTo>
                  <a:lnTo>
                    <a:pt x="19" y="143"/>
                  </a:lnTo>
                  <a:lnTo>
                    <a:pt x="11" y="164"/>
                  </a:lnTo>
                  <a:lnTo>
                    <a:pt x="5" y="187"/>
                  </a:lnTo>
                  <a:lnTo>
                    <a:pt x="2" y="210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1" y="304"/>
                  </a:lnTo>
                  <a:lnTo>
                    <a:pt x="19" y="326"/>
                  </a:lnTo>
                  <a:lnTo>
                    <a:pt x="29" y="346"/>
                  </a:lnTo>
                  <a:lnTo>
                    <a:pt x="40" y="365"/>
                  </a:lnTo>
                  <a:lnTo>
                    <a:pt x="54" y="384"/>
                  </a:lnTo>
                  <a:lnTo>
                    <a:pt x="69" y="400"/>
                  </a:lnTo>
                  <a:lnTo>
                    <a:pt x="86" y="415"/>
                  </a:lnTo>
                  <a:lnTo>
                    <a:pt x="104" y="429"/>
                  </a:lnTo>
                  <a:lnTo>
                    <a:pt x="123" y="441"/>
                  </a:lnTo>
                  <a:lnTo>
                    <a:pt x="144" y="451"/>
                  </a:lnTo>
                  <a:lnTo>
                    <a:pt x="165" y="458"/>
                  </a:lnTo>
                  <a:lnTo>
                    <a:pt x="188" y="464"/>
                  </a:lnTo>
                  <a:lnTo>
                    <a:pt x="211" y="4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Freeform 269"/>
            <p:cNvSpPr>
              <a:spLocks/>
            </p:cNvSpPr>
            <p:nvPr/>
          </p:nvSpPr>
          <p:spPr bwMode="auto">
            <a:xfrm>
              <a:off x="823" y="2858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1 h 6"/>
                <a:gd name="T4" fmla="*/ 0 w 3"/>
                <a:gd name="T5" fmla="*/ 0 h 6"/>
                <a:gd name="T6" fmla="*/ 0 w 3"/>
                <a:gd name="T7" fmla="*/ 0 h 6"/>
                <a:gd name="T8" fmla="*/ 2 w 3"/>
                <a:gd name="T9" fmla="*/ 0 h 6"/>
                <a:gd name="T10" fmla="*/ 1 w 3"/>
                <a:gd name="T11" fmla="*/ 0 h 6"/>
                <a:gd name="T12" fmla="*/ 1 w 3"/>
                <a:gd name="T13" fmla="*/ 0 h 6"/>
                <a:gd name="T14" fmla="*/ 1 w 3"/>
                <a:gd name="T15" fmla="*/ 1 h 6"/>
                <a:gd name="T16" fmla="*/ 1 w 3"/>
                <a:gd name="T17" fmla="*/ 4 h 6"/>
                <a:gd name="T18" fmla="*/ 1 w 3"/>
                <a:gd name="T19" fmla="*/ 5 h 6"/>
                <a:gd name="T20" fmla="*/ 2 w 3"/>
                <a:gd name="T21" fmla="*/ 5 h 6"/>
                <a:gd name="T22" fmla="*/ 2 w 3"/>
                <a:gd name="T23" fmla="*/ 5 h 6"/>
                <a:gd name="T24" fmla="*/ 0 w 3"/>
                <a:gd name="T25" fmla="*/ 5 h 6"/>
                <a:gd name="T26" fmla="*/ 0 w 3"/>
                <a:gd name="T27" fmla="*/ 5 h 6"/>
                <a:gd name="T28" fmla="*/ 0 w 3"/>
                <a:gd name="T29" fmla="*/ 5 h 6"/>
                <a:gd name="T30" fmla="*/ 0 w 3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270"/>
            <p:cNvSpPr>
              <a:spLocks/>
            </p:cNvSpPr>
            <p:nvPr/>
          </p:nvSpPr>
          <p:spPr bwMode="auto">
            <a:xfrm>
              <a:off x="843" y="2859"/>
              <a:ext cx="6" cy="8"/>
            </a:xfrm>
            <a:custGeom>
              <a:avLst/>
              <a:gdLst>
                <a:gd name="T0" fmla="*/ 3 w 6"/>
                <a:gd name="T1" fmla="*/ 4 h 8"/>
                <a:gd name="T2" fmla="*/ 3 w 6"/>
                <a:gd name="T3" fmla="*/ 5 h 8"/>
                <a:gd name="T4" fmla="*/ 3 w 6"/>
                <a:gd name="T5" fmla="*/ 5 h 8"/>
                <a:gd name="T6" fmla="*/ 3 w 6"/>
                <a:gd name="T7" fmla="*/ 6 h 8"/>
                <a:gd name="T8" fmla="*/ 3 w 6"/>
                <a:gd name="T9" fmla="*/ 6 h 8"/>
                <a:gd name="T10" fmla="*/ 3 w 6"/>
                <a:gd name="T11" fmla="*/ 6 h 8"/>
                <a:gd name="T12" fmla="*/ 2 w 6"/>
                <a:gd name="T13" fmla="*/ 6 h 8"/>
                <a:gd name="T14" fmla="*/ 2 w 6"/>
                <a:gd name="T15" fmla="*/ 6 h 8"/>
                <a:gd name="T16" fmla="*/ 1 w 6"/>
                <a:gd name="T17" fmla="*/ 6 h 8"/>
                <a:gd name="T18" fmla="*/ 1 w 6"/>
                <a:gd name="T19" fmla="*/ 6 h 8"/>
                <a:gd name="T20" fmla="*/ 1 w 6"/>
                <a:gd name="T21" fmla="*/ 6 h 8"/>
                <a:gd name="T22" fmla="*/ 1 w 6"/>
                <a:gd name="T23" fmla="*/ 5 h 8"/>
                <a:gd name="T24" fmla="*/ 0 w 6"/>
                <a:gd name="T25" fmla="*/ 5 h 8"/>
                <a:gd name="T26" fmla="*/ 0 w 6"/>
                <a:gd name="T27" fmla="*/ 4 h 8"/>
                <a:gd name="T28" fmla="*/ 1 w 6"/>
                <a:gd name="T29" fmla="*/ 2 h 8"/>
                <a:gd name="T30" fmla="*/ 1 w 6"/>
                <a:gd name="T31" fmla="*/ 2 h 8"/>
                <a:gd name="T32" fmla="*/ 1 w 6"/>
                <a:gd name="T33" fmla="*/ 2 h 8"/>
                <a:gd name="T34" fmla="*/ 1 w 6"/>
                <a:gd name="T35" fmla="*/ 1 h 8"/>
                <a:gd name="T36" fmla="*/ 2 w 6"/>
                <a:gd name="T37" fmla="*/ 1 h 8"/>
                <a:gd name="T38" fmla="*/ 2 w 6"/>
                <a:gd name="T39" fmla="*/ 1 h 8"/>
                <a:gd name="T40" fmla="*/ 0 w 6"/>
                <a:gd name="T41" fmla="*/ 0 h 8"/>
                <a:gd name="T42" fmla="*/ 0 w 6"/>
                <a:gd name="T43" fmla="*/ 1 h 8"/>
                <a:gd name="T44" fmla="*/ 0 w 6"/>
                <a:gd name="T45" fmla="*/ 1 h 8"/>
                <a:gd name="T46" fmla="*/ 0 w 6"/>
                <a:gd name="T47" fmla="*/ 2 h 8"/>
                <a:gd name="T48" fmla="*/ 0 w 6"/>
                <a:gd name="T49" fmla="*/ 4 h 8"/>
                <a:gd name="T50" fmla="*/ 0 w 6"/>
                <a:gd name="T51" fmla="*/ 5 h 8"/>
                <a:gd name="T52" fmla="*/ 0 w 6"/>
                <a:gd name="T53" fmla="*/ 5 h 8"/>
                <a:gd name="T54" fmla="*/ 0 w 6"/>
                <a:gd name="T55" fmla="*/ 6 h 8"/>
                <a:gd name="T56" fmla="*/ 0 w 6"/>
                <a:gd name="T57" fmla="*/ 6 h 8"/>
                <a:gd name="T58" fmla="*/ 0 w 6"/>
                <a:gd name="T59" fmla="*/ 6 h 8"/>
                <a:gd name="T60" fmla="*/ 1 w 6"/>
                <a:gd name="T61" fmla="*/ 6 h 8"/>
                <a:gd name="T62" fmla="*/ 1 w 6"/>
                <a:gd name="T63" fmla="*/ 7 h 8"/>
                <a:gd name="T64" fmla="*/ 2 w 6"/>
                <a:gd name="T65" fmla="*/ 7 h 8"/>
                <a:gd name="T66" fmla="*/ 2 w 6"/>
                <a:gd name="T67" fmla="*/ 7 h 8"/>
                <a:gd name="T68" fmla="*/ 3 w 6"/>
                <a:gd name="T69" fmla="*/ 7 h 8"/>
                <a:gd name="T70" fmla="*/ 3 w 6"/>
                <a:gd name="T71" fmla="*/ 6 h 8"/>
                <a:gd name="T72" fmla="*/ 3 w 6"/>
                <a:gd name="T73" fmla="*/ 6 h 8"/>
                <a:gd name="T74" fmla="*/ 3 w 6"/>
                <a:gd name="T75" fmla="*/ 6 h 8"/>
                <a:gd name="T76" fmla="*/ 4 w 6"/>
                <a:gd name="T77" fmla="*/ 6 h 8"/>
                <a:gd name="T78" fmla="*/ 4 w 6"/>
                <a:gd name="T79" fmla="*/ 5 h 8"/>
                <a:gd name="T80" fmla="*/ 4 w 6"/>
                <a:gd name="T81" fmla="*/ 5 h 8"/>
                <a:gd name="T82" fmla="*/ 4 w 6"/>
                <a:gd name="T83" fmla="*/ 3 h 8"/>
                <a:gd name="T84" fmla="*/ 4 w 6"/>
                <a:gd name="T85" fmla="*/ 2 h 8"/>
                <a:gd name="T86" fmla="*/ 4 w 6"/>
                <a:gd name="T87" fmla="*/ 2 h 8"/>
                <a:gd name="T88" fmla="*/ 5 w 6"/>
                <a:gd name="T89" fmla="*/ 2 h 8"/>
                <a:gd name="T90" fmla="*/ 5 w 6"/>
                <a:gd name="T91" fmla="*/ 2 h 8"/>
                <a:gd name="T92" fmla="*/ 5 w 6"/>
                <a:gd name="T93" fmla="*/ 1 h 8"/>
                <a:gd name="T94" fmla="*/ 3 w 6"/>
                <a:gd name="T95" fmla="*/ 1 h 8"/>
                <a:gd name="T96" fmla="*/ 4 w 6"/>
                <a:gd name="T97" fmla="*/ 1 h 8"/>
                <a:gd name="T98" fmla="*/ 4 w 6"/>
                <a:gd name="T99" fmla="*/ 2 h 8"/>
                <a:gd name="T100" fmla="*/ 4 w 6"/>
                <a:gd name="T101" fmla="*/ 2 h 8"/>
                <a:gd name="T102" fmla="*/ 4 w 6"/>
                <a:gd name="T103" fmla="*/ 3 h 8"/>
                <a:gd name="T104" fmla="*/ 3 w 6"/>
                <a:gd name="T10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8">
                  <a:moveTo>
                    <a:pt x="3" y="4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271"/>
            <p:cNvSpPr>
              <a:spLocks/>
            </p:cNvSpPr>
            <p:nvPr/>
          </p:nvSpPr>
          <p:spPr bwMode="auto">
            <a:xfrm>
              <a:off x="715" y="2843"/>
              <a:ext cx="23" cy="27"/>
            </a:xfrm>
            <a:custGeom>
              <a:avLst/>
              <a:gdLst>
                <a:gd name="T0" fmla="*/ 11 w 23"/>
                <a:gd name="T1" fmla="*/ 7 h 27"/>
                <a:gd name="T2" fmla="*/ 11 w 23"/>
                <a:gd name="T3" fmla="*/ 7 h 27"/>
                <a:gd name="T4" fmla="*/ 10 w 23"/>
                <a:gd name="T5" fmla="*/ 6 h 27"/>
                <a:gd name="T6" fmla="*/ 10 w 23"/>
                <a:gd name="T7" fmla="*/ 5 h 27"/>
                <a:gd name="T8" fmla="*/ 10 w 23"/>
                <a:gd name="T9" fmla="*/ 4 h 27"/>
                <a:gd name="T10" fmla="*/ 10 w 23"/>
                <a:gd name="T11" fmla="*/ 3 h 27"/>
                <a:gd name="T12" fmla="*/ 11 w 23"/>
                <a:gd name="T13" fmla="*/ 3 h 27"/>
                <a:gd name="T14" fmla="*/ 12 w 23"/>
                <a:gd name="T15" fmla="*/ 2 h 27"/>
                <a:gd name="T16" fmla="*/ 13 w 23"/>
                <a:gd name="T17" fmla="*/ 2 h 27"/>
                <a:gd name="T18" fmla="*/ 13 w 23"/>
                <a:gd name="T19" fmla="*/ 2 h 27"/>
                <a:gd name="T20" fmla="*/ 14 w 23"/>
                <a:gd name="T21" fmla="*/ 2 h 27"/>
                <a:gd name="T22" fmla="*/ 15 w 23"/>
                <a:gd name="T23" fmla="*/ 2 h 27"/>
                <a:gd name="T24" fmla="*/ 16 w 23"/>
                <a:gd name="T25" fmla="*/ 2 h 27"/>
                <a:gd name="T26" fmla="*/ 16 w 23"/>
                <a:gd name="T27" fmla="*/ 3 h 27"/>
                <a:gd name="T28" fmla="*/ 17 w 23"/>
                <a:gd name="T29" fmla="*/ 3 h 27"/>
                <a:gd name="T30" fmla="*/ 17 w 23"/>
                <a:gd name="T31" fmla="*/ 3 h 27"/>
                <a:gd name="T32" fmla="*/ 18 w 23"/>
                <a:gd name="T33" fmla="*/ 3 h 27"/>
                <a:gd name="T34" fmla="*/ 19 w 23"/>
                <a:gd name="T35" fmla="*/ 4 h 27"/>
                <a:gd name="T36" fmla="*/ 20 w 23"/>
                <a:gd name="T37" fmla="*/ 4 h 27"/>
                <a:gd name="T38" fmla="*/ 20 w 23"/>
                <a:gd name="T39" fmla="*/ 3 h 27"/>
                <a:gd name="T40" fmla="*/ 16 w 23"/>
                <a:gd name="T41" fmla="*/ 0 h 27"/>
                <a:gd name="T42" fmla="*/ 0 w 23"/>
                <a:gd name="T43" fmla="*/ 7 h 27"/>
                <a:gd name="T44" fmla="*/ 1 w 23"/>
                <a:gd name="T45" fmla="*/ 13 h 27"/>
                <a:gd name="T46" fmla="*/ 2 w 23"/>
                <a:gd name="T47" fmla="*/ 13 h 27"/>
                <a:gd name="T48" fmla="*/ 2 w 23"/>
                <a:gd name="T49" fmla="*/ 12 h 27"/>
                <a:gd name="T50" fmla="*/ 2 w 23"/>
                <a:gd name="T51" fmla="*/ 11 h 27"/>
                <a:gd name="T52" fmla="*/ 2 w 23"/>
                <a:gd name="T53" fmla="*/ 11 h 27"/>
                <a:gd name="T54" fmla="*/ 2 w 23"/>
                <a:gd name="T55" fmla="*/ 10 h 27"/>
                <a:gd name="T56" fmla="*/ 2 w 23"/>
                <a:gd name="T57" fmla="*/ 9 h 27"/>
                <a:gd name="T58" fmla="*/ 3 w 23"/>
                <a:gd name="T59" fmla="*/ 8 h 27"/>
                <a:gd name="T60" fmla="*/ 3 w 23"/>
                <a:gd name="T61" fmla="*/ 7 h 27"/>
                <a:gd name="T62" fmla="*/ 4 w 23"/>
                <a:gd name="T63" fmla="*/ 7 h 27"/>
                <a:gd name="T64" fmla="*/ 4 w 23"/>
                <a:gd name="T65" fmla="*/ 7 h 27"/>
                <a:gd name="T66" fmla="*/ 5 w 23"/>
                <a:gd name="T67" fmla="*/ 7 h 27"/>
                <a:gd name="T68" fmla="*/ 6 w 23"/>
                <a:gd name="T69" fmla="*/ 6 h 27"/>
                <a:gd name="T70" fmla="*/ 6 w 23"/>
                <a:gd name="T71" fmla="*/ 6 h 27"/>
                <a:gd name="T72" fmla="*/ 7 w 23"/>
                <a:gd name="T73" fmla="*/ 6 h 27"/>
                <a:gd name="T74" fmla="*/ 8 w 23"/>
                <a:gd name="T75" fmla="*/ 7 h 27"/>
                <a:gd name="T76" fmla="*/ 8 w 23"/>
                <a:gd name="T77" fmla="*/ 7 h 27"/>
                <a:gd name="T78" fmla="*/ 9 w 23"/>
                <a:gd name="T79" fmla="*/ 7 h 27"/>
                <a:gd name="T80" fmla="*/ 9 w 23"/>
                <a:gd name="T81" fmla="*/ 8 h 27"/>
                <a:gd name="T82" fmla="*/ 14 w 23"/>
                <a:gd name="T83" fmla="*/ 20 h 27"/>
                <a:gd name="T84" fmla="*/ 14 w 23"/>
                <a:gd name="T85" fmla="*/ 20 h 27"/>
                <a:gd name="T86" fmla="*/ 14 w 23"/>
                <a:gd name="T87" fmla="*/ 21 h 27"/>
                <a:gd name="T88" fmla="*/ 15 w 23"/>
                <a:gd name="T89" fmla="*/ 22 h 27"/>
                <a:gd name="T90" fmla="*/ 15 w 23"/>
                <a:gd name="T91" fmla="*/ 23 h 27"/>
                <a:gd name="T92" fmla="*/ 15 w 23"/>
                <a:gd name="T93" fmla="*/ 24 h 27"/>
                <a:gd name="T94" fmla="*/ 14 w 23"/>
                <a:gd name="T95" fmla="*/ 24 h 27"/>
                <a:gd name="T96" fmla="*/ 14 w 23"/>
                <a:gd name="T97" fmla="*/ 24 h 27"/>
                <a:gd name="T98" fmla="*/ 13 w 23"/>
                <a:gd name="T99" fmla="*/ 25 h 27"/>
                <a:gd name="T100" fmla="*/ 13 w 23"/>
                <a:gd name="T101" fmla="*/ 26 h 27"/>
                <a:gd name="T102" fmla="*/ 22 w 23"/>
                <a:gd name="T103" fmla="*/ 22 h 27"/>
                <a:gd name="T104" fmla="*/ 21 w 23"/>
                <a:gd name="T105" fmla="*/ 20 h 27"/>
                <a:gd name="T106" fmla="*/ 20 w 23"/>
                <a:gd name="T107" fmla="*/ 21 h 27"/>
                <a:gd name="T108" fmla="*/ 20 w 23"/>
                <a:gd name="T109" fmla="*/ 21 h 27"/>
                <a:gd name="T110" fmla="*/ 19 w 23"/>
                <a:gd name="T111" fmla="*/ 21 h 27"/>
                <a:gd name="T112" fmla="*/ 18 w 23"/>
                <a:gd name="T113" fmla="*/ 21 h 27"/>
                <a:gd name="T114" fmla="*/ 18 w 23"/>
                <a:gd name="T115" fmla="*/ 20 h 27"/>
                <a:gd name="T116" fmla="*/ 17 w 23"/>
                <a:gd name="T117" fmla="*/ 20 h 27"/>
                <a:gd name="T118" fmla="*/ 17 w 23"/>
                <a:gd name="T119" fmla="*/ 20 h 27"/>
                <a:gd name="T120" fmla="*/ 17 w 23"/>
                <a:gd name="T121" fmla="*/ 19 h 27"/>
                <a:gd name="T122" fmla="*/ 17 w 23"/>
                <a:gd name="T123" fmla="*/ 19 h 27"/>
                <a:gd name="T124" fmla="*/ 11 w 23"/>
                <a:gd name="T12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" h="27">
                  <a:moveTo>
                    <a:pt x="11" y="7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0" y="7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Freeform 272"/>
            <p:cNvSpPr>
              <a:spLocks/>
            </p:cNvSpPr>
            <p:nvPr/>
          </p:nvSpPr>
          <p:spPr bwMode="auto">
            <a:xfrm>
              <a:off x="746" y="2836"/>
              <a:ext cx="22" cy="26"/>
            </a:xfrm>
            <a:custGeom>
              <a:avLst/>
              <a:gdLst>
                <a:gd name="T0" fmla="*/ 4 w 22"/>
                <a:gd name="T1" fmla="*/ 16 h 26"/>
                <a:gd name="T2" fmla="*/ 4 w 22"/>
                <a:gd name="T3" fmla="*/ 18 h 26"/>
                <a:gd name="T4" fmla="*/ 4 w 22"/>
                <a:gd name="T5" fmla="*/ 19 h 26"/>
                <a:gd name="T6" fmla="*/ 4 w 22"/>
                <a:gd name="T7" fmla="*/ 19 h 26"/>
                <a:gd name="T8" fmla="*/ 4 w 22"/>
                <a:gd name="T9" fmla="*/ 20 h 26"/>
                <a:gd name="T10" fmla="*/ 4 w 22"/>
                <a:gd name="T11" fmla="*/ 21 h 26"/>
                <a:gd name="T12" fmla="*/ 4 w 22"/>
                <a:gd name="T13" fmla="*/ 22 h 26"/>
                <a:gd name="T14" fmla="*/ 5 w 22"/>
                <a:gd name="T15" fmla="*/ 22 h 26"/>
                <a:gd name="T16" fmla="*/ 5 w 22"/>
                <a:gd name="T17" fmla="*/ 23 h 26"/>
                <a:gd name="T18" fmla="*/ 5 w 22"/>
                <a:gd name="T19" fmla="*/ 23 h 26"/>
                <a:gd name="T20" fmla="*/ 6 w 22"/>
                <a:gd name="T21" fmla="*/ 23 h 26"/>
                <a:gd name="T22" fmla="*/ 7 w 22"/>
                <a:gd name="T23" fmla="*/ 23 h 26"/>
                <a:gd name="T24" fmla="*/ 7 w 22"/>
                <a:gd name="T25" fmla="*/ 23 h 26"/>
                <a:gd name="T26" fmla="*/ 0 w 22"/>
                <a:gd name="T27" fmla="*/ 25 h 26"/>
                <a:gd name="T28" fmla="*/ 1 w 22"/>
                <a:gd name="T29" fmla="*/ 24 h 26"/>
                <a:gd name="T30" fmla="*/ 2 w 22"/>
                <a:gd name="T31" fmla="*/ 23 h 26"/>
                <a:gd name="T32" fmla="*/ 2 w 22"/>
                <a:gd name="T33" fmla="*/ 23 h 26"/>
                <a:gd name="T34" fmla="*/ 2 w 22"/>
                <a:gd name="T35" fmla="*/ 23 h 26"/>
                <a:gd name="T36" fmla="*/ 2 w 22"/>
                <a:gd name="T37" fmla="*/ 22 h 26"/>
                <a:gd name="T38" fmla="*/ 2 w 22"/>
                <a:gd name="T39" fmla="*/ 20 h 26"/>
                <a:gd name="T40" fmla="*/ 2 w 22"/>
                <a:gd name="T41" fmla="*/ 19 h 26"/>
                <a:gd name="T42" fmla="*/ 2 w 22"/>
                <a:gd name="T43" fmla="*/ 19 h 26"/>
                <a:gd name="T44" fmla="*/ 2 w 22"/>
                <a:gd name="T45" fmla="*/ 1 h 26"/>
                <a:gd name="T46" fmla="*/ 5 w 22"/>
                <a:gd name="T47" fmla="*/ 0 h 26"/>
                <a:gd name="T48" fmla="*/ 15 w 22"/>
                <a:gd name="T49" fmla="*/ 14 h 26"/>
                <a:gd name="T50" fmla="*/ 16 w 22"/>
                <a:gd name="T51" fmla="*/ 14 h 26"/>
                <a:gd name="T52" fmla="*/ 16 w 22"/>
                <a:gd name="T53" fmla="*/ 15 h 26"/>
                <a:gd name="T54" fmla="*/ 16 w 22"/>
                <a:gd name="T55" fmla="*/ 15 h 26"/>
                <a:gd name="T56" fmla="*/ 17 w 22"/>
                <a:gd name="T57" fmla="*/ 16 h 26"/>
                <a:gd name="T58" fmla="*/ 17 w 22"/>
                <a:gd name="T59" fmla="*/ 17 h 26"/>
                <a:gd name="T60" fmla="*/ 18 w 22"/>
                <a:gd name="T61" fmla="*/ 17 h 26"/>
                <a:gd name="T62" fmla="*/ 20 w 22"/>
                <a:gd name="T63" fmla="*/ 17 h 26"/>
                <a:gd name="T64" fmla="*/ 21 w 22"/>
                <a:gd name="T65" fmla="*/ 19 h 26"/>
                <a:gd name="T66" fmla="*/ 12 w 22"/>
                <a:gd name="T67" fmla="*/ 21 h 26"/>
                <a:gd name="T68" fmla="*/ 12 w 22"/>
                <a:gd name="T69" fmla="*/ 20 h 26"/>
                <a:gd name="T70" fmla="*/ 13 w 22"/>
                <a:gd name="T71" fmla="*/ 20 h 26"/>
                <a:gd name="T72" fmla="*/ 14 w 22"/>
                <a:gd name="T73" fmla="*/ 19 h 26"/>
                <a:gd name="T74" fmla="*/ 15 w 22"/>
                <a:gd name="T75" fmla="*/ 19 h 26"/>
                <a:gd name="T76" fmla="*/ 14 w 22"/>
                <a:gd name="T77" fmla="*/ 18 h 26"/>
                <a:gd name="T78" fmla="*/ 14 w 22"/>
                <a:gd name="T79" fmla="*/ 17 h 26"/>
                <a:gd name="T80" fmla="*/ 13 w 22"/>
                <a:gd name="T81" fmla="*/ 17 h 26"/>
                <a:gd name="T82" fmla="*/ 11 w 22"/>
                <a:gd name="T83" fmla="*/ 14 h 26"/>
                <a:gd name="T84" fmla="*/ 4 w 22"/>
                <a:gd name="T8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6">
                  <a:moveTo>
                    <a:pt x="4" y="16"/>
                  </a:move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"/>
                  </a:lnTo>
                  <a:lnTo>
                    <a:pt x="5" y="0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1" y="19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Freeform 273"/>
            <p:cNvSpPr>
              <a:spLocks/>
            </p:cNvSpPr>
            <p:nvPr/>
          </p:nvSpPr>
          <p:spPr bwMode="auto">
            <a:xfrm>
              <a:off x="751" y="2840"/>
              <a:ext cx="3" cy="9"/>
            </a:xfrm>
            <a:custGeom>
              <a:avLst/>
              <a:gdLst>
                <a:gd name="T0" fmla="*/ 2 w 3"/>
                <a:gd name="T1" fmla="*/ 6 h 9"/>
                <a:gd name="T2" fmla="*/ 0 w 3"/>
                <a:gd name="T3" fmla="*/ 0 h 9"/>
                <a:gd name="T4" fmla="*/ 0 w 3"/>
                <a:gd name="T5" fmla="*/ 8 h 9"/>
                <a:gd name="T6" fmla="*/ 2 w 3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2" y="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274"/>
            <p:cNvSpPr>
              <a:spLocks/>
            </p:cNvSpPr>
            <p:nvPr/>
          </p:nvSpPr>
          <p:spPr bwMode="auto">
            <a:xfrm>
              <a:off x="765" y="2827"/>
              <a:ext cx="22" cy="26"/>
            </a:xfrm>
            <a:custGeom>
              <a:avLst/>
              <a:gdLst>
                <a:gd name="T0" fmla="*/ 12 w 22"/>
                <a:gd name="T1" fmla="*/ 6 h 26"/>
                <a:gd name="T2" fmla="*/ 12 w 22"/>
                <a:gd name="T3" fmla="*/ 4 h 26"/>
                <a:gd name="T4" fmla="*/ 12 w 22"/>
                <a:gd name="T5" fmla="*/ 3 h 26"/>
                <a:gd name="T6" fmla="*/ 13 w 22"/>
                <a:gd name="T7" fmla="*/ 2 h 26"/>
                <a:gd name="T8" fmla="*/ 15 w 22"/>
                <a:gd name="T9" fmla="*/ 2 h 26"/>
                <a:gd name="T10" fmla="*/ 16 w 22"/>
                <a:gd name="T11" fmla="*/ 2 h 26"/>
                <a:gd name="T12" fmla="*/ 17 w 22"/>
                <a:gd name="T13" fmla="*/ 3 h 26"/>
                <a:gd name="T14" fmla="*/ 18 w 22"/>
                <a:gd name="T15" fmla="*/ 4 h 26"/>
                <a:gd name="T16" fmla="*/ 19 w 22"/>
                <a:gd name="T17" fmla="*/ 5 h 26"/>
                <a:gd name="T18" fmla="*/ 20 w 22"/>
                <a:gd name="T19" fmla="*/ 6 h 26"/>
                <a:gd name="T20" fmla="*/ 21 w 22"/>
                <a:gd name="T21" fmla="*/ 6 h 26"/>
                <a:gd name="T22" fmla="*/ 2 w 22"/>
                <a:gd name="T23" fmla="*/ 4 h 26"/>
                <a:gd name="T24" fmla="*/ 1 w 22"/>
                <a:gd name="T25" fmla="*/ 10 h 26"/>
                <a:gd name="T26" fmla="*/ 2 w 22"/>
                <a:gd name="T27" fmla="*/ 8 h 26"/>
                <a:gd name="T28" fmla="*/ 2 w 22"/>
                <a:gd name="T29" fmla="*/ 7 h 26"/>
                <a:gd name="T30" fmla="*/ 3 w 22"/>
                <a:gd name="T31" fmla="*/ 6 h 26"/>
                <a:gd name="T32" fmla="*/ 4 w 22"/>
                <a:gd name="T33" fmla="*/ 6 h 26"/>
                <a:gd name="T34" fmla="*/ 5 w 22"/>
                <a:gd name="T35" fmla="*/ 5 h 26"/>
                <a:gd name="T36" fmla="*/ 6 w 22"/>
                <a:gd name="T37" fmla="*/ 4 h 26"/>
                <a:gd name="T38" fmla="*/ 8 w 22"/>
                <a:gd name="T39" fmla="*/ 4 h 26"/>
                <a:gd name="T40" fmla="*/ 9 w 22"/>
                <a:gd name="T41" fmla="*/ 5 h 26"/>
                <a:gd name="T42" fmla="*/ 9 w 22"/>
                <a:gd name="T43" fmla="*/ 6 h 26"/>
                <a:gd name="T44" fmla="*/ 12 w 22"/>
                <a:gd name="T45" fmla="*/ 19 h 26"/>
                <a:gd name="T46" fmla="*/ 12 w 22"/>
                <a:gd name="T47" fmla="*/ 21 h 26"/>
                <a:gd name="T48" fmla="*/ 12 w 22"/>
                <a:gd name="T49" fmla="*/ 23 h 26"/>
                <a:gd name="T50" fmla="*/ 11 w 22"/>
                <a:gd name="T51" fmla="*/ 23 h 26"/>
                <a:gd name="T52" fmla="*/ 9 w 22"/>
                <a:gd name="T53" fmla="*/ 24 h 26"/>
                <a:gd name="T54" fmla="*/ 19 w 22"/>
                <a:gd name="T55" fmla="*/ 23 h 26"/>
                <a:gd name="T56" fmla="*/ 17 w 22"/>
                <a:gd name="T57" fmla="*/ 23 h 26"/>
                <a:gd name="T58" fmla="*/ 16 w 22"/>
                <a:gd name="T59" fmla="*/ 23 h 26"/>
                <a:gd name="T60" fmla="*/ 15 w 22"/>
                <a:gd name="T61" fmla="*/ 21 h 26"/>
                <a:gd name="T62" fmla="*/ 15 w 22"/>
                <a:gd name="T63" fmla="*/ 19 h 26"/>
                <a:gd name="T64" fmla="*/ 12 w 22"/>
                <a:gd name="T6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6">
                  <a:moveTo>
                    <a:pt x="12" y="6"/>
                  </a:move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275"/>
            <p:cNvSpPr>
              <a:spLocks/>
            </p:cNvSpPr>
            <p:nvPr/>
          </p:nvSpPr>
          <p:spPr bwMode="auto">
            <a:xfrm>
              <a:off x="970" y="2918"/>
              <a:ext cx="27" cy="30"/>
            </a:xfrm>
            <a:custGeom>
              <a:avLst/>
              <a:gdLst>
                <a:gd name="T0" fmla="*/ 17 w 27"/>
                <a:gd name="T1" fmla="*/ 5 h 30"/>
                <a:gd name="T2" fmla="*/ 19 w 27"/>
                <a:gd name="T3" fmla="*/ 4 h 30"/>
                <a:gd name="T4" fmla="*/ 19 w 27"/>
                <a:gd name="T5" fmla="*/ 2 h 30"/>
                <a:gd name="T6" fmla="*/ 19 w 27"/>
                <a:gd name="T7" fmla="*/ 1 h 30"/>
                <a:gd name="T8" fmla="*/ 20 w 27"/>
                <a:gd name="T9" fmla="*/ 0 h 30"/>
                <a:gd name="T10" fmla="*/ 24 w 27"/>
                <a:gd name="T11" fmla="*/ 8 h 30"/>
                <a:gd name="T12" fmla="*/ 25 w 27"/>
                <a:gd name="T13" fmla="*/ 11 h 30"/>
                <a:gd name="T14" fmla="*/ 26 w 27"/>
                <a:gd name="T15" fmla="*/ 12 h 30"/>
                <a:gd name="T16" fmla="*/ 26 w 27"/>
                <a:gd name="T17" fmla="*/ 14 h 30"/>
                <a:gd name="T18" fmla="*/ 25 w 27"/>
                <a:gd name="T19" fmla="*/ 16 h 30"/>
                <a:gd name="T20" fmla="*/ 24 w 27"/>
                <a:gd name="T21" fmla="*/ 17 h 30"/>
                <a:gd name="T22" fmla="*/ 23 w 27"/>
                <a:gd name="T23" fmla="*/ 18 h 30"/>
                <a:gd name="T24" fmla="*/ 21 w 27"/>
                <a:gd name="T25" fmla="*/ 19 h 30"/>
                <a:gd name="T26" fmla="*/ 20 w 27"/>
                <a:gd name="T27" fmla="*/ 19 h 30"/>
                <a:gd name="T28" fmla="*/ 19 w 27"/>
                <a:gd name="T29" fmla="*/ 18 h 30"/>
                <a:gd name="T30" fmla="*/ 17 w 27"/>
                <a:gd name="T31" fmla="*/ 17 h 30"/>
                <a:gd name="T32" fmla="*/ 15 w 27"/>
                <a:gd name="T33" fmla="*/ 17 h 30"/>
                <a:gd name="T34" fmla="*/ 11 w 27"/>
                <a:gd name="T35" fmla="*/ 24 h 30"/>
                <a:gd name="T36" fmla="*/ 11 w 27"/>
                <a:gd name="T37" fmla="*/ 25 h 30"/>
                <a:gd name="T38" fmla="*/ 11 w 27"/>
                <a:gd name="T39" fmla="*/ 27 h 30"/>
                <a:gd name="T40" fmla="*/ 11 w 27"/>
                <a:gd name="T41" fmla="*/ 28 h 30"/>
                <a:gd name="T42" fmla="*/ 11 w 27"/>
                <a:gd name="T43" fmla="*/ 29 h 30"/>
                <a:gd name="T44" fmla="*/ 13 w 27"/>
                <a:gd name="T45" fmla="*/ 13 h 30"/>
                <a:gd name="T46" fmla="*/ 7 w 27"/>
                <a:gd name="T47" fmla="*/ 15 h 30"/>
                <a:gd name="T48" fmla="*/ 6 w 27"/>
                <a:gd name="T49" fmla="*/ 16 h 30"/>
                <a:gd name="T50" fmla="*/ 5 w 27"/>
                <a:gd name="T51" fmla="*/ 17 h 30"/>
                <a:gd name="T52" fmla="*/ 5 w 27"/>
                <a:gd name="T53" fmla="*/ 19 h 30"/>
                <a:gd name="T54" fmla="*/ 0 w 27"/>
                <a:gd name="T55" fmla="*/ 12 h 30"/>
                <a:gd name="T56" fmla="*/ 1 w 27"/>
                <a:gd name="T57" fmla="*/ 12 h 30"/>
                <a:gd name="T58" fmla="*/ 2 w 27"/>
                <a:gd name="T59" fmla="*/ 13 h 30"/>
                <a:gd name="T60" fmla="*/ 3 w 27"/>
                <a:gd name="T61" fmla="*/ 13 h 30"/>
                <a:gd name="T62" fmla="*/ 4 w 27"/>
                <a:gd name="T63" fmla="*/ 12 h 30"/>
                <a:gd name="T64" fmla="*/ 6 w 27"/>
                <a:gd name="T65" fmla="*/ 12 h 30"/>
                <a:gd name="T66" fmla="*/ 16 w 27"/>
                <a:gd name="T6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30">
                  <a:moveTo>
                    <a:pt x="16" y="6"/>
                  </a:moveTo>
                  <a:lnTo>
                    <a:pt x="17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7" y="25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276"/>
            <p:cNvSpPr>
              <a:spLocks/>
            </p:cNvSpPr>
            <p:nvPr/>
          </p:nvSpPr>
          <p:spPr bwMode="auto">
            <a:xfrm>
              <a:off x="986" y="2926"/>
              <a:ext cx="8" cy="6"/>
            </a:xfrm>
            <a:custGeom>
              <a:avLst/>
              <a:gdLst>
                <a:gd name="T0" fmla="*/ 0 w 8"/>
                <a:gd name="T1" fmla="*/ 2 h 6"/>
                <a:gd name="T2" fmla="*/ 1 w 8"/>
                <a:gd name="T3" fmla="*/ 3 h 6"/>
                <a:gd name="T4" fmla="*/ 1 w 8"/>
                <a:gd name="T5" fmla="*/ 3 h 6"/>
                <a:gd name="T6" fmla="*/ 1 w 8"/>
                <a:gd name="T7" fmla="*/ 4 h 6"/>
                <a:gd name="T8" fmla="*/ 2 w 8"/>
                <a:gd name="T9" fmla="*/ 4 h 6"/>
                <a:gd name="T10" fmla="*/ 2 w 8"/>
                <a:gd name="T11" fmla="*/ 5 h 6"/>
                <a:gd name="T12" fmla="*/ 3 w 8"/>
                <a:gd name="T13" fmla="*/ 5 h 6"/>
                <a:gd name="T14" fmla="*/ 3 w 8"/>
                <a:gd name="T15" fmla="*/ 5 h 6"/>
                <a:gd name="T16" fmla="*/ 3 w 8"/>
                <a:gd name="T17" fmla="*/ 5 h 6"/>
                <a:gd name="T18" fmla="*/ 4 w 8"/>
                <a:gd name="T19" fmla="*/ 5 h 6"/>
                <a:gd name="T20" fmla="*/ 4 w 8"/>
                <a:gd name="T21" fmla="*/ 5 h 6"/>
                <a:gd name="T22" fmla="*/ 5 w 8"/>
                <a:gd name="T23" fmla="*/ 5 h 6"/>
                <a:gd name="T24" fmla="*/ 5 w 8"/>
                <a:gd name="T25" fmla="*/ 5 h 6"/>
                <a:gd name="T26" fmla="*/ 6 w 8"/>
                <a:gd name="T27" fmla="*/ 5 h 6"/>
                <a:gd name="T28" fmla="*/ 6 w 8"/>
                <a:gd name="T29" fmla="*/ 5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4 h 6"/>
                <a:gd name="T36" fmla="*/ 7 w 8"/>
                <a:gd name="T37" fmla="*/ 3 h 6"/>
                <a:gd name="T38" fmla="*/ 7 w 8"/>
                <a:gd name="T39" fmla="*/ 3 h 6"/>
                <a:gd name="T40" fmla="*/ 7 w 8"/>
                <a:gd name="T41" fmla="*/ 2 h 6"/>
                <a:gd name="T42" fmla="*/ 7 w 8"/>
                <a:gd name="T43" fmla="*/ 2 h 6"/>
                <a:gd name="T44" fmla="*/ 7 w 8"/>
                <a:gd name="T45" fmla="*/ 1 h 6"/>
                <a:gd name="T46" fmla="*/ 6 w 8"/>
                <a:gd name="T47" fmla="*/ 1 h 6"/>
                <a:gd name="T48" fmla="*/ 6 w 8"/>
                <a:gd name="T49" fmla="*/ 0 h 6"/>
                <a:gd name="T50" fmla="*/ 6 w 8"/>
                <a:gd name="T51" fmla="*/ 0 h 6"/>
                <a:gd name="T52" fmla="*/ 5 w 8"/>
                <a:gd name="T53" fmla="*/ 0 h 6"/>
                <a:gd name="T54" fmla="*/ 5 w 8"/>
                <a:gd name="T55" fmla="*/ 0 h 6"/>
                <a:gd name="T56" fmla="*/ 4 w 8"/>
                <a:gd name="T57" fmla="*/ 0 h 6"/>
                <a:gd name="T58" fmla="*/ 4 w 8"/>
                <a:gd name="T59" fmla="*/ 0 h 6"/>
                <a:gd name="T60" fmla="*/ 4 w 8"/>
                <a:gd name="T61" fmla="*/ 0 h 6"/>
                <a:gd name="T62" fmla="*/ 0 w 8"/>
                <a:gd name="T6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277"/>
            <p:cNvSpPr>
              <a:spLocks/>
            </p:cNvSpPr>
            <p:nvPr/>
          </p:nvSpPr>
          <p:spPr bwMode="auto">
            <a:xfrm>
              <a:off x="661" y="2883"/>
              <a:ext cx="26" cy="28"/>
            </a:xfrm>
            <a:custGeom>
              <a:avLst/>
              <a:gdLst>
                <a:gd name="T0" fmla="*/ 5 w 26"/>
                <a:gd name="T1" fmla="*/ 11 h 28"/>
                <a:gd name="T2" fmla="*/ 5 w 26"/>
                <a:gd name="T3" fmla="*/ 11 h 28"/>
                <a:gd name="T4" fmla="*/ 4 w 26"/>
                <a:gd name="T5" fmla="*/ 11 h 28"/>
                <a:gd name="T6" fmla="*/ 4 w 26"/>
                <a:gd name="T7" fmla="*/ 11 h 28"/>
                <a:gd name="T8" fmla="*/ 3 w 26"/>
                <a:gd name="T9" fmla="*/ 11 h 28"/>
                <a:gd name="T10" fmla="*/ 3 w 26"/>
                <a:gd name="T11" fmla="*/ 10 h 28"/>
                <a:gd name="T12" fmla="*/ 2 w 26"/>
                <a:gd name="T13" fmla="*/ 10 h 28"/>
                <a:gd name="T14" fmla="*/ 2 w 26"/>
                <a:gd name="T15" fmla="*/ 10 h 28"/>
                <a:gd name="T16" fmla="*/ 1 w 26"/>
                <a:gd name="T17" fmla="*/ 11 h 28"/>
                <a:gd name="T18" fmla="*/ 1 w 26"/>
                <a:gd name="T19" fmla="*/ 11 h 28"/>
                <a:gd name="T20" fmla="*/ 0 w 26"/>
                <a:gd name="T21" fmla="*/ 11 h 28"/>
                <a:gd name="T22" fmla="*/ 6 w 26"/>
                <a:gd name="T23" fmla="*/ 4 h 28"/>
                <a:gd name="T24" fmla="*/ 6 w 26"/>
                <a:gd name="T25" fmla="*/ 3 h 28"/>
                <a:gd name="T26" fmla="*/ 6 w 26"/>
                <a:gd name="T27" fmla="*/ 2 h 28"/>
                <a:gd name="T28" fmla="*/ 7 w 26"/>
                <a:gd name="T29" fmla="*/ 2 h 28"/>
                <a:gd name="T30" fmla="*/ 8 w 26"/>
                <a:gd name="T31" fmla="*/ 2 h 28"/>
                <a:gd name="T32" fmla="*/ 9 w 26"/>
                <a:gd name="T33" fmla="*/ 2 h 28"/>
                <a:gd name="T34" fmla="*/ 10 w 26"/>
                <a:gd name="T35" fmla="*/ 1 h 28"/>
                <a:gd name="T36" fmla="*/ 10 w 26"/>
                <a:gd name="T37" fmla="*/ 1 h 28"/>
                <a:gd name="T38" fmla="*/ 11 w 26"/>
                <a:gd name="T39" fmla="*/ 1 h 28"/>
                <a:gd name="T40" fmla="*/ 11 w 26"/>
                <a:gd name="T41" fmla="*/ 0 h 28"/>
                <a:gd name="T42" fmla="*/ 12 w 26"/>
                <a:gd name="T43" fmla="*/ 0 h 28"/>
                <a:gd name="T44" fmla="*/ 13 w 26"/>
                <a:gd name="T45" fmla="*/ 0 h 28"/>
                <a:gd name="T46" fmla="*/ 14 w 26"/>
                <a:gd name="T47" fmla="*/ 0 h 28"/>
                <a:gd name="T48" fmla="*/ 15 w 26"/>
                <a:gd name="T49" fmla="*/ 0 h 28"/>
                <a:gd name="T50" fmla="*/ 15 w 26"/>
                <a:gd name="T51" fmla="*/ 0 h 28"/>
                <a:gd name="T52" fmla="*/ 16 w 26"/>
                <a:gd name="T53" fmla="*/ 0 h 28"/>
                <a:gd name="T54" fmla="*/ 17 w 26"/>
                <a:gd name="T55" fmla="*/ 1 h 28"/>
                <a:gd name="T56" fmla="*/ 18 w 26"/>
                <a:gd name="T57" fmla="*/ 1 h 28"/>
                <a:gd name="T58" fmla="*/ 19 w 26"/>
                <a:gd name="T59" fmla="*/ 1 h 28"/>
                <a:gd name="T60" fmla="*/ 19 w 26"/>
                <a:gd name="T61" fmla="*/ 2 h 28"/>
                <a:gd name="T62" fmla="*/ 20 w 26"/>
                <a:gd name="T63" fmla="*/ 2 h 28"/>
                <a:gd name="T64" fmla="*/ 21 w 26"/>
                <a:gd name="T65" fmla="*/ 2 h 28"/>
                <a:gd name="T66" fmla="*/ 21 w 26"/>
                <a:gd name="T67" fmla="*/ 3 h 28"/>
                <a:gd name="T68" fmla="*/ 22 w 26"/>
                <a:gd name="T69" fmla="*/ 3 h 28"/>
                <a:gd name="T70" fmla="*/ 23 w 26"/>
                <a:gd name="T71" fmla="*/ 5 h 28"/>
                <a:gd name="T72" fmla="*/ 23 w 26"/>
                <a:gd name="T73" fmla="*/ 6 h 28"/>
                <a:gd name="T74" fmla="*/ 24 w 26"/>
                <a:gd name="T75" fmla="*/ 7 h 28"/>
                <a:gd name="T76" fmla="*/ 24 w 26"/>
                <a:gd name="T77" fmla="*/ 8 h 28"/>
                <a:gd name="T78" fmla="*/ 25 w 26"/>
                <a:gd name="T79" fmla="*/ 9 h 28"/>
                <a:gd name="T80" fmla="*/ 25 w 26"/>
                <a:gd name="T81" fmla="*/ 10 h 28"/>
                <a:gd name="T82" fmla="*/ 25 w 26"/>
                <a:gd name="T83" fmla="*/ 11 h 28"/>
                <a:gd name="T84" fmla="*/ 25 w 26"/>
                <a:gd name="T85" fmla="*/ 12 h 28"/>
                <a:gd name="T86" fmla="*/ 25 w 26"/>
                <a:gd name="T87" fmla="*/ 13 h 28"/>
                <a:gd name="T88" fmla="*/ 25 w 26"/>
                <a:gd name="T89" fmla="*/ 15 h 28"/>
                <a:gd name="T90" fmla="*/ 24 w 26"/>
                <a:gd name="T91" fmla="*/ 16 h 28"/>
                <a:gd name="T92" fmla="*/ 24 w 26"/>
                <a:gd name="T93" fmla="*/ 16 h 28"/>
                <a:gd name="T94" fmla="*/ 23 w 26"/>
                <a:gd name="T95" fmla="*/ 18 h 28"/>
                <a:gd name="T96" fmla="*/ 23 w 26"/>
                <a:gd name="T97" fmla="*/ 19 h 28"/>
                <a:gd name="T98" fmla="*/ 22 w 26"/>
                <a:gd name="T99" fmla="*/ 20 h 28"/>
                <a:gd name="T100" fmla="*/ 21 w 26"/>
                <a:gd name="T101" fmla="*/ 20 h 28"/>
                <a:gd name="T102" fmla="*/ 15 w 26"/>
                <a:gd name="T103" fmla="*/ 27 h 28"/>
                <a:gd name="T104" fmla="*/ 15 w 26"/>
                <a:gd name="T105" fmla="*/ 26 h 28"/>
                <a:gd name="T106" fmla="*/ 15 w 26"/>
                <a:gd name="T107" fmla="*/ 25 h 28"/>
                <a:gd name="T108" fmla="*/ 15 w 26"/>
                <a:gd name="T109" fmla="*/ 25 h 28"/>
                <a:gd name="T110" fmla="*/ 15 w 26"/>
                <a:gd name="T111" fmla="*/ 24 h 28"/>
                <a:gd name="T112" fmla="*/ 15 w 26"/>
                <a:gd name="T113" fmla="*/ 23 h 28"/>
                <a:gd name="T114" fmla="*/ 15 w 26"/>
                <a:gd name="T115" fmla="*/ 22 h 28"/>
                <a:gd name="T116" fmla="*/ 15 w 26"/>
                <a:gd name="T117" fmla="*/ 22 h 28"/>
                <a:gd name="T118" fmla="*/ 15 w 26"/>
                <a:gd name="T119" fmla="*/ 21 h 28"/>
                <a:gd name="T120" fmla="*/ 14 w 26"/>
                <a:gd name="T121" fmla="*/ 21 h 28"/>
                <a:gd name="T122" fmla="*/ 14 w 26"/>
                <a:gd name="T123" fmla="*/ 20 h 28"/>
                <a:gd name="T124" fmla="*/ 5 w 26"/>
                <a:gd name="T12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5" y="11"/>
                  </a:move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5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278"/>
            <p:cNvSpPr>
              <a:spLocks/>
            </p:cNvSpPr>
            <p:nvPr/>
          </p:nvSpPr>
          <p:spPr bwMode="auto">
            <a:xfrm>
              <a:off x="668" y="2885"/>
              <a:ext cx="17" cy="18"/>
            </a:xfrm>
            <a:custGeom>
              <a:avLst/>
              <a:gdLst>
                <a:gd name="T0" fmla="*/ 9 w 17"/>
                <a:gd name="T1" fmla="*/ 16 h 18"/>
                <a:gd name="T2" fmla="*/ 9 w 17"/>
                <a:gd name="T3" fmla="*/ 16 h 18"/>
                <a:gd name="T4" fmla="*/ 10 w 17"/>
                <a:gd name="T5" fmla="*/ 16 h 18"/>
                <a:gd name="T6" fmla="*/ 11 w 17"/>
                <a:gd name="T7" fmla="*/ 17 h 18"/>
                <a:gd name="T8" fmla="*/ 12 w 17"/>
                <a:gd name="T9" fmla="*/ 17 h 18"/>
                <a:gd name="T10" fmla="*/ 12 w 17"/>
                <a:gd name="T11" fmla="*/ 17 h 18"/>
                <a:gd name="T12" fmla="*/ 13 w 17"/>
                <a:gd name="T13" fmla="*/ 17 h 18"/>
                <a:gd name="T14" fmla="*/ 13 w 17"/>
                <a:gd name="T15" fmla="*/ 16 h 18"/>
                <a:gd name="T16" fmla="*/ 14 w 17"/>
                <a:gd name="T17" fmla="*/ 16 h 18"/>
                <a:gd name="T18" fmla="*/ 15 w 17"/>
                <a:gd name="T19" fmla="*/ 16 h 18"/>
                <a:gd name="T20" fmla="*/ 15 w 17"/>
                <a:gd name="T21" fmla="*/ 15 h 18"/>
                <a:gd name="T22" fmla="*/ 15 w 17"/>
                <a:gd name="T23" fmla="*/ 14 h 18"/>
                <a:gd name="T24" fmla="*/ 16 w 17"/>
                <a:gd name="T25" fmla="*/ 13 h 18"/>
                <a:gd name="T26" fmla="*/ 16 w 17"/>
                <a:gd name="T27" fmla="*/ 12 h 18"/>
                <a:gd name="T28" fmla="*/ 16 w 17"/>
                <a:gd name="T29" fmla="*/ 11 h 18"/>
                <a:gd name="T30" fmla="*/ 16 w 17"/>
                <a:gd name="T31" fmla="*/ 10 h 18"/>
                <a:gd name="T32" fmla="*/ 16 w 17"/>
                <a:gd name="T33" fmla="*/ 10 h 18"/>
                <a:gd name="T34" fmla="*/ 16 w 17"/>
                <a:gd name="T35" fmla="*/ 9 h 18"/>
                <a:gd name="T36" fmla="*/ 15 w 17"/>
                <a:gd name="T37" fmla="*/ 8 h 18"/>
                <a:gd name="T38" fmla="*/ 15 w 17"/>
                <a:gd name="T39" fmla="*/ 7 h 18"/>
                <a:gd name="T40" fmla="*/ 15 w 17"/>
                <a:gd name="T41" fmla="*/ 7 h 18"/>
                <a:gd name="T42" fmla="*/ 15 w 17"/>
                <a:gd name="T43" fmla="*/ 6 h 18"/>
                <a:gd name="T44" fmla="*/ 14 w 17"/>
                <a:gd name="T45" fmla="*/ 5 h 18"/>
                <a:gd name="T46" fmla="*/ 13 w 17"/>
                <a:gd name="T47" fmla="*/ 4 h 18"/>
                <a:gd name="T48" fmla="*/ 12 w 17"/>
                <a:gd name="T49" fmla="*/ 4 h 18"/>
                <a:gd name="T50" fmla="*/ 12 w 17"/>
                <a:gd name="T51" fmla="*/ 3 h 18"/>
                <a:gd name="T52" fmla="*/ 11 w 17"/>
                <a:gd name="T53" fmla="*/ 3 h 18"/>
                <a:gd name="T54" fmla="*/ 11 w 17"/>
                <a:gd name="T55" fmla="*/ 2 h 18"/>
                <a:gd name="T56" fmla="*/ 10 w 17"/>
                <a:gd name="T57" fmla="*/ 1 h 18"/>
                <a:gd name="T58" fmla="*/ 9 w 17"/>
                <a:gd name="T59" fmla="*/ 1 h 18"/>
                <a:gd name="T60" fmla="*/ 9 w 17"/>
                <a:gd name="T61" fmla="*/ 1 h 18"/>
                <a:gd name="T62" fmla="*/ 8 w 17"/>
                <a:gd name="T63" fmla="*/ 1 h 18"/>
                <a:gd name="T64" fmla="*/ 7 w 17"/>
                <a:gd name="T65" fmla="*/ 1 h 18"/>
                <a:gd name="T66" fmla="*/ 7 w 17"/>
                <a:gd name="T67" fmla="*/ 0 h 18"/>
                <a:gd name="T68" fmla="*/ 6 w 17"/>
                <a:gd name="T69" fmla="*/ 0 h 18"/>
                <a:gd name="T70" fmla="*/ 5 w 17"/>
                <a:gd name="T71" fmla="*/ 0 h 18"/>
                <a:gd name="T72" fmla="*/ 4 w 17"/>
                <a:gd name="T73" fmla="*/ 1 h 18"/>
                <a:gd name="T74" fmla="*/ 3 w 17"/>
                <a:gd name="T75" fmla="*/ 1 h 18"/>
                <a:gd name="T76" fmla="*/ 2 w 17"/>
                <a:gd name="T77" fmla="*/ 1 h 18"/>
                <a:gd name="T78" fmla="*/ 1 w 17"/>
                <a:gd name="T79" fmla="*/ 1 h 18"/>
                <a:gd name="T80" fmla="*/ 1 w 17"/>
                <a:gd name="T81" fmla="*/ 2 h 18"/>
                <a:gd name="T82" fmla="*/ 1 w 17"/>
                <a:gd name="T83" fmla="*/ 3 h 18"/>
                <a:gd name="T84" fmla="*/ 0 w 17"/>
                <a:gd name="T85" fmla="*/ 3 h 18"/>
                <a:gd name="T86" fmla="*/ 0 w 17"/>
                <a:gd name="T87" fmla="*/ 4 h 18"/>
                <a:gd name="T88" fmla="*/ 0 w 17"/>
                <a:gd name="T89" fmla="*/ 4 h 18"/>
                <a:gd name="T90" fmla="*/ 0 w 17"/>
                <a:gd name="T91" fmla="*/ 5 h 18"/>
                <a:gd name="T92" fmla="*/ 0 w 17"/>
                <a:gd name="T93" fmla="*/ 6 h 18"/>
                <a:gd name="T94" fmla="*/ 1 w 17"/>
                <a:gd name="T95" fmla="*/ 6 h 18"/>
                <a:gd name="T96" fmla="*/ 1 w 17"/>
                <a:gd name="T97" fmla="*/ 7 h 18"/>
                <a:gd name="T98" fmla="*/ 1 w 17"/>
                <a:gd name="T99" fmla="*/ 7 h 18"/>
                <a:gd name="T100" fmla="*/ 9 w 17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18">
                  <a:moveTo>
                    <a:pt x="9" y="16"/>
                  </a:move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1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279"/>
            <p:cNvSpPr>
              <a:spLocks/>
            </p:cNvSpPr>
            <p:nvPr/>
          </p:nvSpPr>
          <p:spPr bwMode="auto">
            <a:xfrm>
              <a:off x="792" y="2859"/>
              <a:ext cx="6" cy="7"/>
            </a:xfrm>
            <a:custGeom>
              <a:avLst/>
              <a:gdLst>
                <a:gd name="T0" fmla="*/ 5 w 6"/>
                <a:gd name="T1" fmla="*/ 4 h 7"/>
                <a:gd name="T2" fmla="*/ 5 w 6"/>
                <a:gd name="T3" fmla="*/ 4 h 7"/>
                <a:gd name="T4" fmla="*/ 4 w 6"/>
                <a:gd name="T5" fmla="*/ 4 h 7"/>
                <a:gd name="T6" fmla="*/ 4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3 w 6"/>
                <a:gd name="T13" fmla="*/ 6 h 7"/>
                <a:gd name="T14" fmla="*/ 3 w 6"/>
                <a:gd name="T15" fmla="*/ 6 h 7"/>
                <a:gd name="T16" fmla="*/ 2 w 6"/>
                <a:gd name="T17" fmla="*/ 6 h 7"/>
                <a:gd name="T18" fmla="*/ 2 w 6"/>
                <a:gd name="T19" fmla="*/ 6 h 7"/>
                <a:gd name="T20" fmla="*/ 2 w 6"/>
                <a:gd name="T21" fmla="*/ 5 h 7"/>
                <a:gd name="T22" fmla="*/ 2 w 6"/>
                <a:gd name="T23" fmla="*/ 5 h 7"/>
                <a:gd name="T24" fmla="*/ 1 w 6"/>
                <a:gd name="T25" fmla="*/ 2 h 7"/>
                <a:gd name="T26" fmla="*/ 1 w 6"/>
                <a:gd name="T27" fmla="*/ 1 h 7"/>
                <a:gd name="T28" fmla="*/ 1 w 6"/>
                <a:gd name="T29" fmla="*/ 1 h 7"/>
                <a:gd name="T30" fmla="*/ 2 w 6"/>
                <a:gd name="T31" fmla="*/ 1 h 7"/>
                <a:gd name="T32" fmla="*/ 2 w 6"/>
                <a:gd name="T33" fmla="*/ 0 h 7"/>
                <a:gd name="T34" fmla="*/ 0 w 6"/>
                <a:gd name="T35" fmla="*/ 1 h 7"/>
                <a:gd name="T36" fmla="*/ 0 w 6"/>
                <a:gd name="T37" fmla="*/ 1 h 7"/>
                <a:gd name="T38" fmla="*/ 0 w 6"/>
                <a:gd name="T39" fmla="*/ 1 h 7"/>
                <a:gd name="T40" fmla="*/ 0 w 6"/>
                <a:gd name="T41" fmla="*/ 2 h 7"/>
                <a:gd name="T42" fmla="*/ 1 w 6"/>
                <a:gd name="T43" fmla="*/ 2 h 7"/>
                <a:gd name="T44" fmla="*/ 1 w 6"/>
                <a:gd name="T45" fmla="*/ 5 h 7"/>
                <a:gd name="T46" fmla="*/ 1 w 6"/>
                <a:gd name="T47" fmla="*/ 5 h 7"/>
                <a:gd name="T48" fmla="*/ 1 w 6"/>
                <a:gd name="T49" fmla="*/ 6 h 7"/>
                <a:gd name="T50" fmla="*/ 1 w 6"/>
                <a:gd name="T51" fmla="*/ 6 h 7"/>
                <a:gd name="T52" fmla="*/ 5 w 6"/>
                <a:gd name="T53" fmla="*/ 6 h 7"/>
                <a:gd name="T54" fmla="*/ 5 w 6"/>
                <a:gd name="T55" fmla="*/ 4 h 7"/>
                <a:gd name="T56" fmla="*/ 5 w 6"/>
                <a:gd name="T5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Freeform 280"/>
            <p:cNvSpPr>
              <a:spLocks/>
            </p:cNvSpPr>
            <p:nvPr/>
          </p:nvSpPr>
          <p:spPr bwMode="auto">
            <a:xfrm>
              <a:off x="928" y="2869"/>
              <a:ext cx="38" cy="37"/>
            </a:xfrm>
            <a:custGeom>
              <a:avLst/>
              <a:gdLst>
                <a:gd name="T0" fmla="*/ 31 w 38"/>
                <a:gd name="T1" fmla="*/ 20 h 37"/>
                <a:gd name="T2" fmla="*/ 32 w 38"/>
                <a:gd name="T3" fmla="*/ 19 h 37"/>
                <a:gd name="T4" fmla="*/ 34 w 38"/>
                <a:gd name="T5" fmla="*/ 18 h 37"/>
                <a:gd name="T6" fmla="*/ 34 w 38"/>
                <a:gd name="T7" fmla="*/ 19 h 37"/>
                <a:gd name="T8" fmla="*/ 35 w 38"/>
                <a:gd name="T9" fmla="*/ 20 h 37"/>
                <a:gd name="T10" fmla="*/ 37 w 38"/>
                <a:gd name="T11" fmla="*/ 19 h 37"/>
                <a:gd name="T12" fmla="*/ 14 w 38"/>
                <a:gd name="T13" fmla="*/ 24 h 37"/>
                <a:gd name="T14" fmla="*/ 15 w 38"/>
                <a:gd name="T15" fmla="*/ 0 h 37"/>
                <a:gd name="T16" fmla="*/ 15 w 38"/>
                <a:gd name="T17" fmla="*/ 2 h 37"/>
                <a:gd name="T18" fmla="*/ 16 w 38"/>
                <a:gd name="T19" fmla="*/ 3 h 37"/>
                <a:gd name="T20" fmla="*/ 15 w 38"/>
                <a:gd name="T21" fmla="*/ 4 h 37"/>
                <a:gd name="T22" fmla="*/ 15 w 38"/>
                <a:gd name="T23" fmla="*/ 6 h 37"/>
                <a:gd name="T24" fmla="*/ 5 w 38"/>
                <a:gd name="T25" fmla="*/ 16 h 37"/>
                <a:gd name="T26" fmla="*/ 3 w 38"/>
                <a:gd name="T27" fmla="*/ 17 h 37"/>
                <a:gd name="T28" fmla="*/ 3 w 38"/>
                <a:gd name="T29" fmla="*/ 18 h 37"/>
                <a:gd name="T30" fmla="*/ 1 w 38"/>
                <a:gd name="T31" fmla="*/ 17 h 37"/>
                <a:gd name="T32" fmla="*/ 0 w 38"/>
                <a:gd name="T33" fmla="*/ 17 h 37"/>
                <a:gd name="T34" fmla="*/ 6 w 38"/>
                <a:gd name="T35" fmla="*/ 22 h 37"/>
                <a:gd name="T36" fmla="*/ 5 w 38"/>
                <a:gd name="T37" fmla="*/ 21 h 37"/>
                <a:gd name="T38" fmla="*/ 5 w 38"/>
                <a:gd name="T39" fmla="*/ 19 h 37"/>
                <a:gd name="T40" fmla="*/ 6 w 38"/>
                <a:gd name="T41" fmla="*/ 17 h 37"/>
                <a:gd name="T42" fmla="*/ 7 w 38"/>
                <a:gd name="T43" fmla="*/ 16 h 37"/>
                <a:gd name="T44" fmla="*/ 9 w 38"/>
                <a:gd name="T45" fmla="*/ 26 h 37"/>
                <a:gd name="T46" fmla="*/ 31 w 38"/>
                <a:gd name="T47" fmla="*/ 16 h 37"/>
                <a:gd name="T48" fmla="*/ 19 w 38"/>
                <a:gd name="T49" fmla="*/ 29 h 37"/>
                <a:gd name="T50" fmla="*/ 17 w 38"/>
                <a:gd name="T51" fmla="*/ 30 h 37"/>
                <a:gd name="T52" fmla="*/ 16 w 38"/>
                <a:gd name="T53" fmla="*/ 31 h 37"/>
                <a:gd name="T54" fmla="*/ 15 w 38"/>
                <a:gd name="T55" fmla="*/ 30 h 37"/>
                <a:gd name="T56" fmla="*/ 15 w 38"/>
                <a:gd name="T57" fmla="*/ 29 h 37"/>
                <a:gd name="T58" fmla="*/ 22 w 38"/>
                <a:gd name="T59" fmla="*/ 36 h 37"/>
                <a:gd name="T60" fmla="*/ 22 w 38"/>
                <a:gd name="T61" fmla="*/ 35 h 37"/>
                <a:gd name="T62" fmla="*/ 21 w 38"/>
                <a:gd name="T63" fmla="*/ 33 h 37"/>
                <a:gd name="T64" fmla="*/ 21 w 38"/>
                <a:gd name="T65" fmla="*/ 32 h 37"/>
                <a:gd name="T66" fmla="*/ 22 w 38"/>
                <a:gd name="T67" fmla="*/ 30 h 37"/>
                <a:gd name="T68" fmla="*/ 31 w 38"/>
                <a:gd name="T6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37">
                  <a:moveTo>
                    <a:pt x="31" y="21"/>
                  </a:moveTo>
                  <a:lnTo>
                    <a:pt x="31" y="20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2" y="15"/>
                  </a:lnTo>
                  <a:lnTo>
                    <a:pt x="14" y="24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17" y="5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Freeform 281"/>
            <p:cNvSpPr>
              <a:spLocks/>
            </p:cNvSpPr>
            <p:nvPr/>
          </p:nvSpPr>
          <p:spPr bwMode="auto">
            <a:xfrm>
              <a:off x="612" y="2960"/>
              <a:ext cx="28" cy="29"/>
            </a:xfrm>
            <a:custGeom>
              <a:avLst/>
              <a:gdLst>
                <a:gd name="T0" fmla="*/ 1 w 28"/>
                <a:gd name="T1" fmla="*/ 16 h 29"/>
                <a:gd name="T2" fmla="*/ 0 w 28"/>
                <a:gd name="T3" fmla="*/ 21 h 29"/>
                <a:gd name="T4" fmla="*/ 1 w 28"/>
                <a:gd name="T5" fmla="*/ 21 h 29"/>
                <a:gd name="T6" fmla="*/ 1 w 28"/>
                <a:gd name="T7" fmla="*/ 20 h 29"/>
                <a:gd name="T8" fmla="*/ 2 w 28"/>
                <a:gd name="T9" fmla="*/ 20 h 29"/>
                <a:gd name="T10" fmla="*/ 2 w 28"/>
                <a:gd name="T11" fmla="*/ 19 h 29"/>
                <a:gd name="T12" fmla="*/ 2 w 28"/>
                <a:gd name="T13" fmla="*/ 19 h 29"/>
                <a:gd name="T14" fmla="*/ 3 w 28"/>
                <a:gd name="T15" fmla="*/ 19 h 29"/>
                <a:gd name="T16" fmla="*/ 4 w 28"/>
                <a:gd name="T17" fmla="*/ 19 h 29"/>
                <a:gd name="T18" fmla="*/ 4 w 28"/>
                <a:gd name="T19" fmla="*/ 20 h 29"/>
                <a:gd name="T20" fmla="*/ 5 w 28"/>
                <a:gd name="T21" fmla="*/ 20 h 29"/>
                <a:gd name="T22" fmla="*/ 6 w 28"/>
                <a:gd name="T23" fmla="*/ 20 h 29"/>
                <a:gd name="T24" fmla="*/ 16 w 28"/>
                <a:gd name="T25" fmla="*/ 23 h 29"/>
                <a:gd name="T26" fmla="*/ 17 w 28"/>
                <a:gd name="T27" fmla="*/ 24 h 29"/>
                <a:gd name="T28" fmla="*/ 18 w 28"/>
                <a:gd name="T29" fmla="*/ 24 h 29"/>
                <a:gd name="T30" fmla="*/ 19 w 28"/>
                <a:gd name="T31" fmla="*/ 24 h 29"/>
                <a:gd name="T32" fmla="*/ 19 w 28"/>
                <a:gd name="T33" fmla="*/ 25 h 29"/>
                <a:gd name="T34" fmla="*/ 20 w 28"/>
                <a:gd name="T35" fmla="*/ 25 h 29"/>
                <a:gd name="T36" fmla="*/ 20 w 28"/>
                <a:gd name="T37" fmla="*/ 26 h 29"/>
                <a:gd name="T38" fmla="*/ 20 w 28"/>
                <a:gd name="T39" fmla="*/ 26 h 29"/>
                <a:gd name="T40" fmla="*/ 20 w 28"/>
                <a:gd name="T41" fmla="*/ 26 h 29"/>
                <a:gd name="T42" fmla="*/ 20 w 28"/>
                <a:gd name="T43" fmla="*/ 27 h 29"/>
                <a:gd name="T44" fmla="*/ 20 w 28"/>
                <a:gd name="T45" fmla="*/ 27 h 29"/>
                <a:gd name="T46" fmla="*/ 20 w 28"/>
                <a:gd name="T47" fmla="*/ 28 h 29"/>
                <a:gd name="T48" fmla="*/ 21 w 28"/>
                <a:gd name="T49" fmla="*/ 28 h 29"/>
                <a:gd name="T50" fmla="*/ 24 w 28"/>
                <a:gd name="T51" fmla="*/ 21 h 29"/>
                <a:gd name="T52" fmla="*/ 22 w 28"/>
                <a:gd name="T53" fmla="*/ 21 h 29"/>
                <a:gd name="T54" fmla="*/ 21 w 28"/>
                <a:gd name="T55" fmla="*/ 22 h 29"/>
                <a:gd name="T56" fmla="*/ 21 w 28"/>
                <a:gd name="T57" fmla="*/ 23 h 29"/>
                <a:gd name="T58" fmla="*/ 20 w 28"/>
                <a:gd name="T59" fmla="*/ 23 h 29"/>
                <a:gd name="T60" fmla="*/ 20 w 28"/>
                <a:gd name="T61" fmla="*/ 23 h 29"/>
                <a:gd name="T62" fmla="*/ 19 w 28"/>
                <a:gd name="T63" fmla="*/ 23 h 29"/>
                <a:gd name="T64" fmla="*/ 18 w 28"/>
                <a:gd name="T65" fmla="*/ 23 h 29"/>
                <a:gd name="T66" fmla="*/ 17 w 28"/>
                <a:gd name="T67" fmla="*/ 23 h 29"/>
                <a:gd name="T68" fmla="*/ 4 w 28"/>
                <a:gd name="T69" fmla="*/ 18 h 29"/>
                <a:gd name="T70" fmla="*/ 26 w 28"/>
                <a:gd name="T71" fmla="*/ 12 h 29"/>
                <a:gd name="T72" fmla="*/ 27 w 28"/>
                <a:gd name="T73" fmla="*/ 10 h 29"/>
                <a:gd name="T74" fmla="*/ 10 w 28"/>
                <a:gd name="T75" fmla="*/ 5 h 29"/>
                <a:gd name="T76" fmla="*/ 9 w 28"/>
                <a:gd name="T77" fmla="*/ 4 h 29"/>
                <a:gd name="T78" fmla="*/ 8 w 28"/>
                <a:gd name="T79" fmla="*/ 4 h 29"/>
                <a:gd name="T80" fmla="*/ 7 w 28"/>
                <a:gd name="T81" fmla="*/ 4 h 29"/>
                <a:gd name="T82" fmla="*/ 7 w 28"/>
                <a:gd name="T83" fmla="*/ 3 h 29"/>
                <a:gd name="T84" fmla="*/ 7 w 28"/>
                <a:gd name="T85" fmla="*/ 3 h 29"/>
                <a:gd name="T86" fmla="*/ 7 w 28"/>
                <a:gd name="T87" fmla="*/ 2 h 29"/>
                <a:gd name="T88" fmla="*/ 7 w 28"/>
                <a:gd name="T89" fmla="*/ 2 h 29"/>
                <a:gd name="T90" fmla="*/ 7 w 28"/>
                <a:gd name="T91" fmla="*/ 2 h 29"/>
                <a:gd name="T92" fmla="*/ 7 w 28"/>
                <a:gd name="T93" fmla="*/ 1 h 29"/>
                <a:gd name="T94" fmla="*/ 7 w 28"/>
                <a:gd name="T95" fmla="*/ 0 h 29"/>
                <a:gd name="T96" fmla="*/ 4 w 28"/>
                <a:gd name="T97" fmla="*/ 7 h 29"/>
                <a:gd name="T98" fmla="*/ 5 w 28"/>
                <a:gd name="T99" fmla="*/ 7 h 29"/>
                <a:gd name="T100" fmla="*/ 5 w 28"/>
                <a:gd name="T101" fmla="*/ 7 h 29"/>
                <a:gd name="T102" fmla="*/ 6 w 28"/>
                <a:gd name="T103" fmla="*/ 7 h 29"/>
                <a:gd name="T104" fmla="*/ 6 w 28"/>
                <a:gd name="T105" fmla="*/ 6 h 29"/>
                <a:gd name="T106" fmla="*/ 7 w 28"/>
                <a:gd name="T107" fmla="*/ 6 h 29"/>
                <a:gd name="T108" fmla="*/ 7 w 28"/>
                <a:gd name="T109" fmla="*/ 6 h 29"/>
                <a:gd name="T110" fmla="*/ 8 w 28"/>
                <a:gd name="T111" fmla="*/ 6 h 29"/>
                <a:gd name="T112" fmla="*/ 9 w 28"/>
                <a:gd name="T113" fmla="*/ 6 h 29"/>
                <a:gd name="T114" fmla="*/ 10 w 28"/>
                <a:gd name="T115" fmla="*/ 7 h 29"/>
                <a:gd name="T116" fmla="*/ 21 w 28"/>
                <a:gd name="T117" fmla="*/ 10 h 29"/>
                <a:gd name="T118" fmla="*/ 1 w 28"/>
                <a:gd name="T11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29">
                  <a:moveTo>
                    <a:pt x="1" y="16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4" y="18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21" y="10"/>
                  </a:lnTo>
                  <a:lnTo>
                    <a:pt x="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282"/>
            <p:cNvSpPr>
              <a:spLocks/>
            </p:cNvSpPr>
            <p:nvPr/>
          </p:nvSpPr>
          <p:spPr bwMode="auto">
            <a:xfrm>
              <a:off x="629" y="2922"/>
              <a:ext cx="27" cy="23"/>
            </a:xfrm>
            <a:custGeom>
              <a:avLst/>
              <a:gdLst>
                <a:gd name="T0" fmla="*/ 9 w 27"/>
                <a:gd name="T1" fmla="*/ 9 h 23"/>
                <a:gd name="T2" fmla="*/ 8 w 27"/>
                <a:gd name="T3" fmla="*/ 9 h 23"/>
                <a:gd name="T4" fmla="*/ 7 w 27"/>
                <a:gd name="T5" fmla="*/ 8 h 23"/>
                <a:gd name="T6" fmla="*/ 7 w 27"/>
                <a:gd name="T7" fmla="*/ 7 h 23"/>
                <a:gd name="T8" fmla="*/ 7 w 27"/>
                <a:gd name="T9" fmla="*/ 6 h 23"/>
                <a:gd name="T10" fmla="*/ 7 w 27"/>
                <a:gd name="T11" fmla="*/ 6 h 23"/>
                <a:gd name="T12" fmla="*/ 7 w 27"/>
                <a:gd name="T13" fmla="*/ 5 h 23"/>
                <a:gd name="T14" fmla="*/ 7 w 27"/>
                <a:gd name="T15" fmla="*/ 4 h 23"/>
                <a:gd name="T16" fmla="*/ 8 w 27"/>
                <a:gd name="T17" fmla="*/ 4 h 23"/>
                <a:gd name="T18" fmla="*/ 8 w 27"/>
                <a:gd name="T19" fmla="*/ 3 h 23"/>
                <a:gd name="T20" fmla="*/ 9 w 27"/>
                <a:gd name="T21" fmla="*/ 3 h 23"/>
                <a:gd name="T22" fmla="*/ 10 w 27"/>
                <a:gd name="T23" fmla="*/ 2 h 23"/>
                <a:gd name="T24" fmla="*/ 11 w 27"/>
                <a:gd name="T25" fmla="*/ 2 h 23"/>
                <a:gd name="T26" fmla="*/ 11 w 27"/>
                <a:gd name="T27" fmla="*/ 2 h 23"/>
                <a:gd name="T28" fmla="*/ 12 w 27"/>
                <a:gd name="T29" fmla="*/ 2 h 23"/>
                <a:gd name="T30" fmla="*/ 13 w 27"/>
                <a:gd name="T31" fmla="*/ 2 h 23"/>
                <a:gd name="T32" fmla="*/ 14 w 27"/>
                <a:gd name="T33" fmla="*/ 2 h 23"/>
                <a:gd name="T34" fmla="*/ 15 w 27"/>
                <a:gd name="T35" fmla="*/ 2 h 23"/>
                <a:gd name="T36" fmla="*/ 15 w 27"/>
                <a:gd name="T37" fmla="*/ 2 h 23"/>
                <a:gd name="T38" fmla="*/ 9 w 27"/>
                <a:gd name="T39" fmla="*/ 0 h 23"/>
                <a:gd name="T40" fmla="*/ 0 w 27"/>
                <a:gd name="T41" fmla="*/ 15 h 23"/>
                <a:gd name="T42" fmla="*/ 3 w 27"/>
                <a:gd name="T43" fmla="*/ 20 h 23"/>
                <a:gd name="T44" fmla="*/ 4 w 27"/>
                <a:gd name="T45" fmla="*/ 19 h 23"/>
                <a:gd name="T46" fmla="*/ 4 w 27"/>
                <a:gd name="T47" fmla="*/ 18 h 23"/>
                <a:gd name="T48" fmla="*/ 3 w 27"/>
                <a:gd name="T49" fmla="*/ 18 h 23"/>
                <a:gd name="T50" fmla="*/ 3 w 27"/>
                <a:gd name="T51" fmla="*/ 17 h 23"/>
                <a:gd name="T52" fmla="*/ 2 w 27"/>
                <a:gd name="T53" fmla="*/ 17 h 23"/>
                <a:gd name="T54" fmla="*/ 2 w 27"/>
                <a:gd name="T55" fmla="*/ 16 h 23"/>
                <a:gd name="T56" fmla="*/ 2 w 27"/>
                <a:gd name="T57" fmla="*/ 15 h 23"/>
                <a:gd name="T58" fmla="*/ 2 w 27"/>
                <a:gd name="T59" fmla="*/ 14 h 23"/>
                <a:gd name="T60" fmla="*/ 2 w 27"/>
                <a:gd name="T61" fmla="*/ 13 h 23"/>
                <a:gd name="T62" fmla="*/ 2 w 27"/>
                <a:gd name="T63" fmla="*/ 13 h 23"/>
                <a:gd name="T64" fmla="*/ 3 w 27"/>
                <a:gd name="T65" fmla="*/ 12 h 23"/>
                <a:gd name="T66" fmla="*/ 3 w 27"/>
                <a:gd name="T67" fmla="*/ 11 h 23"/>
                <a:gd name="T68" fmla="*/ 4 w 27"/>
                <a:gd name="T69" fmla="*/ 10 h 23"/>
                <a:gd name="T70" fmla="*/ 4 w 27"/>
                <a:gd name="T71" fmla="*/ 9 h 23"/>
                <a:gd name="T72" fmla="*/ 5 w 27"/>
                <a:gd name="T73" fmla="*/ 9 h 23"/>
                <a:gd name="T74" fmla="*/ 6 w 27"/>
                <a:gd name="T75" fmla="*/ 9 h 23"/>
                <a:gd name="T76" fmla="*/ 6 w 27"/>
                <a:gd name="T77" fmla="*/ 10 h 23"/>
                <a:gd name="T78" fmla="*/ 7 w 27"/>
                <a:gd name="T79" fmla="*/ 10 h 23"/>
                <a:gd name="T80" fmla="*/ 7 w 27"/>
                <a:gd name="T81" fmla="*/ 11 h 23"/>
                <a:gd name="T82" fmla="*/ 19 w 27"/>
                <a:gd name="T83" fmla="*/ 17 h 23"/>
                <a:gd name="T84" fmla="*/ 20 w 27"/>
                <a:gd name="T85" fmla="*/ 18 h 23"/>
                <a:gd name="T86" fmla="*/ 20 w 27"/>
                <a:gd name="T87" fmla="*/ 18 h 23"/>
                <a:gd name="T88" fmla="*/ 20 w 27"/>
                <a:gd name="T89" fmla="*/ 19 h 23"/>
                <a:gd name="T90" fmla="*/ 21 w 27"/>
                <a:gd name="T91" fmla="*/ 20 h 23"/>
                <a:gd name="T92" fmla="*/ 21 w 27"/>
                <a:gd name="T93" fmla="*/ 20 h 23"/>
                <a:gd name="T94" fmla="*/ 20 w 27"/>
                <a:gd name="T95" fmla="*/ 20 h 23"/>
                <a:gd name="T96" fmla="*/ 20 w 27"/>
                <a:gd name="T97" fmla="*/ 21 h 23"/>
                <a:gd name="T98" fmla="*/ 20 w 27"/>
                <a:gd name="T99" fmla="*/ 22 h 23"/>
                <a:gd name="T100" fmla="*/ 20 w 27"/>
                <a:gd name="T101" fmla="*/ 22 h 23"/>
                <a:gd name="T102" fmla="*/ 20 w 27"/>
                <a:gd name="T103" fmla="*/ 22 h 23"/>
                <a:gd name="T104" fmla="*/ 26 w 27"/>
                <a:gd name="T105" fmla="*/ 14 h 23"/>
                <a:gd name="T106" fmla="*/ 25 w 27"/>
                <a:gd name="T107" fmla="*/ 14 h 23"/>
                <a:gd name="T108" fmla="*/ 24 w 27"/>
                <a:gd name="T109" fmla="*/ 15 h 23"/>
                <a:gd name="T110" fmla="*/ 24 w 27"/>
                <a:gd name="T111" fmla="*/ 16 h 23"/>
                <a:gd name="T112" fmla="*/ 24 w 27"/>
                <a:gd name="T113" fmla="*/ 16 h 23"/>
                <a:gd name="T114" fmla="*/ 23 w 27"/>
                <a:gd name="T115" fmla="*/ 16 h 23"/>
                <a:gd name="T116" fmla="*/ 22 w 27"/>
                <a:gd name="T117" fmla="*/ 16 h 23"/>
                <a:gd name="T118" fmla="*/ 21 w 27"/>
                <a:gd name="T119" fmla="*/ 16 h 23"/>
                <a:gd name="T120" fmla="*/ 20 w 27"/>
                <a:gd name="T121" fmla="*/ 15 h 23"/>
                <a:gd name="T122" fmla="*/ 20 w 27"/>
                <a:gd name="T123" fmla="*/ 15 h 23"/>
                <a:gd name="T124" fmla="*/ 9 w 27"/>
                <a:gd name="T1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23">
                  <a:moveTo>
                    <a:pt x="9" y="9"/>
                  </a:moveTo>
                  <a:lnTo>
                    <a:pt x="8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9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283"/>
            <p:cNvSpPr>
              <a:spLocks/>
            </p:cNvSpPr>
            <p:nvPr/>
          </p:nvSpPr>
          <p:spPr bwMode="auto">
            <a:xfrm>
              <a:off x="605" y="2991"/>
              <a:ext cx="25" cy="22"/>
            </a:xfrm>
            <a:custGeom>
              <a:avLst/>
              <a:gdLst>
                <a:gd name="T0" fmla="*/ 17 w 25"/>
                <a:gd name="T1" fmla="*/ 7 h 22"/>
                <a:gd name="T2" fmla="*/ 18 w 25"/>
                <a:gd name="T3" fmla="*/ 7 h 22"/>
                <a:gd name="T4" fmla="*/ 20 w 25"/>
                <a:gd name="T5" fmla="*/ 8 h 22"/>
                <a:gd name="T6" fmla="*/ 22 w 25"/>
                <a:gd name="T7" fmla="*/ 9 h 22"/>
                <a:gd name="T8" fmla="*/ 22 w 25"/>
                <a:gd name="T9" fmla="*/ 9 h 22"/>
                <a:gd name="T10" fmla="*/ 23 w 25"/>
                <a:gd name="T11" fmla="*/ 10 h 22"/>
                <a:gd name="T12" fmla="*/ 23 w 25"/>
                <a:gd name="T13" fmla="*/ 12 h 22"/>
                <a:gd name="T14" fmla="*/ 23 w 25"/>
                <a:gd name="T15" fmla="*/ 13 h 22"/>
                <a:gd name="T16" fmla="*/ 23 w 25"/>
                <a:gd name="T17" fmla="*/ 15 h 22"/>
                <a:gd name="T18" fmla="*/ 22 w 25"/>
                <a:gd name="T19" fmla="*/ 16 h 22"/>
                <a:gd name="T20" fmla="*/ 20 w 25"/>
                <a:gd name="T21" fmla="*/ 17 h 22"/>
                <a:gd name="T22" fmla="*/ 18 w 25"/>
                <a:gd name="T23" fmla="*/ 17 h 22"/>
                <a:gd name="T24" fmla="*/ 17 w 25"/>
                <a:gd name="T25" fmla="*/ 17 h 22"/>
                <a:gd name="T26" fmla="*/ 15 w 25"/>
                <a:gd name="T27" fmla="*/ 17 h 22"/>
                <a:gd name="T28" fmla="*/ 6 w 25"/>
                <a:gd name="T29" fmla="*/ 16 h 22"/>
                <a:gd name="T30" fmla="*/ 5 w 25"/>
                <a:gd name="T31" fmla="*/ 16 h 22"/>
                <a:gd name="T32" fmla="*/ 3 w 25"/>
                <a:gd name="T33" fmla="*/ 16 h 22"/>
                <a:gd name="T34" fmla="*/ 3 w 25"/>
                <a:gd name="T35" fmla="*/ 14 h 22"/>
                <a:gd name="T36" fmla="*/ 3 w 25"/>
                <a:gd name="T37" fmla="*/ 13 h 22"/>
                <a:gd name="T38" fmla="*/ 2 w 25"/>
                <a:gd name="T39" fmla="*/ 12 h 22"/>
                <a:gd name="T40" fmla="*/ 2 w 25"/>
                <a:gd name="T41" fmla="*/ 21 h 22"/>
                <a:gd name="T42" fmla="*/ 2 w 25"/>
                <a:gd name="T43" fmla="*/ 19 h 22"/>
                <a:gd name="T44" fmla="*/ 2 w 25"/>
                <a:gd name="T45" fmla="*/ 19 h 22"/>
                <a:gd name="T46" fmla="*/ 4 w 25"/>
                <a:gd name="T47" fmla="*/ 19 h 22"/>
                <a:gd name="T48" fmla="*/ 16 w 25"/>
                <a:gd name="T49" fmla="*/ 21 h 22"/>
                <a:gd name="T50" fmla="*/ 18 w 25"/>
                <a:gd name="T51" fmla="*/ 21 h 22"/>
                <a:gd name="T52" fmla="*/ 19 w 25"/>
                <a:gd name="T53" fmla="*/ 20 h 22"/>
                <a:gd name="T54" fmla="*/ 21 w 25"/>
                <a:gd name="T55" fmla="*/ 20 h 22"/>
                <a:gd name="T56" fmla="*/ 22 w 25"/>
                <a:gd name="T57" fmla="*/ 19 h 22"/>
                <a:gd name="T58" fmla="*/ 23 w 25"/>
                <a:gd name="T59" fmla="*/ 18 h 22"/>
                <a:gd name="T60" fmla="*/ 23 w 25"/>
                <a:gd name="T61" fmla="*/ 16 h 22"/>
                <a:gd name="T62" fmla="*/ 24 w 25"/>
                <a:gd name="T63" fmla="*/ 15 h 22"/>
                <a:gd name="T64" fmla="*/ 24 w 25"/>
                <a:gd name="T65" fmla="*/ 13 h 22"/>
                <a:gd name="T66" fmla="*/ 24 w 25"/>
                <a:gd name="T67" fmla="*/ 12 h 22"/>
                <a:gd name="T68" fmla="*/ 24 w 25"/>
                <a:gd name="T69" fmla="*/ 10 h 22"/>
                <a:gd name="T70" fmla="*/ 23 w 25"/>
                <a:gd name="T71" fmla="*/ 9 h 22"/>
                <a:gd name="T72" fmla="*/ 22 w 25"/>
                <a:gd name="T73" fmla="*/ 8 h 22"/>
                <a:gd name="T74" fmla="*/ 22 w 25"/>
                <a:gd name="T75" fmla="*/ 7 h 22"/>
                <a:gd name="T76" fmla="*/ 20 w 25"/>
                <a:gd name="T77" fmla="*/ 6 h 22"/>
                <a:gd name="T78" fmla="*/ 18 w 25"/>
                <a:gd name="T79" fmla="*/ 5 h 22"/>
                <a:gd name="T80" fmla="*/ 8 w 25"/>
                <a:gd name="T81" fmla="*/ 4 h 22"/>
                <a:gd name="T82" fmla="*/ 6 w 25"/>
                <a:gd name="T83" fmla="*/ 4 h 22"/>
                <a:gd name="T84" fmla="*/ 6 w 25"/>
                <a:gd name="T85" fmla="*/ 3 h 22"/>
                <a:gd name="T86" fmla="*/ 5 w 25"/>
                <a:gd name="T87" fmla="*/ 2 h 22"/>
                <a:gd name="T88" fmla="*/ 5 w 25"/>
                <a:gd name="T89" fmla="*/ 1 h 22"/>
                <a:gd name="T90" fmla="*/ 2 w 25"/>
                <a:gd name="T91" fmla="*/ 7 h 22"/>
                <a:gd name="T92" fmla="*/ 4 w 25"/>
                <a:gd name="T93" fmla="*/ 6 h 22"/>
                <a:gd name="T94" fmla="*/ 5 w 25"/>
                <a:gd name="T95" fmla="*/ 5 h 22"/>
                <a:gd name="T96" fmla="*/ 6 w 25"/>
                <a:gd name="T97" fmla="*/ 5 h 22"/>
                <a:gd name="T98" fmla="*/ 16 w 25"/>
                <a:gd name="T9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22">
                  <a:moveTo>
                    <a:pt x="16" y="6"/>
                  </a:move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284"/>
            <p:cNvSpPr>
              <a:spLocks/>
            </p:cNvSpPr>
            <p:nvPr/>
          </p:nvSpPr>
          <p:spPr bwMode="auto">
            <a:xfrm>
              <a:off x="814" y="2858"/>
              <a:ext cx="5" cy="6"/>
            </a:xfrm>
            <a:custGeom>
              <a:avLst/>
              <a:gdLst>
                <a:gd name="T0" fmla="*/ 2 w 5"/>
                <a:gd name="T1" fmla="*/ 3 h 6"/>
                <a:gd name="T2" fmla="*/ 3 w 5"/>
                <a:gd name="T3" fmla="*/ 5 h 6"/>
                <a:gd name="T4" fmla="*/ 4 w 5"/>
                <a:gd name="T5" fmla="*/ 5 h 6"/>
                <a:gd name="T6" fmla="*/ 4 w 5"/>
                <a:gd name="T7" fmla="*/ 5 h 6"/>
                <a:gd name="T8" fmla="*/ 4 w 5"/>
                <a:gd name="T9" fmla="*/ 5 h 6"/>
                <a:gd name="T10" fmla="*/ 3 w 5"/>
                <a:gd name="T11" fmla="*/ 5 h 6"/>
                <a:gd name="T12" fmla="*/ 3 w 5"/>
                <a:gd name="T13" fmla="*/ 5 h 6"/>
                <a:gd name="T14" fmla="*/ 3 w 5"/>
                <a:gd name="T15" fmla="*/ 4 h 6"/>
                <a:gd name="T16" fmla="*/ 2 w 5"/>
                <a:gd name="T17" fmla="*/ 3 h 6"/>
                <a:gd name="T18" fmla="*/ 3 w 5"/>
                <a:gd name="T19" fmla="*/ 3 h 6"/>
                <a:gd name="T20" fmla="*/ 3 w 5"/>
                <a:gd name="T21" fmla="*/ 2 h 6"/>
                <a:gd name="T22" fmla="*/ 3 w 5"/>
                <a:gd name="T23" fmla="*/ 2 h 6"/>
                <a:gd name="T24" fmla="*/ 3 w 5"/>
                <a:gd name="T25" fmla="*/ 2 h 6"/>
                <a:gd name="T26" fmla="*/ 4 w 5"/>
                <a:gd name="T27" fmla="*/ 1 h 6"/>
                <a:gd name="T28" fmla="*/ 3 w 5"/>
                <a:gd name="T29" fmla="*/ 1 h 6"/>
                <a:gd name="T30" fmla="*/ 3 w 5"/>
                <a:gd name="T31" fmla="*/ 0 h 6"/>
                <a:gd name="T32" fmla="*/ 3 w 5"/>
                <a:gd name="T33" fmla="*/ 0 h 6"/>
                <a:gd name="T34" fmla="*/ 2 w 5"/>
                <a:gd name="T35" fmla="*/ 0 h 6"/>
                <a:gd name="T36" fmla="*/ 2 w 5"/>
                <a:gd name="T37" fmla="*/ 0 h 6"/>
                <a:gd name="T38" fmla="*/ 2 w 5"/>
                <a:gd name="T39" fmla="*/ 0 h 6"/>
                <a:gd name="T40" fmla="*/ 2 w 5"/>
                <a:gd name="T41" fmla="*/ 0 h 6"/>
                <a:gd name="T42" fmla="*/ 0 w 5"/>
                <a:gd name="T43" fmla="*/ 0 h 6"/>
                <a:gd name="T44" fmla="*/ 0 w 5"/>
                <a:gd name="T45" fmla="*/ 0 h 6"/>
                <a:gd name="T46" fmla="*/ 0 w 5"/>
                <a:gd name="T47" fmla="*/ 1 h 6"/>
                <a:gd name="T48" fmla="*/ 0 w 5"/>
                <a:gd name="T49" fmla="*/ 1 h 6"/>
                <a:gd name="T50" fmla="*/ 0 w 5"/>
                <a:gd name="T51" fmla="*/ 4 h 6"/>
                <a:gd name="T52" fmla="*/ 0 w 5"/>
                <a:gd name="T53" fmla="*/ 5 h 6"/>
                <a:gd name="T54" fmla="*/ 0 w 5"/>
                <a:gd name="T55" fmla="*/ 5 h 6"/>
                <a:gd name="T56" fmla="*/ 0 w 5"/>
                <a:gd name="T57" fmla="*/ 5 h 6"/>
                <a:gd name="T58" fmla="*/ 2 w 5"/>
                <a:gd name="T59" fmla="*/ 5 h 6"/>
                <a:gd name="T60" fmla="*/ 2 w 5"/>
                <a:gd name="T61" fmla="*/ 5 h 6"/>
                <a:gd name="T62" fmla="*/ 1 w 5"/>
                <a:gd name="T63" fmla="*/ 5 h 6"/>
                <a:gd name="T64" fmla="*/ 1 w 5"/>
                <a:gd name="T65" fmla="*/ 3 h 6"/>
                <a:gd name="T66" fmla="*/ 2 w 5"/>
                <a:gd name="T6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285"/>
            <p:cNvSpPr>
              <a:spLocks/>
            </p:cNvSpPr>
            <p:nvPr/>
          </p:nvSpPr>
          <p:spPr bwMode="auto">
            <a:xfrm>
              <a:off x="815" y="2857"/>
              <a:ext cx="3" cy="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0 h 2"/>
                <a:gd name="T20" fmla="*/ 0 w 3"/>
                <a:gd name="T21" fmla="*/ 0 h 2"/>
                <a:gd name="T22" fmla="*/ 0 w 3"/>
                <a:gd name="T23" fmla="*/ 0 h 2"/>
                <a:gd name="T24" fmla="*/ 0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286"/>
            <p:cNvSpPr>
              <a:spLocks/>
            </p:cNvSpPr>
            <p:nvPr/>
          </p:nvSpPr>
          <p:spPr bwMode="auto">
            <a:xfrm>
              <a:off x="991" y="2959"/>
              <a:ext cx="25" cy="20"/>
            </a:xfrm>
            <a:custGeom>
              <a:avLst/>
              <a:gdLst>
                <a:gd name="T0" fmla="*/ 24 w 25"/>
                <a:gd name="T1" fmla="*/ 11 h 20"/>
                <a:gd name="T2" fmla="*/ 23 w 25"/>
                <a:gd name="T3" fmla="*/ 11 h 20"/>
                <a:gd name="T4" fmla="*/ 22 w 25"/>
                <a:gd name="T5" fmla="*/ 10 h 20"/>
                <a:gd name="T6" fmla="*/ 22 w 25"/>
                <a:gd name="T7" fmla="*/ 5 h 20"/>
                <a:gd name="T8" fmla="*/ 21 w 25"/>
                <a:gd name="T9" fmla="*/ 4 h 20"/>
                <a:gd name="T10" fmla="*/ 20 w 25"/>
                <a:gd name="T11" fmla="*/ 2 h 20"/>
                <a:gd name="T12" fmla="*/ 19 w 25"/>
                <a:gd name="T13" fmla="*/ 2 h 20"/>
                <a:gd name="T14" fmla="*/ 18 w 25"/>
                <a:gd name="T15" fmla="*/ 1 h 20"/>
                <a:gd name="T16" fmla="*/ 16 w 25"/>
                <a:gd name="T17" fmla="*/ 1 h 20"/>
                <a:gd name="T18" fmla="*/ 15 w 25"/>
                <a:gd name="T19" fmla="*/ 0 h 20"/>
                <a:gd name="T20" fmla="*/ 13 w 25"/>
                <a:gd name="T21" fmla="*/ 0 h 20"/>
                <a:gd name="T22" fmla="*/ 10 w 25"/>
                <a:gd name="T23" fmla="*/ 1 h 20"/>
                <a:gd name="T24" fmla="*/ 9 w 25"/>
                <a:gd name="T25" fmla="*/ 1 h 20"/>
                <a:gd name="T26" fmla="*/ 7 w 25"/>
                <a:gd name="T27" fmla="*/ 1 h 20"/>
                <a:gd name="T28" fmla="*/ 6 w 25"/>
                <a:gd name="T29" fmla="*/ 2 h 20"/>
                <a:gd name="T30" fmla="*/ 4 w 25"/>
                <a:gd name="T31" fmla="*/ 3 h 20"/>
                <a:gd name="T32" fmla="*/ 2 w 25"/>
                <a:gd name="T33" fmla="*/ 5 h 20"/>
                <a:gd name="T34" fmla="*/ 1 w 25"/>
                <a:gd name="T35" fmla="*/ 6 h 20"/>
                <a:gd name="T36" fmla="*/ 1 w 25"/>
                <a:gd name="T37" fmla="*/ 8 h 20"/>
                <a:gd name="T38" fmla="*/ 0 w 25"/>
                <a:gd name="T39" fmla="*/ 9 h 20"/>
                <a:gd name="T40" fmla="*/ 0 w 25"/>
                <a:gd name="T41" fmla="*/ 11 h 20"/>
                <a:gd name="T42" fmla="*/ 1 w 25"/>
                <a:gd name="T43" fmla="*/ 14 h 20"/>
                <a:gd name="T44" fmla="*/ 2 w 25"/>
                <a:gd name="T45" fmla="*/ 15 h 20"/>
                <a:gd name="T46" fmla="*/ 3 w 25"/>
                <a:gd name="T47" fmla="*/ 17 h 20"/>
                <a:gd name="T48" fmla="*/ 4 w 25"/>
                <a:gd name="T49" fmla="*/ 17 h 20"/>
                <a:gd name="T50" fmla="*/ 6 w 25"/>
                <a:gd name="T51" fmla="*/ 17 h 20"/>
                <a:gd name="T52" fmla="*/ 7 w 25"/>
                <a:gd name="T53" fmla="*/ 18 h 20"/>
                <a:gd name="T54" fmla="*/ 9 w 25"/>
                <a:gd name="T55" fmla="*/ 19 h 20"/>
                <a:gd name="T56" fmla="*/ 10 w 25"/>
                <a:gd name="T57" fmla="*/ 19 h 20"/>
                <a:gd name="T58" fmla="*/ 10 w 25"/>
                <a:gd name="T59" fmla="*/ 18 h 20"/>
                <a:gd name="T60" fmla="*/ 8 w 25"/>
                <a:gd name="T61" fmla="*/ 17 h 20"/>
                <a:gd name="T62" fmla="*/ 6 w 25"/>
                <a:gd name="T63" fmla="*/ 17 h 20"/>
                <a:gd name="T64" fmla="*/ 6 w 25"/>
                <a:gd name="T65" fmla="*/ 16 h 20"/>
                <a:gd name="T66" fmla="*/ 4 w 25"/>
                <a:gd name="T67" fmla="*/ 15 h 20"/>
                <a:gd name="T68" fmla="*/ 3 w 25"/>
                <a:gd name="T69" fmla="*/ 14 h 20"/>
                <a:gd name="T70" fmla="*/ 2 w 25"/>
                <a:gd name="T71" fmla="*/ 13 h 20"/>
                <a:gd name="T72" fmla="*/ 2 w 25"/>
                <a:gd name="T73" fmla="*/ 11 h 20"/>
                <a:gd name="T74" fmla="*/ 3 w 25"/>
                <a:gd name="T75" fmla="*/ 10 h 20"/>
                <a:gd name="T76" fmla="*/ 4 w 25"/>
                <a:gd name="T77" fmla="*/ 8 h 20"/>
                <a:gd name="T78" fmla="*/ 5 w 25"/>
                <a:gd name="T79" fmla="*/ 7 h 20"/>
                <a:gd name="T80" fmla="*/ 6 w 25"/>
                <a:gd name="T81" fmla="*/ 6 h 20"/>
                <a:gd name="T82" fmla="*/ 8 w 25"/>
                <a:gd name="T83" fmla="*/ 5 h 20"/>
                <a:gd name="T84" fmla="*/ 10 w 25"/>
                <a:gd name="T85" fmla="*/ 4 h 20"/>
                <a:gd name="T86" fmla="*/ 11 w 25"/>
                <a:gd name="T87" fmla="*/ 4 h 20"/>
                <a:gd name="T88" fmla="*/ 12 w 25"/>
                <a:gd name="T89" fmla="*/ 3 h 20"/>
                <a:gd name="T90" fmla="*/ 14 w 25"/>
                <a:gd name="T91" fmla="*/ 3 h 20"/>
                <a:gd name="T92" fmla="*/ 16 w 25"/>
                <a:gd name="T93" fmla="*/ 3 h 20"/>
                <a:gd name="T94" fmla="*/ 18 w 25"/>
                <a:gd name="T95" fmla="*/ 3 h 20"/>
                <a:gd name="T96" fmla="*/ 19 w 25"/>
                <a:gd name="T97" fmla="*/ 4 h 20"/>
                <a:gd name="T98" fmla="*/ 21 w 25"/>
                <a:gd name="T99" fmla="*/ 5 h 20"/>
                <a:gd name="T100" fmla="*/ 22 w 25"/>
                <a:gd name="T101" fmla="*/ 7 h 20"/>
                <a:gd name="T102" fmla="*/ 22 w 25"/>
                <a:gd name="T103" fmla="*/ 8 h 20"/>
                <a:gd name="T104" fmla="*/ 22 w 25"/>
                <a:gd name="T105" fmla="*/ 10 h 20"/>
                <a:gd name="T106" fmla="*/ 21 w 25"/>
                <a:gd name="T107" fmla="*/ 11 h 20"/>
                <a:gd name="T108" fmla="*/ 20 w 25"/>
                <a:gd name="T109" fmla="*/ 13 h 20"/>
                <a:gd name="T110" fmla="*/ 19 w 25"/>
                <a:gd name="T1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20"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287"/>
            <p:cNvSpPr>
              <a:spLocks/>
            </p:cNvSpPr>
            <p:nvPr/>
          </p:nvSpPr>
          <p:spPr bwMode="auto">
            <a:xfrm>
              <a:off x="643" y="2902"/>
              <a:ext cx="28" cy="28"/>
            </a:xfrm>
            <a:custGeom>
              <a:avLst/>
              <a:gdLst>
                <a:gd name="T0" fmla="*/ 12 w 28"/>
                <a:gd name="T1" fmla="*/ 7 h 28"/>
                <a:gd name="T2" fmla="*/ 13 w 28"/>
                <a:gd name="T3" fmla="*/ 8 h 28"/>
                <a:gd name="T4" fmla="*/ 14 w 28"/>
                <a:gd name="T5" fmla="*/ 9 h 28"/>
                <a:gd name="T6" fmla="*/ 14 w 28"/>
                <a:gd name="T7" fmla="*/ 11 h 28"/>
                <a:gd name="T8" fmla="*/ 13 w 28"/>
                <a:gd name="T9" fmla="*/ 12 h 28"/>
                <a:gd name="T10" fmla="*/ 11 w 28"/>
                <a:gd name="T11" fmla="*/ 15 h 28"/>
                <a:gd name="T12" fmla="*/ 7 w 28"/>
                <a:gd name="T13" fmla="*/ 11 h 28"/>
                <a:gd name="T14" fmla="*/ 6 w 28"/>
                <a:gd name="T15" fmla="*/ 10 h 28"/>
                <a:gd name="T16" fmla="*/ 5 w 28"/>
                <a:gd name="T17" fmla="*/ 9 h 28"/>
                <a:gd name="T18" fmla="*/ 5 w 28"/>
                <a:gd name="T19" fmla="*/ 7 h 28"/>
                <a:gd name="T20" fmla="*/ 6 w 28"/>
                <a:gd name="T21" fmla="*/ 6 h 28"/>
                <a:gd name="T22" fmla="*/ 7 w 28"/>
                <a:gd name="T23" fmla="*/ 5 h 28"/>
                <a:gd name="T24" fmla="*/ 8 w 28"/>
                <a:gd name="T25" fmla="*/ 4 h 28"/>
                <a:gd name="T26" fmla="*/ 9 w 28"/>
                <a:gd name="T27" fmla="*/ 3 h 28"/>
                <a:gd name="T28" fmla="*/ 10 w 28"/>
                <a:gd name="T29" fmla="*/ 2 h 28"/>
                <a:gd name="T30" fmla="*/ 11 w 28"/>
                <a:gd name="T31" fmla="*/ 2 h 28"/>
                <a:gd name="T32" fmla="*/ 13 w 28"/>
                <a:gd name="T33" fmla="*/ 2 h 28"/>
                <a:gd name="T34" fmla="*/ 15 w 28"/>
                <a:gd name="T35" fmla="*/ 2 h 28"/>
                <a:gd name="T36" fmla="*/ 9 w 28"/>
                <a:gd name="T37" fmla="*/ 0 h 28"/>
                <a:gd name="T38" fmla="*/ 0 w 28"/>
                <a:gd name="T39" fmla="*/ 13 h 28"/>
                <a:gd name="T40" fmla="*/ 2 w 28"/>
                <a:gd name="T41" fmla="*/ 12 h 28"/>
                <a:gd name="T42" fmla="*/ 3 w 28"/>
                <a:gd name="T43" fmla="*/ 12 h 28"/>
                <a:gd name="T44" fmla="*/ 4 w 28"/>
                <a:gd name="T45" fmla="*/ 13 h 28"/>
                <a:gd name="T46" fmla="*/ 5 w 28"/>
                <a:gd name="T47" fmla="*/ 14 h 28"/>
                <a:gd name="T48" fmla="*/ 16 w 28"/>
                <a:gd name="T49" fmla="*/ 21 h 28"/>
                <a:gd name="T50" fmla="*/ 16 w 28"/>
                <a:gd name="T51" fmla="*/ 22 h 28"/>
                <a:gd name="T52" fmla="*/ 17 w 28"/>
                <a:gd name="T53" fmla="*/ 23 h 28"/>
                <a:gd name="T54" fmla="*/ 17 w 28"/>
                <a:gd name="T55" fmla="*/ 25 h 28"/>
                <a:gd name="T56" fmla="*/ 16 w 28"/>
                <a:gd name="T57" fmla="*/ 26 h 28"/>
                <a:gd name="T58" fmla="*/ 27 w 28"/>
                <a:gd name="T59" fmla="*/ 13 h 28"/>
                <a:gd name="T60" fmla="*/ 24 w 28"/>
                <a:gd name="T61" fmla="*/ 9 h 28"/>
                <a:gd name="T62" fmla="*/ 24 w 28"/>
                <a:gd name="T63" fmla="*/ 11 h 28"/>
                <a:gd name="T64" fmla="*/ 25 w 28"/>
                <a:gd name="T65" fmla="*/ 11 h 28"/>
                <a:gd name="T66" fmla="*/ 25 w 28"/>
                <a:gd name="T67" fmla="*/ 13 h 28"/>
                <a:gd name="T68" fmla="*/ 25 w 28"/>
                <a:gd name="T69" fmla="*/ 15 h 28"/>
                <a:gd name="T70" fmla="*/ 24 w 28"/>
                <a:gd name="T71" fmla="*/ 16 h 28"/>
                <a:gd name="T72" fmla="*/ 23 w 28"/>
                <a:gd name="T73" fmla="*/ 16 h 28"/>
                <a:gd name="T74" fmla="*/ 22 w 28"/>
                <a:gd name="T75" fmla="*/ 18 h 28"/>
                <a:gd name="T76" fmla="*/ 21 w 28"/>
                <a:gd name="T77" fmla="*/ 19 h 28"/>
                <a:gd name="T78" fmla="*/ 20 w 28"/>
                <a:gd name="T79" fmla="*/ 20 h 28"/>
                <a:gd name="T80" fmla="*/ 19 w 28"/>
                <a:gd name="T81" fmla="*/ 20 h 28"/>
                <a:gd name="T82" fmla="*/ 17 w 28"/>
                <a:gd name="T83" fmla="*/ 20 h 28"/>
                <a:gd name="T84" fmla="*/ 13 w 28"/>
                <a:gd name="T85" fmla="*/ 14 h 28"/>
                <a:gd name="T86" fmla="*/ 15 w 28"/>
                <a:gd name="T87" fmla="*/ 12 h 28"/>
                <a:gd name="T88" fmla="*/ 16 w 28"/>
                <a:gd name="T89" fmla="*/ 11 h 28"/>
                <a:gd name="T90" fmla="*/ 18 w 28"/>
                <a:gd name="T91" fmla="*/ 12 h 28"/>
                <a:gd name="T92" fmla="*/ 20 w 28"/>
                <a:gd name="T9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28">
                  <a:moveTo>
                    <a:pt x="12" y="7"/>
                  </a:move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288"/>
            <p:cNvSpPr>
              <a:spLocks/>
            </p:cNvSpPr>
            <p:nvPr/>
          </p:nvSpPr>
          <p:spPr bwMode="auto">
            <a:xfrm>
              <a:off x="878" y="2838"/>
              <a:ext cx="24" cy="25"/>
            </a:xfrm>
            <a:custGeom>
              <a:avLst/>
              <a:gdLst>
                <a:gd name="T0" fmla="*/ 11 w 24"/>
                <a:gd name="T1" fmla="*/ 14 h 25"/>
                <a:gd name="T2" fmla="*/ 13 w 24"/>
                <a:gd name="T3" fmla="*/ 14 h 25"/>
                <a:gd name="T4" fmla="*/ 13 w 24"/>
                <a:gd name="T5" fmla="*/ 14 h 25"/>
                <a:gd name="T6" fmla="*/ 14 w 24"/>
                <a:gd name="T7" fmla="*/ 15 h 25"/>
                <a:gd name="T8" fmla="*/ 14 w 24"/>
                <a:gd name="T9" fmla="*/ 17 h 25"/>
                <a:gd name="T10" fmla="*/ 13 w 24"/>
                <a:gd name="T11" fmla="*/ 18 h 25"/>
                <a:gd name="T12" fmla="*/ 18 w 24"/>
                <a:gd name="T13" fmla="*/ 11 h 25"/>
                <a:gd name="T14" fmla="*/ 17 w 24"/>
                <a:gd name="T15" fmla="*/ 11 h 25"/>
                <a:gd name="T16" fmla="*/ 17 w 24"/>
                <a:gd name="T17" fmla="*/ 12 h 25"/>
                <a:gd name="T18" fmla="*/ 16 w 24"/>
                <a:gd name="T19" fmla="*/ 13 h 25"/>
                <a:gd name="T20" fmla="*/ 14 w 24"/>
                <a:gd name="T21" fmla="*/ 13 h 25"/>
                <a:gd name="T22" fmla="*/ 13 w 24"/>
                <a:gd name="T23" fmla="*/ 13 h 25"/>
                <a:gd name="T24" fmla="*/ 11 w 24"/>
                <a:gd name="T25" fmla="*/ 12 h 25"/>
                <a:gd name="T26" fmla="*/ 13 w 24"/>
                <a:gd name="T27" fmla="*/ 7 h 25"/>
                <a:gd name="T28" fmla="*/ 13 w 24"/>
                <a:gd name="T29" fmla="*/ 6 h 25"/>
                <a:gd name="T30" fmla="*/ 13 w 24"/>
                <a:gd name="T31" fmla="*/ 5 h 25"/>
                <a:gd name="T32" fmla="*/ 14 w 24"/>
                <a:gd name="T33" fmla="*/ 4 h 25"/>
                <a:gd name="T34" fmla="*/ 16 w 24"/>
                <a:gd name="T35" fmla="*/ 4 h 25"/>
                <a:gd name="T36" fmla="*/ 17 w 24"/>
                <a:gd name="T37" fmla="*/ 5 h 25"/>
                <a:gd name="T38" fmla="*/ 18 w 24"/>
                <a:gd name="T39" fmla="*/ 6 h 25"/>
                <a:gd name="T40" fmla="*/ 20 w 24"/>
                <a:gd name="T41" fmla="*/ 6 h 25"/>
                <a:gd name="T42" fmla="*/ 21 w 24"/>
                <a:gd name="T43" fmla="*/ 8 h 25"/>
                <a:gd name="T44" fmla="*/ 21 w 24"/>
                <a:gd name="T45" fmla="*/ 10 h 25"/>
                <a:gd name="T46" fmla="*/ 22 w 24"/>
                <a:gd name="T47" fmla="*/ 11 h 25"/>
                <a:gd name="T48" fmla="*/ 23 w 24"/>
                <a:gd name="T49" fmla="*/ 12 h 25"/>
                <a:gd name="T50" fmla="*/ 9 w 24"/>
                <a:gd name="T51" fmla="*/ 0 h 25"/>
                <a:gd name="T52" fmla="*/ 9 w 24"/>
                <a:gd name="T53" fmla="*/ 1 h 25"/>
                <a:gd name="T54" fmla="*/ 10 w 24"/>
                <a:gd name="T55" fmla="*/ 2 h 25"/>
                <a:gd name="T56" fmla="*/ 10 w 24"/>
                <a:gd name="T57" fmla="*/ 3 h 25"/>
                <a:gd name="T58" fmla="*/ 10 w 24"/>
                <a:gd name="T59" fmla="*/ 5 h 25"/>
                <a:gd name="T60" fmla="*/ 10 w 24"/>
                <a:gd name="T61" fmla="*/ 6 h 25"/>
                <a:gd name="T62" fmla="*/ 5 w 24"/>
                <a:gd name="T63" fmla="*/ 18 h 25"/>
                <a:gd name="T64" fmla="*/ 4 w 24"/>
                <a:gd name="T65" fmla="*/ 19 h 25"/>
                <a:gd name="T66" fmla="*/ 2 w 24"/>
                <a:gd name="T67" fmla="*/ 20 h 25"/>
                <a:gd name="T68" fmla="*/ 1 w 24"/>
                <a:gd name="T69" fmla="*/ 20 h 25"/>
                <a:gd name="T70" fmla="*/ 9 w 24"/>
                <a:gd name="T71" fmla="*/ 24 h 25"/>
                <a:gd name="T72" fmla="*/ 9 w 24"/>
                <a:gd name="T73" fmla="*/ 22 h 25"/>
                <a:gd name="T74" fmla="*/ 7 w 24"/>
                <a:gd name="T75" fmla="*/ 22 h 25"/>
                <a:gd name="T76" fmla="*/ 7 w 24"/>
                <a:gd name="T77" fmla="*/ 20 h 25"/>
                <a:gd name="T78" fmla="*/ 7 w 24"/>
                <a:gd name="T79" fmla="*/ 18 h 25"/>
                <a:gd name="T80" fmla="*/ 10 w 24"/>
                <a:gd name="T8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25">
                  <a:moveTo>
                    <a:pt x="10" y="13"/>
                  </a:move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9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289"/>
            <p:cNvSpPr>
              <a:spLocks/>
            </p:cNvSpPr>
            <p:nvPr/>
          </p:nvSpPr>
          <p:spPr bwMode="auto">
            <a:xfrm>
              <a:off x="622" y="2946"/>
              <a:ext cx="25" cy="16"/>
            </a:xfrm>
            <a:custGeom>
              <a:avLst/>
              <a:gdLst>
                <a:gd name="T0" fmla="*/ 7 w 25"/>
                <a:gd name="T1" fmla="*/ 4 h 16"/>
                <a:gd name="T2" fmla="*/ 6 w 25"/>
                <a:gd name="T3" fmla="*/ 4 h 16"/>
                <a:gd name="T4" fmla="*/ 6 w 25"/>
                <a:gd name="T5" fmla="*/ 4 h 16"/>
                <a:gd name="T6" fmla="*/ 6 w 25"/>
                <a:gd name="T7" fmla="*/ 3 h 16"/>
                <a:gd name="T8" fmla="*/ 5 w 25"/>
                <a:gd name="T9" fmla="*/ 3 h 16"/>
                <a:gd name="T10" fmla="*/ 5 w 25"/>
                <a:gd name="T11" fmla="*/ 2 h 16"/>
                <a:gd name="T12" fmla="*/ 4 w 25"/>
                <a:gd name="T13" fmla="*/ 2 h 16"/>
                <a:gd name="T14" fmla="*/ 4 w 25"/>
                <a:gd name="T15" fmla="*/ 1 h 16"/>
                <a:gd name="T16" fmla="*/ 4 w 25"/>
                <a:gd name="T17" fmla="*/ 1 h 16"/>
                <a:gd name="T18" fmla="*/ 4 w 25"/>
                <a:gd name="T19" fmla="*/ 0 h 16"/>
                <a:gd name="T20" fmla="*/ 3 w 25"/>
                <a:gd name="T21" fmla="*/ 0 h 16"/>
                <a:gd name="T22" fmla="*/ 0 w 25"/>
                <a:gd name="T23" fmla="*/ 7 h 16"/>
                <a:gd name="T24" fmla="*/ 1 w 25"/>
                <a:gd name="T25" fmla="*/ 6 h 16"/>
                <a:gd name="T26" fmla="*/ 1 w 25"/>
                <a:gd name="T27" fmla="*/ 6 h 16"/>
                <a:gd name="T28" fmla="*/ 2 w 25"/>
                <a:gd name="T29" fmla="*/ 6 h 16"/>
                <a:gd name="T30" fmla="*/ 2 w 25"/>
                <a:gd name="T31" fmla="*/ 6 h 16"/>
                <a:gd name="T32" fmla="*/ 3 w 25"/>
                <a:gd name="T33" fmla="*/ 6 h 16"/>
                <a:gd name="T34" fmla="*/ 4 w 25"/>
                <a:gd name="T35" fmla="*/ 6 h 16"/>
                <a:gd name="T36" fmla="*/ 5 w 25"/>
                <a:gd name="T37" fmla="*/ 6 h 16"/>
                <a:gd name="T38" fmla="*/ 6 w 25"/>
                <a:gd name="T39" fmla="*/ 6 h 16"/>
                <a:gd name="T40" fmla="*/ 17 w 25"/>
                <a:gd name="T41" fmla="*/ 11 h 16"/>
                <a:gd name="T42" fmla="*/ 18 w 25"/>
                <a:gd name="T43" fmla="*/ 11 h 16"/>
                <a:gd name="T44" fmla="*/ 18 w 25"/>
                <a:gd name="T45" fmla="*/ 11 h 16"/>
                <a:gd name="T46" fmla="*/ 18 w 25"/>
                <a:gd name="T47" fmla="*/ 12 h 16"/>
                <a:gd name="T48" fmla="*/ 19 w 25"/>
                <a:gd name="T49" fmla="*/ 12 h 16"/>
                <a:gd name="T50" fmla="*/ 19 w 25"/>
                <a:gd name="T51" fmla="*/ 13 h 16"/>
                <a:gd name="T52" fmla="*/ 19 w 25"/>
                <a:gd name="T53" fmla="*/ 14 h 16"/>
                <a:gd name="T54" fmla="*/ 19 w 25"/>
                <a:gd name="T55" fmla="*/ 14 h 16"/>
                <a:gd name="T56" fmla="*/ 18 w 25"/>
                <a:gd name="T57" fmla="*/ 15 h 16"/>
                <a:gd name="T58" fmla="*/ 20 w 25"/>
                <a:gd name="T59" fmla="*/ 15 h 16"/>
                <a:gd name="T60" fmla="*/ 24 w 25"/>
                <a:gd name="T61" fmla="*/ 8 h 16"/>
                <a:gd name="T62" fmla="*/ 22 w 25"/>
                <a:gd name="T63" fmla="*/ 8 h 16"/>
                <a:gd name="T64" fmla="*/ 22 w 25"/>
                <a:gd name="T65" fmla="*/ 9 h 16"/>
                <a:gd name="T66" fmla="*/ 22 w 25"/>
                <a:gd name="T67" fmla="*/ 9 h 16"/>
                <a:gd name="T68" fmla="*/ 21 w 25"/>
                <a:gd name="T69" fmla="*/ 9 h 16"/>
                <a:gd name="T70" fmla="*/ 20 w 25"/>
                <a:gd name="T71" fmla="*/ 9 h 16"/>
                <a:gd name="T72" fmla="*/ 19 w 25"/>
                <a:gd name="T73" fmla="*/ 9 h 16"/>
                <a:gd name="T74" fmla="*/ 18 w 25"/>
                <a:gd name="T75" fmla="*/ 9 h 16"/>
                <a:gd name="T76" fmla="*/ 18 w 25"/>
                <a:gd name="T77" fmla="*/ 9 h 16"/>
                <a:gd name="T78" fmla="*/ 7 w 25"/>
                <a:gd name="T7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6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290"/>
            <p:cNvSpPr>
              <a:spLocks/>
            </p:cNvSpPr>
            <p:nvPr/>
          </p:nvSpPr>
          <p:spPr bwMode="auto">
            <a:xfrm>
              <a:off x="782" y="2860"/>
              <a:ext cx="5" cy="8"/>
            </a:xfrm>
            <a:custGeom>
              <a:avLst/>
              <a:gdLst>
                <a:gd name="T0" fmla="*/ 1 w 5"/>
                <a:gd name="T1" fmla="*/ 2 h 8"/>
                <a:gd name="T2" fmla="*/ 1 w 5"/>
                <a:gd name="T3" fmla="*/ 2 h 8"/>
                <a:gd name="T4" fmla="*/ 1 w 5"/>
                <a:gd name="T5" fmla="*/ 2 h 8"/>
                <a:gd name="T6" fmla="*/ 1 w 5"/>
                <a:gd name="T7" fmla="*/ 1 h 8"/>
                <a:gd name="T8" fmla="*/ 0 w 5"/>
                <a:gd name="T9" fmla="*/ 1 h 8"/>
                <a:gd name="T10" fmla="*/ 0 w 5"/>
                <a:gd name="T11" fmla="*/ 1 h 8"/>
                <a:gd name="T12" fmla="*/ 2 w 5"/>
                <a:gd name="T13" fmla="*/ 0 h 8"/>
                <a:gd name="T14" fmla="*/ 2 w 5"/>
                <a:gd name="T15" fmla="*/ 0 h 8"/>
                <a:gd name="T16" fmla="*/ 3 w 5"/>
                <a:gd name="T17" fmla="*/ 0 h 8"/>
                <a:gd name="T18" fmla="*/ 3 w 5"/>
                <a:gd name="T19" fmla="*/ 1 h 8"/>
                <a:gd name="T20" fmla="*/ 3 w 5"/>
                <a:gd name="T21" fmla="*/ 1 h 8"/>
                <a:gd name="T22" fmla="*/ 4 w 5"/>
                <a:gd name="T23" fmla="*/ 1 h 8"/>
                <a:gd name="T24" fmla="*/ 4 w 5"/>
                <a:gd name="T25" fmla="*/ 1 h 8"/>
                <a:gd name="T26" fmla="*/ 4 w 5"/>
                <a:gd name="T27" fmla="*/ 2 h 8"/>
                <a:gd name="T28" fmla="*/ 4 w 5"/>
                <a:gd name="T29" fmla="*/ 2 h 8"/>
                <a:gd name="T30" fmla="*/ 4 w 5"/>
                <a:gd name="T31" fmla="*/ 2 h 8"/>
                <a:gd name="T32" fmla="*/ 4 w 5"/>
                <a:gd name="T33" fmla="*/ 3 h 8"/>
                <a:gd name="T34" fmla="*/ 3 w 5"/>
                <a:gd name="T35" fmla="*/ 3 h 8"/>
                <a:gd name="T36" fmla="*/ 3 w 5"/>
                <a:gd name="T37" fmla="*/ 3 h 8"/>
                <a:gd name="T38" fmla="*/ 3 w 5"/>
                <a:gd name="T39" fmla="*/ 3 h 8"/>
                <a:gd name="T40" fmla="*/ 2 w 5"/>
                <a:gd name="T41" fmla="*/ 3 h 8"/>
                <a:gd name="T42" fmla="*/ 2 w 5"/>
                <a:gd name="T43" fmla="*/ 4 h 8"/>
                <a:gd name="T44" fmla="*/ 2 w 5"/>
                <a:gd name="T45" fmla="*/ 4 h 8"/>
                <a:gd name="T46" fmla="*/ 2 w 5"/>
                <a:gd name="T47" fmla="*/ 5 h 8"/>
                <a:gd name="T48" fmla="*/ 2 w 5"/>
                <a:gd name="T49" fmla="*/ 5 h 8"/>
                <a:gd name="T50" fmla="*/ 2 w 5"/>
                <a:gd name="T51" fmla="*/ 5 h 8"/>
                <a:gd name="T52" fmla="*/ 2 w 5"/>
                <a:gd name="T53" fmla="*/ 6 h 8"/>
                <a:gd name="T54" fmla="*/ 2 w 5"/>
                <a:gd name="T55" fmla="*/ 6 h 8"/>
                <a:gd name="T56" fmla="*/ 3 w 5"/>
                <a:gd name="T57" fmla="*/ 6 h 8"/>
                <a:gd name="T58" fmla="*/ 1 w 5"/>
                <a:gd name="T59" fmla="*/ 7 h 8"/>
                <a:gd name="T60" fmla="*/ 1 w 5"/>
                <a:gd name="T61" fmla="*/ 6 h 8"/>
                <a:gd name="T62" fmla="*/ 1 w 5"/>
                <a:gd name="T63" fmla="*/ 6 h 8"/>
                <a:gd name="T64" fmla="*/ 1 w 5"/>
                <a:gd name="T65" fmla="*/ 6 h 8"/>
                <a:gd name="T66" fmla="*/ 1 w 5"/>
                <a:gd name="T67" fmla="*/ 5 h 8"/>
                <a:gd name="T68" fmla="*/ 1 w 5"/>
                <a:gd name="T6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291"/>
            <p:cNvSpPr>
              <a:spLocks/>
            </p:cNvSpPr>
            <p:nvPr/>
          </p:nvSpPr>
          <p:spPr bwMode="auto">
            <a:xfrm>
              <a:off x="831" y="2858"/>
              <a:ext cx="4" cy="7"/>
            </a:xfrm>
            <a:custGeom>
              <a:avLst/>
              <a:gdLst>
                <a:gd name="T0" fmla="*/ 1 w 4"/>
                <a:gd name="T1" fmla="*/ 5 h 7"/>
                <a:gd name="T2" fmla="*/ 0 w 4"/>
                <a:gd name="T3" fmla="*/ 5 h 7"/>
                <a:gd name="T4" fmla="*/ 0 w 4"/>
                <a:gd name="T5" fmla="*/ 6 h 7"/>
                <a:gd name="T6" fmla="*/ 0 w 4"/>
                <a:gd name="T7" fmla="*/ 6 h 7"/>
                <a:gd name="T8" fmla="*/ 1 w 4"/>
                <a:gd name="T9" fmla="*/ 6 h 7"/>
                <a:gd name="T10" fmla="*/ 2 w 4"/>
                <a:gd name="T11" fmla="*/ 6 h 7"/>
                <a:gd name="T12" fmla="*/ 2 w 4"/>
                <a:gd name="T13" fmla="*/ 6 h 7"/>
                <a:gd name="T14" fmla="*/ 2 w 4"/>
                <a:gd name="T15" fmla="*/ 6 h 7"/>
                <a:gd name="T16" fmla="*/ 3 w 4"/>
                <a:gd name="T17" fmla="*/ 6 h 7"/>
                <a:gd name="T18" fmla="*/ 3 w 4"/>
                <a:gd name="T19" fmla="*/ 6 h 7"/>
                <a:gd name="T20" fmla="*/ 3 w 4"/>
                <a:gd name="T21" fmla="*/ 6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4 h 7"/>
                <a:gd name="T28" fmla="*/ 3 w 4"/>
                <a:gd name="T29" fmla="*/ 4 h 7"/>
                <a:gd name="T30" fmla="*/ 2 w 4"/>
                <a:gd name="T31" fmla="*/ 4 h 7"/>
                <a:gd name="T32" fmla="*/ 2 w 4"/>
                <a:gd name="T33" fmla="*/ 3 h 7"/>
                <a:gd name="T34" fmla="*/ 2 w 4"/>
                <a:gd name="T35" fmla="*/ 3 h 7"/>
                <a:gd name="T36" fmla="*/ 2 w 4"/>
                <a:gd name="T37" fmla="*/ 3 h 7"/>
                <a:gd name="T38" fmla="*/ 2 w 4"/>
                <a:gd name="T39" fmla="*/ 3 h 7"/>
                <a:gd name="T40" fmla="*/ 3 w 4"/>
                <a:gd name="T41" fmla="*/ 3 h 7"/>
                <a:gd name="T42" fmla="*/ 3 w 4"/>
                <a:gd name="T43" fmla="*/ 3 h 7"/>
                <a:gd name="T44" fmla="*/ 3 w 4"/>
                <a:gd name="T45" fmla="*/ 3 h 7"/>
                <a:gd name="T46" fmla="*/ 3 w 4"/>
                <a:gd name="T47" fmla="*/ 2 h 7"/>
                <a:gd name="T48" fmla="*/ 3 w 4"/>
                <a:gd name="T49" fmla="*/ 2 h 7"/>
                <a:gd name="T50" fmla="*/ 3 w 4"/>
                <a:gd name="T51" fmla="*/ 1 h 7"/>
                <a:gd name="T52" fmla="*/ 3 w 4"/>
                <a:gd name="T53" fmla="*/ 1 h 7"/>
                <a:gd name="T54" fmla="*/ 2 w 4"/>
                <a:gd name="T55" fmla="*/ 1 h 7"/>
                <a:gd name="T56" fmla="*/ 2 w 4"/>
                <a:gd name="T57" fmla="*/ 1 h 7"/>
                <a:gd name="T58" fmla="*/ 2 w 4"/>
                <a:gd name="T59" fmla="*/ 1 h 7"/>
                <a:gd name="T60" fmla="*/ 1 w 4"/>
                <a:gd name="T61" fmla="*/ 0 h 7"/>
                <a:gd name="T62" fmla="*/ 0 w 4"/>
                <a:gd name="T63" fmla="*/ 0 h 7"/>
                <a:gd name="T64" fmla="*/ 0 w 4"/>
                <a:gd name="T65" fmla="*/ 1 h 7"/>
                <a:gd name="T66" fmla="*/ 1 w 4"/>
                <a:gd name="T67" fmla="*/ 1 h 7"/>
                <a:gd name="T68" fmla="*/ 1 w 4"/>
                <a:gd name="T69" fmla="*/ 1 h 7"/>
                <a:gd name="T70" fmla="*/ 1 w 4"/>
                <a:gd name="T71" fmla="*/ 2 h 7"/>
                <a:gd name="T72" fmla="*/ 1 w 4"/>
                <a:gd name="T7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7">
                  <a:moveTo>
                    <a:pt x="1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Freeform 292"/>
            <p:cNvSpPr>
              <a:spLocks/>
            </p:cNvSpPr>
            <p:nvPr/>
          </p:nvSpPr>
          <p:spPr bwMode="auto">
            <a:xfrm>
              <a:off x="833" y="2858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Freeform 293"/>
            <p:cNvSpPr>
              <a:spLocks/>
            </p:cNvSpPr>
            <p:nvPr/>
          </p:nvSpPr>
          <p:spPr bwMode="auto">
            <a:xfrm>
              <a:off x="905" y="2858"/>
              <a:ext cx="24" cy="26"/>
            </a:xfrm>
            <a:custGeom>
              <a:avLst/>
              <a:gdLst>
                <a:gd name="T0" fmla="*/ 10 w 24"/>
                <a:gd name="T1" fmla="*/ 10 h 26"/>
                <a:gd name="T2" fmla="*/ 9 w 24"/>
                <a:gd name="T3" fmla="*/ 11 h 26"/>
                <a:gd name="T4" fmla="*/ 8 w 24"/>
                <a:gd name="T5" fmla="*/ 11 h 26"/>
                <a:gd name="T6" fmla="*/ 8 w 24"/>
                <a:gd name="T7" fmla="*/ 12 h 26"/>
                <a:gd name="T8" fmla="*/ 7 w 24"/>
                <a:gd name="T9" fmla="*/ 13 h 26"/>
                <a:gd name="T10" fmla="*/ 6 w 24"/>
                <a:gd name="T11" fmla="*/ 13 h 26"/>
                <a:gd name="T12" fmla="*/ 6 w 24"/>
                <a:gd name="T13" fmla="*/ 14 h 26"/>
                <a:gd name="T14" fmla="*/ 6 w 24"/>
                <a:gd name="T15" fmla="*/ 14 h 26"/>
                <a:gd name="T16" fmla="*/ 6 w 24"/>
                <a:gd name="T17" fmla="*/ 15 h 26"/>
                <a:gd name="T18" fmla="*/ 6 w 24"/>
                <a:gd name="T19" fmla="*/ 15 h 26"/>
                <a:gd name="T20" fmla="*/ 6 w 24"/>
                <a:gd name="T21" fmla="*/ 16 h 26"/>
                <a:gd name="T22" fmla="*/ 6 w 24"/>
                <a:gd name="T23" fmla="*/ 16 h 26"/>
                <a:gd name="T24" fmla="*/ 6 w 24"/>
                <a:gd name="T25" fmla="*/ 17 h 26"/>
                <a:gd name="T26" fmla="*/ 7 w 24"/>
                <a:gd name="T27" fmla="*/ 17 h 26"/>
                <a:gd name="T28" fmla="*/ 7 w 24"/>
                <a:gd name="T29" fmla="*/ 18 h 26"/>
                <a:gd name="T30" fmla="*/ 0 w 24"/>
                <a:gd name="T31" fmla="*/ 14 h 26"/>
                <a:gd name="T32" fmla="*/ 0 w 24"/>
                <a:gd name="T33" fmla="*/ 13 h 26"/>
                <a:gd name="T34" fmla="*/ 1 w 24"/>
                <a:gd name="T35" fmla="*/ 13 h 26"/>
                <a:gd name="T36" fmla="*/ 2 w 24"/>
                <a:gd name="T37" fmla="*/ 14 h 26"/>
                <a:gd name="T38" fmla="*/ 2 w 24"/>
                <a:gd name="T39" fmla="*/ 14 h 26"/>
                <a:gd name="T40" fmla="*/ 3 w 24"/>
                <a:gd name="T41" fmla="*/ 13 h 26"/>
                <a:gd name="T42" fmla="*/ 4 w 24"/>
                <a:gd name="T43" fmla="*/ 13 h 26"/>
                <a:gd name="T44" fmla="*/ 5 w 24"/>
                <a:gd name="T45" fmla="*/ 13 h 26"/>
                <a:gd name="T46" fmla="*/ 6 w 24"/>
                <a:gd name="T47" fmla="*/ 12 h 26"/>
                <a:gd name="T48" fmla="*/ 6 w 24"/>
                <a:gd name="T49" fmla="*/ 12 h 26"/>
                <a:gd name="T50" fmla="*/ 6 w 24"/>
                <a:gd name="T51" fmla="*/ 11 h 26"/>
                <a:gd name="T52" fmla="*/ 7 w 24"/>
                <a:gd name="T53" fmla="*/ 11 h 26"/>
                <a:gd name="T54" fmla="*/ 20 w 24"/>
                <a:gd name="T55" fmla="*/ 0 h 26"/>
                <a:gd name="T56" fmla="*/ 23 w 24"/>
                <a:gd name="T57" fmla="*/ 1 h 26"/>
                <a:gd name="T58" fmla="*/ 18 w 24"/>
                <a:gd name="T59" fmla="*/ 18 h 26"/>
                <a:gd name="T60" fmla="*/ 18 w 24"/>
                <a:gd name="T61" fmla="*/ 19 h 26"/>
                <a:gd name="T62" fmla="*/ 18 w 24"/>
                <a:gd name="T63" fmla="*/ 19 h 26"/>
                <a:gd name="T64" fmla="*/ 18 w 24"/>
                <a:gd name="T65" fmla="*/ 20 h 26"/>
                <a:gd name="T66" fmla="*/ 18 w 24"/>
                <a:gd name="T67" fmla="*/ 21 h 26"/>
                <a:gd name="T68" fmla="*/ 17 w 24"/>
                <a:gd name="T69" fmla="*/ 22 h 26"/>
                <a:gd name="T70" fmla="*/ 17 w 24"/>
                <a:gd name="T71" fmla="*/ 23 h 26"/>
                <a:gd name="T72" fmla="*/ 17 w 24"/>
                <a:gd name="T73" fmla="*/ 23 h 26"/>
                <a:gd name="T74" fmla="*/ 18 w 24"/>
                <a:gd name="T75" fmla="*/ 23 h 26"/>
                <a:gd name="T76" fmla="*/ 18 w 24"/>
                <a:gd name="T77" fmla="*/ 24 h 26"/>
                <a:gd name="T78" fmla="*/ 19 w 24"/>
                <a:gd name="T79" fmla="*/ 24 h 26"/>
                <a:gd name="T80" fmla="*/ 18 w 24"/>
                <a:gd name="T81" fmla="*/ 25 h 26"/>
                <a:gd name="T82" fmla="*/ 11 w 24"/>
                <a:gd name="T83" fmla="*/ 21 h 26"/>
                <a:gd name="T84" fmla="*/ 12 w 24"/>
                <a:gd name="T85" fmla="*/ 20 h 26"/>
                <a:gd name="T86" fmla="*/ 13 w 24"/>
                <a:gd name="T87" fmla="*/ 20 h 26"/>
                <a:gd name="T88" fmla="*/ 13 w 24"/>
                <a:gd name="T89" fmla="*/ 21 h 26"/>
                <a:gd name="T90" fmla="*/ 13 w 24"/>
                <a:gd name="T91" fmla="*/ 21 h 26"/>
                <a:gd name="T92" fmla="*/ 14 w 24"/>
                <a:gd name="T93" fmla="*/ 21 h 26"/>
                <a:gd name="T94" fmla="*/ 14 w 24"/>
                <a:gd name="T95" fmla="*/ 20 h 26"/>
                <a:gd name="T96" fmla="*/ 15 w 24"/>
                <a:gd name="T97" fmla="*/ 20 h 26"/>
                <a:gd name="T98" fmla="*/ 15 w 24"/>
                <a:gd name="T99" fmla="*/ 19 h 26"/>
                <a:gd name="T100" fmla="*/ 15 w 24"/>
                <a:gd name="T101" fmla="*/ 19 h 26"/>
                <a:gd name="T102" fmla="*/ 15 w 24"/>
                <a:gd name="T103" fmla="*/ 18 h 26"/>
                <a:gd name="T104" fmla="*/ 16 w 24"/>
                <a:gd name="T105" fmla="*/ 18 h 26"/>
                <a:gd name="T106" fmla="*/ 16 w 24"/>
                <a:gd name="T107" fmla="*/ 15 h 26"/>
                <a:gd name="T108" fmla="*/ 10 w 24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6">
                  <a:moveTo>
                    <a:pt x="10" y="10"/>
                  </a:moveTo>
                  <a:lnTo>
                    <a:pt x="9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294"/>
            <p:cNvSpPr>
              <a:spLocks/>
            </p:cNvSpPr>
            <p:nvPr/>
          </p:nvSpPr>
          <p:spPr bwMode="auto">
            <a:xfrm>
              <a:off x="919" y="2861"/>
              <a:ext cx="5" cy="8"/>
            </a:xfrm>
            <a:custGeom>
              <a:avLst/>
              <a:gdLst>
                <a:gd name="T0" fmla="*/ 3 w 5"/>
                <a:gd name="T1" fmla="*/ 7 h 8"/>
                <a:gd name="T2" fmla="*/ 4 w 5"/>
                <a:gd name="T3" fmla="*/ 0 h 8"/>
                <a:gd name="T4" fmla="*/ 0 w 5"/>
                <a:gd name="T5" fmla="*/ 4 h 8"/>
                <a:gd name="T6" fmla="*/ 3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295"/>
            <p:cNvSpPr>
              <a:spLocks/>
            </p:cNvSpPr>
            <p:nvPr/>
          </p:nvSpPr>
          <p:spPr bwMode="auto">
            <a:xfrm>
              <a:off x="955" y="2896"/>
              <a:ext cx="28" cy="28"/>
            </a:xfrm>
            <a:custGeom>
              <a:avLst/>
              <a:gdLst>
                <a:gd name="T0" fmla="*/ 20 w 28"/>
                <a:gd name="T1" fmla="*/ 13 h 28"/>
                <a:gd name="T2" fmla="*/ 19 w 28"/>
                <a:gd name="T3" fmla="*/ 14 h 28"/>
                <a:gd name="T4" fmla="*/ 17 w 28"/>
                <a:gd name="T5" fmla="*/ 14 h 28"/>
                <a:gd name="T6" fmla="*/ 16 w 28"/>
                <a:gd name="T7" fmla="*/ 14 h 28"/>
                <a:gd name="T8" fmla="*/ 15 w 28"/>
                <a:gd name="T9" fmla="*/ 13 h 28"/>
                <a:gd name="T10" fmla="*/ 14 w 28"/>
                <a:gd name="T11" fmla="*/ 11 h 28"/>
                <a:gd name="T12" fmla="*/ 17 w 28"/>
                <a:gd name="T13" fmla="*/ 7 h 28"/>
                <a:gd name="T14" fmla="*/ 19 w 28"/>
                <a:gd name="T15" fmla="*/ 7 h 28"/>
                <a:gd name="T16" fmla="*/ 20 w 28"/>
                <a:gd name="T17" fmla="*/ 6 h 28"/>
                <a:gd name="T18" fmla="*/ 20 w 28"/>
                <a:gd name="T19" fmla="*/ 7 h 28"/>
                <a:gd name="T20" fmla="*/ 21 w 28"/>
                <a:gd name="T21" fmla="*/ 7 h 28"/>
                <a:gd name="T22" fmla="*/ 23 w 28"/>
                <a:gd name="T23" fmla="*/ 9 h 28"/>
                <a:gd name="T24" fmla="*/ 24 w 28"/>
                <a:gd name="T25" fmla="*/ 10 h 28"/>
                <a:gd name="T26" fmla="*/ 25 w 28"/>
                <a:gd name="T27" fmla="*/ 11 h 28"/>
                <a:gd name="T28" fmla="*/ 25 w 28"/>
                <a:gd name="T29" fmla="*/ 13 h 28"/>
                <a:gd name="T30" fmla="*/ 24 w 28"/>
                <a:gd name="T31" fmla="*/ 15 h 28"/>
                <a:gd name="T32" fmla="*/ 24 w 28"/>
                <a:gd name="T33" fmla="*/ 16 h 28"/>
                <a:gd name="T34" fmla="*/ 25 w 28"/>
                <a:gd name="T35" fmla="*/ 17 h 28"/>
                <a:gd name="T36" fmla="*/ 16 w 28"/>
                <a:gd name="T37" fmla="*/ 0 h 28"/>
                <a:gd name="T38" fmla="*/ 16 w 28"/>
                <a:gd name="T39" fmla="*/ 2 h 28"/>
                <a:gd name="T40" fmla="*/ 17 w 28"/>
                <a:gd name="T41" fmla="*/ 2 h 28"/>
                <a:gd name="T42" fmla="*/ 16 w 28"/>
                <a:gd name="T43" fmla="*/ 3 h 28"/>
                <a:gd name="T44" fmla="*/ 16 w 28"/>
                <a:gd name="T45" fmla="*/ 4 h 28"/>
                <a:gd name="T46" fmla="*/ 15 w 28"/>
                <a:gd name="T47" fmla="*/ 5 h 28"/>
                <a:gd name="T48" fmla="*/ 6 w 28"/>
                <a:gd name="T49" fmla="*/ 13 h 28"/>
                <a:gd name="T50" fmla="*/ 4 w 28"/>
                <a:gd name="T51" fmla="*/ 14 h 28"/>
                <a:gd name="T52" fmla="*/ 3 w 28"/>
                <a:gd name="T53" fmla="*/ 15 h 28"/>
                <a:gd name="T54" fmla="*/ 2 w 28"/>
                <a:gd name="T55" fmla="*/ 15 h 28"/>
                <a:gd name="T56" fmla="*/ 1 w 28"/>
                <a:gd name="T57" fmla="*/ 14 h 28"/>
                <a:gd name="T58" fmla="*/ 10 w 28"/>
                <a:gd name="T59" fmla="*/ 27 h 28"/>
                <a:gd name="T60" fmla="*/ 16 w 28"/>
                <a:gd name="T61" fmla="*/ 25 h 28"/>
                <a:gd name="T62" fmla="*/ 13 w 28"/>
                <a:gd name="T63" fmla="*/ 25 h 28"/>
                <a:gd name="T64" fmla="*/ 11 w 28"/>
                <a:gd name="T65" fmla="*/ 24 h 28"/>
                <a:gd name="T66" fmla="*/ 10 w 28"/>
                <a:gd name="T67" fmla="*/ 24 h 28"/>
                <a:gd name="T68" fmla="*/ 9 w 28"/>
                <a:gd name="T69" fmla="*/ 23 h 28"/>
                <a:gd name="T70" fmla="*/ 8 w 28"/>
                <a:gd name="T71" fmla="*/ 22 h 28"/>
                <a:gd name="T72" fmla="*/ 7 w 28"/>
                <a:gd name="T73" fmla="*/ 21 h 28"/>
                <a:gd name="T74" fmla="*/ 6 w 28"/>
                <a:gd name="T75" fmla="*/ 20 h 28"/>
                <a:gd name="T76" fmla="*/ 5 w 28"/>
                <a:gd name="T77" fmla="*/ 19 h 28"/>
                <a:gd name="T78" fmla="*/ 5 w 28"/>
                <a:gd name="T79" fmla="*/ 17 h 28"/>
                <a:gd name="T80" fmla="*/ 6 w 28"/>
                <a:gd name="T81" fmla="*/ 16 h 28"/>
                <a:gd name="T82" fmla="*/ 12 w 28"/>
                <a:gd name="T83" fmla="*/ 11 h 28"/>
                <a:gd name="T84" fmla="*/ 13 w 28"/>
                <a:gd name="T85" fmla="*/ 13 h 28"/>
                <a:gd name="T86" fmla="*/ 14 w 28"/>
                <a:gd name="T87" fmla="*/ 14 h 28"/>
                <a:gd name="T88" fmla="*/ 15 w 28"/>
                <a:gd name="T89" fmla="*/ 15 h 28"/>
                <a:gd name="T90" fmla="*/ 15 w 28"/>
                <a:gd name="T91" fmla="*/ 16 h 28"/>
                <a:gd name="T92" fmla="*/ 14 w 28"/>
                <a:gd name="T93" fmla="*/ 18 h 28"/>
                <a:gd name="T94" fmla="*/ 14 w 28"/>
                <a:gd name="T9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0" y="14"/>
                  </a:moveTo>
                  <a:lnTo>
                    <a:pt x="20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2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0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2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Freeform 296"/>
            <p:cNvSpPr>
              <a:spLocks/>
            </p:cNvSpPr>
            <p:nvPr/>
          </p:nvSpPr>
          <p:spPr bwMode="auto">
            <a:xfrm>
              <a:off x="983" y="2940"/>
              <a:ext cx="24" cy="17"/>
            </a:xfrm>
            <a:custGeom>
              <a:avLst/>
              <a:gdLst>
                <a:gd name="T0" fmla="*/ 17 w 24"/>
                <a:gd name="T1" fmla="*/ 7 h 17"/>
                <a:gd name="T2" fmla="*/ 17 w 24"/>
                <a:gd name="T3" fmla="*/ 7 h 17"/>
                <a:gd name="T4" fmla="*/ 18 w 24"/>
                <a:gd name="T5" fmla="*/ 7 h 17"/>
                <a:gd name="T6" fmla="*/ 18 w 24"/>
                <a:gd name="T7" fmla="*/ 7 h 17"/>
                <a:gd name="T8" fmla="*/ 19 w 24"/>
                <a:gd name="T9" fmla="*/ 7 h 17"/>
                <a:gd name="T10" fmla="*/ 20 w 24"/>
                <a:gd name="T11" fmla="*/ 7 h 17"/>
                <a:gd name="T12" fmla="*/ 21 w 24"/>
                <a:gd name="T13" fmla="*/ 7 h 17"/>
                <a:gd name="T14" fmla="*/ 21 w 24"/>
                <a:gd name="T15" fmla="*/ 7 h 17"/>
                <a:gd name="T16" fmla="*/ 21 w 24"/>
                <a:gd name="T17" fmla="*/ 7 h 17"/>
                <a:gd name="T18" fmla="*/ 22 w 24"/>
                <a:gd name="T19" fmla="*/ 7 h 17"/>
                <a:gd name="T20" fmla="*/ 22 w 24"/>
                <a:gd name="T21" fmla="*/ 8 h 17"/>
                <a:gd name="T22" fmla="*/ 23 w 24"/>
                <a:gd name="T23" fmla="*/ 7 h 17"/>
                <a:gd name="T24" fmla="*/ 19 w 24"/>
                <a:gd name="T25" fmla="*/ 0 h 17"/>
                <a:gd name="T26" fmla="*/ 18 w 24"/>
                <a:gd name="T27" fmla="*/ 1 h 17"/>
                <a:gd name="T28" fmla="*/ 19 w 24"/>
                <a:gd name="T29" fmla="*/ 1 h 17"/>
                <a:gd name="T30" fmla="*/ 19 w 24"/>
                <a:gd name="T31" fmla="*/ 2 h 17"/>
                <a:gd name="T32" fmla="*/ 19 w 24"/>
                <a:gd name="T33" fmla="*/ 3 h 17"/>
                <a:gd name="T34" fmla="*/ 19 w 24"/>
                <a:gd name="T35" fmla="*/ 4 h 17"/>
                <a:gd name="T36" fmla="*/ 18 w 24"/>
                <a:gd name="T37" fmla="*/ 4 h 17"/>
                <a:gd name="T38" fmla="*/ 17 w 24"/>
                <a:gd name="T39" fmla="*/ 4 h 17"/>
                <a:gd name="T40" fmla="*/ 17 w 24"/>
                <a:gd name="T41" fmla="*/ 4 h 17"/>
                <a:gd name="T42" fmla="*/ 17 w 24"/>
                <a:gd name="T43" fmla="*/ 5 h 17"/>
                <a:gd name="T44" fmla="*/ 6 w 24"/>
                <a:gd name="T45" fmla="*/ 9 h 17"/>
                <a:gd name="T46" fmla="*/ 5 w 24"/>
                <a:gd name="T47" fmla="*/ 9 h 17"/>
                <a:gd name="T48" fmla="*/ 5 w 24"/>
                <a:gd name="T49" fmla="*/ 10 h 17"/>
                <a:gd name="T50" fmla="*/ 4 w 24"/>
                <a:gd name="T51" fmla="*/ 10 h 17"/>
                <a:gd name="T52" fmla="*/ 3 w 24"/>
                <a:gd name="T53" fmla="*/ 10 h 17"/>
                <a:gd name="T54" fmla="*/ 2 w 24"/>
                <a:gd name="T55" fmla="*/ 10 h 17"/>
                <a:gd name="T56" fmla="*/ 2 w 24"/>
                <a:gd name="T57" fmla="*/ 10 h 17"/>
                <a:gd name="T58" fmla="*/ 2 w 24"/>
                <a:gd name="T59" fmla="*/ 9 h 17"/>
                <a:gd name="T60" fmla="*/ 1 w 24"/>
                <a:gd name="T61" fmla="*/ 9 h 17"/>
                <a:gd name="T62" fmla="*/ 1 w 24"/>
                <a:gd name="T63" fmla="*/ 9 h 17"/>
                <a:gd name="T64" fmla="*/ 0 w 24"/>
                <a:gd name="T65" fmla="*/ 9 h 17"/>
                <a:gd name="T66" fmla="*/ 3 w 24"/>
                <a:gd name="T67" fmla="*/ 16 h 17"/>
                <a:gd name="T68" fmla="*/ 4 w 24"/>
                <a:gd name="T69" fmla="*/ 16 h 17"/>
                <a:gd name="T70" fmla="*/ 4 w 24"/>
                <a:gd name="T71" fmla="*/ 15 h 17"/>
                <a:gd name="T72" fmla="*/ 4 w 24"/>
                <a:gd name="T73" fmla="*/ 15 h 17"/>
                <a:gd name="T74" fmla="*/ 4 w 24"/>
                <a:gd name="T75" fmla="*/ 14 h 17"/>
                <a:gd name="T76" fmla="*/ 5 w 24"/>
                <a:gd name="T77" fmla="*/ 14 h 17"/>
                <a:gd name="T78" fmla="*/ 5 w 24"/>
                <a:gd name="T79" fmla="*/ 13 h 17"/>
                <a:gd name="T80" fmla="*/ 6 w 24"/>
                <a:gd name="T81" fmla="*/ 13 h 17"/>
                <a:gd name="T82" fmla="*/ 6 w 24"/>
                <a:gd name="T83" fmla="*/ 12 h 17"/>
                <a:gd name="T84" fmla="*/ 7 w 24"/>
                <a:gd name="T85" fmla="*/ 12 h 17"/>
                <a:gd name="T86" fmla="*/ 17 w 24"/>
                <a:gd name="T8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17">
                  <a:moveTo>
                    <a:pt x="17" y="7"/>
                  </a:move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1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Freeform 297"/>
            <p:cNvSpPr>
              <a:spLocks/>
            </p:cNvSpPr>
            <p:nvPr/>
          </p:nvSpPr>
          <p:spPr bwMode="auto">
            <a:xfrm>
              <a:off x="763" y="2864"/>
              <a:ext cx="5" cy="8"/>
            </a:xfrm>
            <a:custGeom>
              <a:avLst/>
              <a:gdLst>
                <a:gd name="T0" fmla="*/ 3 w 5"/>
                <a:gd name="T1" fmla="*/ 2 h 8"/>
                <a:gd name="T2" fmla="*/ 2 w 5"/>
                <a:gd name="T3" fmla="*/ 2 h 8"/>
                <a:gd name="T4" fmla="*/ 2 w 5"/>
                <a:gd name="T5" fmla="*/ 2 h 8"/>
                <a:gd name="T6" fmla="*/ 2 w 5"/>
                <a:gd name="T7" fmla="*/ 3 h 8"/>
                <a:gd name="T8" fmla="*/ 2 w 5"/>
                <a:gd name="T9" fmla="*/ 3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4 h 8"/>
                <a:gd name="T16" fmla="*/ 1 w 5"/>
                <a:gd name="T17" fmla="*/ 2 h 8"/>
                <a:gd name="T18" fmla="*/ 1 w 5"/>
                <a:gd name="T19" fmla="*/ 2 h 8"/>
                <a:gd name="T20" fmla="*/ 1 w 5"/>
                <a:gd name="T21" fmla="*/ 1 h 8"/>
                <a:gd name="T22" fmla="*/ 2 w 5"/>
                <a:gd name="T23" fmla="*/ 1 h 8"/>
                <a:gd name="T24" fmla="*/ 2 w 5"/>
                <a:gd name="T25" fmla="*/ 1 h 8"/>
                <a:gd name="T26" fmla="*/ 2 w 5"/>
                <a:gd name="T27" fmla="*/ 1 h 8"/>
                <a:gd name="T28" fmla="*/ 3 w 5"/>
                <a:gd name="T29" fmla="*/ 1 h 8"/>
                <a:gd name="T30" fmla="*/ 3 w 5"/>
                <a:gd name="T31" fmla="*/ 1 h 8"/>
                <a:gd name="T32" fmla="*/ 4 w 5"/>
                <a:gd name="T33" fmla="*/ 2 h 8"/>
                <a:gd name="T34" fmla="*/ 3 w 5"/>
                <a:gd name="T35" fmla="*/ 0 h 8"/>
                <a:gd name="T36" fmla="*/ 0 w 5"/>
                <a:gd name="T37" fmla="*/ 2 h 8"/>
                <a:gd name="T38" fmla="*/ 0 w 5"/>
                <a:gd name="T39" fmla="*/ 2 h 8"/>
                <a:gd name="T40" fmla="*/ 0 w 5"/>
                <a:gd name="T41" fmla="*/ 2 h 8"/>
                <a:gd name="T42" fmla="*/ 0 w 5"/>
                <a:gd name="T43" fmla="*/ 3 h 8"/>
                <a:gd name="T44" fmla="*/ 1 w 5"/>
                <a:gd name="T45" fmla="*/ 6 h 8"/>
                <a:gd name="T46" fmla="*/ 2 w 5"/>
                <a:gd name="T47" fmla="*/ 6 h 8"/>
                <a:gd name="T48" fmla="*/ 2 w 5"/>
                <a:gd name="T49" fmla="*/ 7 h 8"/>
                <a:gd name="T50" fmla="*/ 1 w 5"/>
                <a:gd name="T51" fmla="*/ 7 h 8"/>
                <a:gd name="T52" fmla="*/ 1 w 5"/>
                <a:gd name="T53" fmla="*/ 7 h 8"/>
                <a:gd name="T54" fmla="*/ 1 w 5"/>
                <a:gd name="T55" fmla="*/ 7 h 8"/>
                <a:gd name="T56" fmla="*/ 4 w 5"/>
                <a:gd name="T57" fmla="*/ 6 h 8"/>
                <a:gd name="T58" fmla="*/ 4 w 5"/>
                <a:gd name="T59" fmla="*/ 4 h 8"/>
                <a:gd name="T60" fmla="*/ 4 w 5"/>
                <a:gd name="T61" fmla="*/ 5 h 8"/>
                <a:gd name="T62" fmla="*/ 4 w 5"/>
                <a:gd name="T63" fmla="*/ 5 h 8"/>
                <a:gd name="T64" fmla="*/ 4 w 5"/>
                <a:gd name="T65" fmla="*/ 5 h 8"/>
                <a:gd name="T66" fmla="*/ 4 w 5"/>
                <a:gd name="T67" fmla="*/ 6 h 8"/>
                <a:gd name="T68" fmla="*/ 3 w 5"/>
                <a:gd name="T69" fmla="*/ 6 h 8"/>
                <a:gd name="T70" fmla="*/ 3 w 5"/>
                <a:gd name="T71" fmla="*/ 6 h 8"/>
                <a:gd name="T72" fmla="*/ 3 w 5"/>
                <a:gd name="T73" fmla="*/ 6 h 8"/>
                <a:gd name="T74" fmla="*/ 2 w 5"/>
                <a:gd name="T75" fmla="*/ 6 h 8"/>
                <a:gd name="T76" fmla="*/ 2 w 5"/>
                <a:gd name="T77" fmla="*/ 6 h 8"/>
                <a:gd name="T78" fmla="*/ 2 w 5"/>
                <a:gd name="T79" fmla="*/ 4 h 8"/>
                <a:gd name="T80" fmla="*/ 2 w 5"/>
                <a:gd name="T81" fmla="*/ 4 h 8"/>
                <a:gd name="T82" fmla="*/ 2 w 5"/>
                <a:gd name="T83" fmla="*/ 4 h 8"/>
                <a:gd name="T84" fmla="*/ 3 w 5"/>
                <a:gd name="T85" fmla="*/ 4 h 8"/>
                <a:gd name="T86" fmla="*/ 3 w 5"/>
                <a:gd name="T87" fmla="*/ 4 h 8"/>
                <a:gd name="T88" fmla="*/ 3 w 5"/>
                <a:gd name="T8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Freeform 298"/>
            <p:cNvSpPr>
              <a:spLocks/>
            </p:cNvSpPr>
            <p:nvPr/>
          </p:nvSpPr>
          <p:spPr bwMode="auto">
            <a:xfrm>
              <a:off x="802" y="2858"/>
              <a:ext cx="6" cy="7"/>
            </a:xfrm>
            <a:custGeom>
              <a:avLst/>
              <a:gdLst>
                <a:gd name="T0" fmla="*/ 4 w 6"/>
                <a:gd name="T1" fmla="*/ 4 h 7"/>
                <a:gd name="T2" fmla="*/ 4 w 6"/>
                <a:gd name="T3" fmla="*/ 4 h 7"/>
                <a:gd name="T4" fmla="*/ 4 w 6"/>
                <a:gd name="T5" fmla="*/ 4 h 7"/>
                <a:gd name="T6" fmla="*/ 4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4 w 6"/>
                <a:gd name="T13" fmla="*/ 6 h 7"/>
                <a:gd name="T14" fmla="*/ 3 w 6"/>
                <a:gd name="T15" fmla="*/ 6 h 7"/>
                <a:gd name="T16" fmla="*/ 3 w 6"/>
                <a:gd name="T17" fmla="*/ 6 h 7"/>
                <a:gd name="T18" fmla="*/ 2 w 6"/>
                <a:gd name="T19" fmla="*/ 6 h 7"/>
                <a:gd name="T20" fmla="*/ 2 w 6"/>
                <a:gd name="T21" fmla="*/ 6 h 7"/>
                <a:gd name="T22" fmla="*/ 2 w 6"/>
                <a:gd name="T23" fmla="*/ 5 h 7"/>
                <a:gd name="T24" fmla="*/ 1 w 6"/>
                <a:gd name="T25" fmla="*/ 5 h 7"/>
                <a:gd name="T26" fmla="*/ 1 w 6"/>
                <a:gd name="T27" fmla="*/ 5 h 7"/>
                <a:gd name="T28" fmla="*/ 1 w 6"/>
                <a:gd name="T29" fmla="*/ 4 h 7"/>
                <a:gd name="T30" fmla="*/ 1 w 6"/>
                <a:gd name="T31" fmla="*/ 2 h 7"/>
                <a:gd name="T32" fmla="*/ 1 w 6"/>
                <a:gd name="T33" fmla="*/ 1 h 7"/>
                <a:gd name="T34" fmla="*/ 1 w 6"/>
                <a:gd name="T35" fmla="*/ 1 h 7"/>
                <a:gd name="T36" fmla="*/ 1 w 6"/>
                <a:gd name="T37" fmla="*/ 1 h 7"/>
                <a:gd name="T38" fmla="*/ 2 w 6"/>
                <a:gd name="T39" fmla="*/ 1 h 7"/>
                <a:gd name="T40" fmla="*/ 2 w 6"/>
                <a:gd name="T41" fmla="*/ 0 h 7"/>
                <a:gd name="T42" fmla="*/ 0 w 6"/>
                <a:gd name="T43" fmla="*/ 0 h 7"/>
                <a:gd name="T44" fmla="*/ 0 w 6"/>
                <a:gd name="T45" fmla="*/ 1 h 7"/>
                <a:gd name="T46" fmla="*/ 0 w 6"/>
                <a:gd name="T47" fmla="*/ 1 h 7"/>
                <a:gd name="T48" fmla="*/ 0 w 6"/>
                <a:gd name="T49" fmla="*/ 1 h 7"/>
                <a:gd name="T50" fmla="*/ 0 w 6"/>
                <a:gd name="T51" fmla="*/ 2 h 7"/>
                <a:gd name="T52" fmla="*/ 1 w 6"/>
                <a:gd name="T53" fmla="*/ 2 h 7"/>
                <a:gd name="T54" fmla="*/ 1 w 6"/>
                <a:gd name="T55" fmla="*/ 5 h 7"/>
                <a:gd name="T56" fmla="*/ 1 w 6"/>
                <a:gd name="T57" fmla="*/ 5 h 7"/>
                <a:gd name="T58" fmla="*/ 1 w 6"/>
                <a:gd name="T59" fmla="*/ 6 h 7"/>
                <a:gd name="T60" fmla="*/ 1 w 6"/>
                <a:gd name="T61" fmla="*/ 6 h 7"/>
                <a:gd name="T62" fmla="*/ 1 w 6"/>
                <a:gd name="T63" fmla="*/ 6 h 7"/>
                <a:gd name="T64" fmla="*/ 2 w 6"/>
                <a:gd name="T65" fmla="*/ 6 h 7"/>
                <a:gd name="T66" fmla="*/ 2 w 6"/>
                <a:gd name="T67" fmla="*/ 6 h 7"/>
                <a:gd name="T68" fmla="*/ 3 w 6"/>
                <a:gd name="T69" fmla="*/ 6 h 7"/>
                <a:gd name="T70" fmla="*/ 3 w 6"/>
                <a:gd name="T71" fmla="*/ 6 h 7"/>
                <a:gd name="T72" fmla="*/ 3 w 6"/>
                <a:gd name="T73" fmla="*/ 6 h 7"/>
                <a:gd name="T74" fmla="*/ 4 w 6"/>
                <a:gd name="T75" fmla="*/ 6 h 7"/>
                <a:gd name="T76" fmla="*/ 4 w 6"/>
                <a:gd name="T77" fmla="*/ 5 h 7"/>
                <a:gd name="T78" fmla="*/ 4 w 6"/>
                <a:gd name="T79" fmla="*/ 5 h 7"/>
                <a:gd name="T80" fmla="*/ 5 w 6"/>
                <a:gd name="T81" fmla="*/ 5 h 7"/>
                <a:gd name="T82" fmla="*/ 5 w 6"/>
                <a:gd name="T83" fmla="*/ 4 h 7"/>
                <a:gd name="T84" fmla="*/ 4 w 6"/>
                <a:gd name="T85" fmla="*/ 2 h 7"/>
                <a:gd name="T86" fmla="*/ 4 w 6"/>
                <a:gd name="T87" fmla="*/ 1 h 7"/>
                <a:gd name="T88" fmla="*/ 4 w 6"/>
                <a:gd name="T89" fmla="*/ 1 h 7"/>
                <a:gd name="T90" fmla="*/ 5 w 6"/>
                <a:gd name="T91" fmla="*/ 1 h 7"/>
                <a:gd name="T92" fmla="*/ 5 w 6"/>
                <a:gd name="T93" fmla="*/ 0 h 7"/>
                <a:gd name="T94" fmla="*/ 5 w 6"/>
                <a:gd name="T95" fmla="*/ 0 h 7"/>
                <a:gd name="T96" fmla="*/ 3 w 6"/>
                <a:gd name="T97" fmla="*/ 0 h 7"/>
                <a:gd name="T98" fmla="*/ 4 w 6"/>
                <a:gd name="T99" fmla="*/ 1 h 7"/>
                <a:gd name="T100" fmla="*/ 4 w 6"/>
                <a:gd name="T101" fmla="*/ 1 h 7"/>
                <a:gd name="T102" fmla="*/ 4 w 6"/>
                <a:gd name="T103" fmla="*/ 1 h 7"/>
                <a:gd name="T104" fmla="*/ 4 w 6"/>
                <a:gd name="T105" fmla="*/ 2 h 7"/>
                <a:gd name="T106" fmla="*/ 4 w 6"/>
                <a:gd name="T10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Freeform 299"/>
            <p:cNvSpPr>
              <a:spLocks/>
            </p:cNvSpPr>
            <p:nvPr/>
          </p:nvSpPr>
          <p:spPr bwMode="auto">
            <a:xfrm>
              <a:off x="853" y="2862"/>
              <a:ext cx="4" cy="7"/>
            </a:xfrm>
            <a:custGeom>
              <a:avLst/>
              <a:gdLst>
                <a:gd name="T0" fmla="*/ 3 w 4"/>
                <a:gd name="T1" fmla="*/ 1 h 7"/>
                <a:gd name="T2" fmla="*/ 2 w 4"/>
                <a:gd name="T3" fmla="*/ 1 h 7"/>
                <a:gd name="T4" fmla="*/ 2 w 4"/>
                <a:gd name="T5" fmla="*/ 0 h 7"/>
                <a:gd name="T6" fmla="*/ 2 w 4"/>
                <a:gd name="T7" fmla="*/ 0 h 7"/>
                <a:gd name="T8" fmla="*/ 1 w 4"/>
                <a:gd name="T9" fmla="*/ 0 h 7"/>
                <a:gd name="T10" fmla="*/ 1 w 4"/>
                <a:gd name="T11" fmla="*/ 0 h 7"/>
                <a:gd name="T12" fmla="*/ 1 w 4"/>
                <a:gd name="T13" fmla="*/ 1 h 7"/>
                <a:gd name="T14" fmla="*/ 1 w 4"/>
                <a:gd name="T15" fmla="*/ 1 h 7"/>
                <a:gd name="T16" fmla="*/ 1 w 4"/>
                <a:gd name="T17" fmla="*/ 1 h 7"/>
                <a:gd name="T18" fmla="*/ 0 w 4"/>
                <a:gd name="T19" fmla="*/ 2 h 7"/>
                <a:gd name="T20" fmla="*/ 0 w 4"/>
                <a:gd name="T21" fmla="*/ 2 h 7"/>
                <a:gd name="T22" fmla="*/ 1 w 4"/>
                <a:gd name="T23" fmla="*/ 2 h 7"/>
                <a:gd name="T24" fmla="*/ 1 w 4"/>
                <a:gd name="T25" fmla="*/ 3 h 7"/>
                <a:gd name="T26" fmla="*/ 1 w 4"/>
                <a:gd name="T27" fmla="*/ 3 h 7"/>
                <a:gd name="T28" fmla="*/ 1 w 4"/>
                <a:gd name="T29" fmla="*/ 3 h 7"/>
                <a:gd name="T30" fmla="*/ 1 w 4"/>
                <a:gd name="T31" fmla="*/ 4 h 7"/>
                <a:gd name="T32" fmla="*/ 2 w 4"/>
                <a:gd name="T33" fmla="*/ 4 h 7"/>
                <a:gd name="T34" fmla="*/ 2 w 4"/>
                <a:gd name="T35" fmla="*/ 4 h 7"/>
                <a:gd name="T36" fmla="*/ 2 w 4"/>
                <a:gd name="T37" fmla="*/ 5 h 7"/>
                <a:gd name="T38" fmla="*/ 2 w 4"/>
                <a:gd name="T39" fmla="*/ 5 h 7"/>
                <a:gd name="T40" fmla="*/ 2 w 4"/>
                <a:gd name="T41" fmla="*/ 6 h 7"/>
                <a:gd name="T42" fmla="*/ 2 w 4"/>
                <a:gd name="T43" fmla="*/ 6 h 7"/>
                <a:gd name="T44" fmla="*/ 1 w 4"/>
                <a:gd name="T45" fmla="*/ 6 h 7"/>
                <a:gd name="T46" fmla="*/ 1 w 4"/>
                <a:gd name="T47" fmla="*/ 6 h 7"/>
                <a:gd name="T48" fmla="*/ 1 w 4"/>
                <a:gd name="T49" fmla="*/ 5 h 7"/>
                <a:gd name="T50" fmla="*/ 1 w 4"/>
                <a:gd name="T51" fmla="*/ 5 h 7"/>
                <a:gd name="T52" fmla="*/ 0 w 4"/>
                <a:gd name="T53" fmla="*/ 5 h 7"/>
                <a:gd name="T54" fmla="*/ 0 w 4"/>
                <a:gd name="T55" fmla="*/ 4 h 7"/>
                <a:gd name="T56" fmla="*/ 0 w 4"/>
                <a:gd name="T57" fmla="*/ 4 h 7"/>
                <a:gd name="T58" fmla="*/ 0 w 4"/>
                <a:gd name="T59" fmla="*/ 6 h 7"/>
                <a:gd name="T60" fmla="*/ 1 w 4"/>
                <a:gd name="T61" fmla="*/ 6 h 7"/>
                <a:gd name="T62" fmla="*/ 1 w 4"/>
                <a:gd name="T63" fmla="*/ 6 h 7"/>
                <a:gd name="T64" fmla="*/ 1 w 4"/>
                <a:gd name="T65" fmla="*/ 6 h 7"/>
                <a:gd name="T66" fmla="*/ 1 w 4"/>
                <a:gd name="T67" fmla="*/ 6 h 7"/>
                <a:gd name="T68" fmla="*/ 2 w 4"/>
                <a:gd name="T69" fmla="*/ 6 h 7"/>
                <a:gd name="T70" fmla="*/ 2 w 4"/>
                <a:gd name="T71" fmla="*/ 6 h 7"/>
                <a:gd name="T72" fmla="*/ 2 w 4"/>
                <a:gd name="T73" fmla="*/ 6 h 7"/>
                <a:gd name="T74" fmla="*/ 2 w 4"/>
                <a:gd name="T75" fmla="*/ 6 h 7"/>
                <a:gd name="T76" fmla="*/ 3 w 4"/>
                <a:gd name="T77" fmla="*/ 5 h 7"/>
                <a:gd name="T78" fmla="*/ 3 w 4"/>
                <a:gd name="T79" fmla="*/ 5 h 7"/>
                <a:gd name="T80" fmla="*/ 3 w 4"/>
                <a:gd name="T81" fmla="*/ 4 h 7"/>
                <a:gd name="T82" fmla="*/ 3 w 4"/>
                <a:gd name="T83" fmla="*/ 4 h 7"/>
                <a:gd name="T84" fmla="*/ 2 w 4"/>
                <a:gd name="T85" fmla="*/ 4 h 7"/>
                <a:gd name="T86" fmla="*/ 2 w 4"/>
                <a:gd name="T87" fmla="*/ 3 h 7"/>
                <a:gd name="T88" fmla="*/ 2 w 4"/>
                <a:gd name="T89" fmla="*/ 3 h 7"/>
                <a:gd name="T90" fmla="*/ 2 w 4"/>
                <a:gd name="T91" fmla="*/ 3 h 7"/>
                <a:gd name="T92" fmla="*/ 2 w 4"/>
                <a:gd name="T93" fmla="*/ 3 h 7"/>
                <a:gd name="T94" fmla="*/ 1 w 4"/>
                <a:gd name="T95" fmla="*/ 2 h 7"/>
                <a:gd name="T96" fmla="*/ 1 w 4"/>
                <a:gd name="T97" fmla="*/ 2 h 7"/>
                <a:gd name="T98" fmla="*/ 1 w 4"/>
                <a:gd name="T99" fmla="*/ 2 h 7"/>
                <a:gd name="T100" fmla="*/ 1 w 4"/>
                <a:gd name="T101" fmla="*/ 1 h 7"/>
                <a:gd name="T102" fmla="*/ 1 w 4"/>
                <a:gd name="T103" fmla="*/ 1 h 7"/>
                <a:gd name="T104" fmla="*/ 1 w 4"/>
                <a:gd name="T105" fmla="*/ 1 h 7"/>
                <a:gd name="T106" fmla="*/ 1 w 4"/>
                <a:gd name="T107" fmla="*/ 1 h 7"/>
                <a:gd name="T108" fmla="*/ 2 w 4"/>
                <a:gd name="T109" fmla="*/ 1 h 7"/>
                <a:gd name="T110" fmla="*/ 2 w 4"/>
                <a:gd name="T111" fmla="*/ 1 h 7"/>
                <a:gd name="T112" fmla="*/ 2 w 4"/>
                <a:gd name="T113" fmla="*/ 1 h 7"/>
                <a:gd name="T114" fmla="*/ 2 w 4"/>
                <a:gd name="T115" fmla="*/ 1 h 7"/>
                <a:gd name="T116" fmla="*/ 3 w 4"/>
                <a:gd name="T117" fmla="*/ 2 h 7"/>
                <a:gd name="T118" fmla="*/ 3 w 4"/>
                <a:gd name="T119" fmla="*/ 2 h 7"/>
                <a:gd name="T120" fmla="*/ 3 w 4"/>
                <a:gd name="T121" fmla="*/ 2 h 7"/>
                <a:gd name="T122" fmla="*/ 3 w 4"/>
                <a:gd name="T1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Freeform 300"/>
            <p:cNvSpPr>
              <a:spLocks/>
            </p:cNvSpPr>
            <p:nvPr/>
          </p:nvSpPr>
          <p:spPr bwMode="auto">
            <a:xfrm>
              <a:off x="789" y="2876"/>
              <a:ext cx="6" cy="7"/>
            </a:xfrm>
            <a:custGeom>
              <a:avLst/>
              <a:gdLst>
                <a:gd name="T0" fmla="*/ 4 w 6"/>
                <a:gd name="T1" fmla="*/ 4 h 7"/>
                <a:gd name="T2" fmla="*/ 4 w 6"/>
                <a:gd name="T3" fmla="*/ 4 h 7"/>
                <a:gd name="T4" fmla="*/ 4 w 6"/>
                <a:gd name="T5" fmla="*/ 4 h 7"/>
                <a:gd name="T6" fmla="*/ 5 w 6"/>
                <a:gd name="T7" fmla="*/ 5 h 7"/>
                <a:gd name="T8" fmla="*/ 5 w 6"/>
                <a:gd name="T9" fmla="*/ 5 h 7"/>
                <a:gd name="T10" fmla="*/ 4 w 6"/>
                <a:gd name="T11" fmla="*/ 5 h 7"/>
                <a:gd name="T12" fmla="*/ 4 w 6"/>
                <a:gd name="T13" fmla="*/ 6 h 7"/>
                <a:gd name="T14" fmla="*/ 4 w 6"/>
                <a:gd name="T15" fmla="*/ 6 h 7"/>
                <a:gd name="T16" fmla="*/ 3 w 6"/>
                <a:gd name="T17" fmla="*/ 6 h 7"/>
                <a:gd name="T18" fmla="*/ 3 w 6"/>
                <a:gd name="T19" fmla="*/ 6 h 7"/>
                <a:gd name="T20" fmla="*/ 3 w 6"/>
                <a:gd name="T21" fmla="*/ 6 h 7"/>
                <a:gd name="T22" fmla="*/ 2 w 6"/>
                <a:gd name="T23" fmla="*/ 6 h 7"/>
                <a:gd name="T24" fmla="*/ 2 w 6"/>
                <a:gd name="T25" fmla="*/ 6 h 7"/>
                <a:gd name="T26" fmla="*/ 2 w 6"/>
                <a:gd name="T27" fmla="*/ 5 h 7"/>
                <a:gd name="T28" fmla="*/ 2 w 6"/>
                <a:gd name="T29" fmla="*/ 5 h 7"/>
                <a:gd name="T30" fmla="*/ 2 w 6"/>
                <a:gd name="T31" fmla="*/ 4 h 7"/>
                <a:gd name="T32" fmla="*/ 2 w 6"/>
                <a:gd name="T33" fmla="*/ 2 h 7"/>
                <a:gd name="T34" fmla="*/ 1 w 6"/>
                <a:gd name="T35" fmla="*/ 2 h 7"/>
                <a:gd name="T36" fmla="*/ 1 w 6"/>
                <a:gd name="T37" fmla="*/ 2 h 7"/>
                <a:gd name="T38" fmla="*/ 1 w 6"/>
                <a:gd name="T39" fmla="*/ 1 h 7"/>
                <a:gd name="T40" fmla="*/ 2 w 6"/>
                <a:gd name="T41" fmla="*/ 1 h 7"/>
                <a:gd name="T42" fmla="*/ 2 w 6"/>
                <a:gd name="T43" fmla="*/ 1 h 7"/>
                <a:gd name="T44" fmla="*/ 2 w 6"/>
                <a:gd name="T45" fmla="*/ 1 h 7"/>
                <a:gd name="T46" fmla="*/ 0 w 6"/>
                <a:gd name="T47" fmla="*/ 1 h 7"/>
                <a:gd name="T48" fmla="*/ 0 w 6"/>
                <a:gd name="T49" fmla="*/ 1 h 7"/>
                <a:gd name="T50" fmla="*/ 0 w 6"/>
                <a:gd name="T51" fmla="*/ 1 h 7"/>
                <a:gd name="T52" fmla="*/ 0 w 6"/>
                <a:gd name="T53" fmla="*/ 2 h 7"/>
                <a:gd name="T54" fmla="*/ 1 w 6"/>
                <a:gd name="T55" fmla="*/ 2 h 7"/>
                <a:gd name="T56" fmla="*/ 1 w 6"/>
                <a:gd name="T57" fmla="*/ 2 h 7"/>
                <a:gd name="T58" fmla="*/ 1 w 6"/>
                <a:gd name="T59" fmla="*/ 5 h 7"/>
                <a:gd name="T60" fmla="*/ 1 w 6"/>
                <a:gd name="T61" fmla="*/ 6 h 7"/>
                <a:gd name="T62" fmla="*/ 2 w 6"/>
                <a:gd name="T63" fmla="*/ 6 h 7"/>
                <a:gd name="T64" fmla="*/ 2 w 6"/>
                <a:gd name="T65" fmla="*/ 6 h 7"/>
                <a:gd name="T66" fmla="*/ 2 w 6"/>
                <a:gd name="T67" fmla="*/ 6 h 7"/>
                <a:gd name="T68" fmla="*/ 3 w 6"/>
                <a:gd name="T69" fmla="*/ 6 h 7"/>
                <a:gd name="T70" fmla="*/ 3 w 6"/>
                <a:gd name="T71" fmla="*/ 6 h 7"/>
                <a:gd name="T72" fmla="*/ 4 w 6"/>
                <a:gd name="T73" fmla="*/ 6 h 7"/>
                <a:gd name="T74" fmla="*/ 4 w 6"/>
                <a:gd name="T75" fmla="*/ 6 h 7"/>
                <a:gd name="T76" fmla="*/ 4 w 6"/>
                <a:gd name="T77" fmla="*/ 6 h 7"/>
                <a:gd name="T78" fmla="*/ 5 w 6"/>
                <a:gd name="T79" fmla="*/ 6 h 7"/>
                <a:gd name="T80" fmla="*/ 5 w 6"/>
                <a:gd name="T81" fmla="*/ 5 h 7"/>
                <a:gd name="T82" fmla="*/ 5 w 6"/>
                <a:gd name="T83" fmla="*/ 5 h 7"/>
                <a:gd name="T84" fmla="*/ 5 w 6"/>
                <a:gd name="T85" fmla="*/ 4 h 7"/>
                <a:gd name="T86" fmla="*/ 5 w 6"/>
                <a:gd name="T87" fmla="*/ 2 h 7"/>
                <a:gd name="T88" fmla="*/ 5 w 6"/>
                <a:gd name="T89" fmla="*/ 1 h 7"/>
                <a:gd name="T90" fmla="*/ 4 w 6"/>
                <a:gd name="T91" fmla="*/ 1 h 7"/>
                <a:gd name="T92" fmla="*/ 4 w 6"/>
                <a:gd name="T93" fmla="*/ 1 h 7"/>
                <a:gd name="T94" fmla="*/ 5 w 6"/>
                <a:gd name="T95" fmla="*/ 1 h 7"/>
                <a:gd name="T96" fmla="*/ 5 w 6"/>
                <a:gd name="T97" fmla="*/ 1 h 7"/>
                <a:gd name="T98" fmla="*/ 5 w 6"/>
                <a:gd name="T99" fmla="*/ 0 h 7"/>
                <a:gd name="T100" fmla="*/ 3 w 6"/>
                <a:gd name="T101" fmla="*/ 1 h 7"/>
                <a:gd name="T102" fmla="*/ 4 w 6"/>
                <a:gd name="T103" fmla="*/ 1 h 7"/>
                <a:gd name="T104" fmla="*/ 4 w 6"/>
                <a:gd name="T105" fmla="*/ 1 h 7"/>
                <a:gd name="T106" fmla="*/ 4 w 6"/>
                <a:gd name="T107" fmla="*/ 1 h 7"/>
                <a:gd name="T108" fmla="*/ 4 w 6"/>
                <a:gd name="T109" fmla="*/ 2 h 7"/>
                <a:gd name="T110" fmla="*/ 4 w 6"/>
                <a:gd name="T1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Freeform 301"/>
            <p:cNvSpPr>
              <a:spLocks/>
            </p:cNvSpPr>
            <p:nvPr/>
          </p:nvSpPr>
          <p:spPr bwMode="auto">
            <a:xfrm>
              <a:off x="801" y="2875"/>
              <a:ext cx="6" cy="7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1 w 6"/>
                <a:gd name="T9" fmla="*/ 1 h 7"/>
                <a:gd name="T10" fmla="*/ 1 w 6"/>
                <a:gd name="T11" fmla="*/ 2 h 7"/>
                <a:gd name="T12" fmla="*/ 1 w 6"/>
                <a:gd name="T13" fmla="*/ 5 h 7"/>
                <a:gd name="T14" fmla="*/ 1 w 6"/>
                <a:gd name="T15" fmla="*/ 6 h 7"/>
                <a:gd name="T16" fmla="*/ 1 w 6"/>
                <a:gd name="T17" fmla="*/ 6 h 7"/>
                <a:gd name="T18" fmla="*/ 1 w 6"/>
                <a:gd name="T19" fmla="*/ 6 h 7"/>
                <a:gd name="T20" fmla="*/ 0 w 6"/>
                <a:gd name="T21" fmla="*/ 6 h 7"/>
                <a:gd name="T22" fmla="*/ 2 w 6"/>
                <a:gd name="T23" fmla="*/ 6 h 7"/>
                <a:gd name="T24" fmla="*/ 2 w 6"/>
                <a:gd name="T25" fmla="*/ 6 h 7"/>
                <a:gd name="T26" fmla="*/ 1 w 6"/>
                <a:gd name="T27" fmla="*/ 6 h 7"/>
                <a:gd name="T28" fmla="*/ 1 w 6"/>
                <a:gd name="T29" fmla="*/ 5 h 7"/>
                <a:gd name="T30" fmla="*/ 1 w 6"/>
                <a:gd name="T31" fmla="*/ 1 h 7"/>
                <a:gd name="T32" fmla="*/ 5 w 6"/>
                <a:gd name="T33" fmla="*/ 6 h 7"/>
                <a:gd name="T34" fmla="*/ 5 w 6"/>
                <a:gd name="T35" fmla="*/ 6 h 7"/>
                <a:gd name="T36" fmla="*/ 5 w 6"/>
                <a:gd name="T37" fmla="*/ 1 h 7"/>
                <a:gd name="T38" fmla="*/ 5 w 6"/>
                <a:gd name="T39" fmla="*/ 1 h 7"/>
                <a:gd name="T40" fmla="*/ 5 w 6"/>
                <a:gd name="T41" fmla="*/ 1 h 7"/>
                <a:gd name="T42" fmla="*/ 5 w 6"/>
                <a:gd name="T43" fmla="*/ 0 h 7"/>
                <a:gd name="T44" fmla="*/ 3 w 6"/>
                <a:gd name="T45" fmla="*/ 1 h 7"/>
                <a:gd name="T46" fmla="*/ 4 w 6"/>
                <a:gd name="T47" fmla="*/ 1 h 7"/>
                <a:gd name="T48" fmla="*/ 4 w 6"/>
                <a:gd name="T49" fmla="*/ 1 h 7"/>
                <a:gd name="T50" fmla="*/ 4 w 6"/>
                <a:gd name="T51" fmla="*/ 1 h 7"/>
                <a:gd name="T52" fmla="*/ 5 w 6"/>
                <a:gd name="T53" fmla="*/ 5 h 7"/>
                <a:gd name="T54" fmla="*/ 1 w 6"/>
                <a:gd name="T5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5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302"/>
            <p:cNvSpPr>
              <a:spLocks/>
            </p:cNvSpPr>
            <p:nvPr/>
          </p:nvSpPr>
          <p:spPr bwMode="auto">
            <a:xfrm>
              <a:off x="814" y="2875"/>
              <a:ext cx="5" cy="7"/>
            </a:xfrm>
            <a:custGeom>
              <a:avLst/>
              <a:gdLst>
                <a:gd name="T0" fmla="*/ 4 w 5"/>
                <a:gd name="T1" fmla="*/ 4 h 7"/>
                <a:gd name="T2" fmla="*/ 4 w 5"/>
                <a:gd name="T3" fmla="*/ 4 h 7"/>
                <a:gd name="T4" fmla="*/ 4 w 5"/>
                <a:gd name="T5" fmla="*/ 4 h 7"/>
                <a:gd name="T6" fmla="*/ 3 w 5"/>
                <a:gd name="T7" fmla="*/ 4 h 7"/>
                <a:gd name="T8" fmla="*/ 3 w 5"/>
                <a:gd name="T9" fmla="*/ 5 h 7"/>
                <a:gd name="T10" fmla="*/ 3 w 5"/>
                <a:gd name="T11" fmla="*/ 5 h 7"/>
                <a:gd name="T12" fmla="*/ 3 w 5"/>
                <a:gd name="T13" fmla="*/ 5 h 7"/>
                <a:gd name="T14" fmla="*/ 2 w 5"/>
                <a:gd name="T15" fmla="*/ 5 h 7"/>
                <a:gd name="T16" fmla="*/ 2 w 5"/>
                <a:gd name="T17" fmla="*/ 6 h 7"/>
                <a:gd name="T18" fmla="*/ 2 w 5"/>
                <a:gd name="T19" fmla="*/ 6 h 7"/>
                <a:gd name="T20" fmla="*/ 2 w 5"/>
                <a:gd name="T21" fmla="*/ 6 h 7"/>
                <a:gd name="T22" fmla="*/ 2 w 5"/>
                <a:gd name="T23" fmla="*/ 5 h 7"/>
                <a:gd name="T24" fmla="*/ 1 w 5"/>
                <a:gd name="T25" fmla="*/ 5 h 7"/>
                <a:gd name="T26" fmla="*/ 1 w 5"/>
                <a:gd name="T27" fmla="*/ 5 h 7"/>
                <a:gd name="T28" fmla="*/ 1 w 5"/>
                <a:gd name="T29" fmla="*/ 4 h 7"/>
                <a:gd name="T30" fmla="*/ 1 w 5"/>
                <a:gd name="T31" fmla="*/ 4 h 7"/>
                <a:gd name="T32" fmla="*/ 1 w 5"/>
                <a:gd name="T33" fmla="*/ 1 h 7"/>
                <a:gd name="T34" fmla="*/ 1 w 5"/>
                <a:gd name="T35" fmla="*/ 1 h 7"/>
                <a:gd name="T36" fmla="*/ 1 w 5"/>
                <a:gd name="T37" fmla="*/ 1 h 7"/>
                <a:gd name="T38" fmla="*/ 2 w 5"/>
                <a:gd name="T39" fmla="*/ 1 h 7"/>
                <a:gd name="T40" fmla="*/ 2 w 5"/>
                <a:gd name="T41" fmla="*/ 0 h 7"/>
                <a:gd name="T42" fmla="*/ 0 w 5"/>
                <a:gd name="T43" fmla="*/ 0 h 7"/>
                <a:gd name="T44" fmla="*/ 0 w 5"/>
                <a:gd name="T45" fmla="*/ 1 h 7"/>
                <a:gd name="T46" fmla="*/ 0 w 5"/>
                <a:gd name="T47" fmla="*/ 1 h 7"/>
                <a:gd name="T48" fmla="*/ 0 w 5"/>
                <a:gd name="T49" fmla="*/ 1 h 7"/>
                <a:gd name="T50" fmla="*/ 0 w 5"/>
                <a:gd name="T51" fmla="*/ 4 h 7"/>
                <a:gd name="T52" fmla="*/ 0 w 5"/>
                <a:gd name="T53" fmla="*/ 5 h 7"/>
                <a:gd name="T54" fmla="*/ 1 w 5"/>
                <a:gd name="T55" fmla="*/ 5 h 7"/>
                <a:gd name="T56" fmla="*/ 1 w 5"/>
                <a:gd name="T57" fmla="*/ 6 h 7"/>
                <a:gd name="T58" fmla="*/ 1 w 5"/>
                <a:gd name="T59" fmla="*/ 6 h 7"/>
                <a:gd name="T60" fmla="*/ 2 w 5"/>
                <a:gd name="T61" fmla="*/ 6 h 7"/>
                <a:gd name="T62" fmla="*/ 2 w 5"/>
                <a:gd name="T63" fmla="*/ 6 h 7"/>
                <a:gd name="T64" fmla="*/ 2 w 5"/>
                <a:gd name="T65" fmla="*/ 6 h 7"/>
                <a:gd name="T66" fmla="*/ 2 w 5"/>
                <a:gd name="T67" fmla="*/ 6 h 7"/>
                <a:gd name="T68" fmla="*/ 3 w 5"/>
                <a:gd name="T69" fmla="*/ 6 h 7"/>
                <a:gd name="T70" fmla="*/ 3 w 5"/>
                <a:gd name="T71" fmla="*/ 6 h 7"/>
                <a:gd name="T72" fmla="*/ 3 w 5"/>
                <a:gd name="T73" fmla="*/ 5 h 7"/>
                <a:gd name="T74" fmla="*/ 3 w 5"/>
                <a:gd name="T75" fmla="*/ 5 h 7"/>
                <a:gd name="T76" fmla="*/ 3 w 5"/>
                <a:gd name="T77" fmla="*/ 4 h 7"/>
                <a:gd name="T78" fmla="*/ 4 w 5"/>
                <a:gd name="T79" fmla="*/ 4 h 7"/>
                <a:gd name="T80" fmla="*/ 4 w 5"/>
                <a:gd name="T81" fmla="*/ 4 h 7"/>
                <a:gd name="T82" fmla="*/ 4 w 5"/>
                <a:gd name="T83" fmla="*/ 1 h 7"/>
                <a:gd name="T84" fmla="*/ 4 w 5"/>
                <a:gd name="T85" fmla="*/ 1 h 7"/>
                <a:gd name="T86" fmla="*/ 4 w 5"/>
                <a:gd name="T87" fmla="*/ 1 h 7"/>
                <a:gd name="T88" fmla="*/ 4 w 5"/>
                <a:gd name="T89" fmla="*/ 0 h 7"/>
                <a:gd name="T90" fmla="*/ 3 w 5"/>
                <a:gd name="T91" fmla="*/ 0 h 7"/>
                <a:gd name="T92" fmla="*/ 3 w 5"/>
                <a:gd name="T93" fmla="*/ 1 h 7"/>
                <a:gd name="T94" fmla="*/ 3 w 5"/>
                <a:gd name="T95" fmla="*/ 1 h 7"/>
                <a:gd name="T96" fmla="*/ 3 w 5"/>
                <a:gd name="T97" fmla="*/ 1 h 7"/>
                <a:gd name="T98" fmla="*/ 4 w 5"/>
                <a:gd name="T99" fmla="*/ 1 h 7"/>
                <a:gd name="T100" fmla="*/ 4 w 5"/>
                <a:gd name="T10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303"/>
            <p:cNvSpPr>
              <a:spLocks/>
            </p:cNvSpPr>
            <p:nvPr/>
          </p:nvSpPr>
          <p:spPr bwMode="auto">
            <a:xfrm>
              <a:off x="825" y="2875"/>
              <a:ext cx="10" cy="7"/>
            </a:xfrm>
            <a:custGeom>
              <a:avLst/>
              <a:gdLst>
                <a:gd name="T0" fmla="*/ 8 w 10"/>
                <a:gd name="T1" fmla="*/ 2 h 7"/>
                <a:gd name="T2" fmla="*/ 8 w 10"/>
                <a:gd name="T3" fmla="*/ 2 h 7"/>
                <a:gd name="T4" fmla="*/ 8 w 10"/>
                <a:gd name="T5" fmla="*/ 1 h 7"/>
                <a:gd name="T6" fmla="*/ 8 w 10"/>
                <a:gd name="T7" fmla="*/ 1 h 7"/>
                <a:gd name="T8" fmla="*/ 9 w 10"/>
                <a:gd name="T9" fmla="*/ 1 h 7"/>
                <a:gd name="T10" fmla="*/ 7 w 10"/>
                <a:gd name="T11" fmla="*/ 1 h 7"/>
                <a:gd name="T12" fmla="*/ 4 w 10"/>
                <a:gd name="T13" fmla="*/ 5 h 7"/>
                <a:gd name="T14" fmla="*/ 3 w 10"/>
                <a:gd name="T15" fmla="*/ 1 h 7"/>
                <a:gd name="T16" fmla="*/ 1 w 10"/>
                <a:gd name="T17" fmla="*/ 0 h 7"/>
                <a:gd name="T18" fmla="*/ 1 w 10"/>
                <a:gd name="T19" fmla="*/ 1 h 7"/>
                <a:gd name="T20" fmla="*/ 1 w 10"/>
                <a:gd name="T21" fmla="*/ 1 h 7"/>
                <a:gd name="T22" fmla="*/ 2 w 10"/>
                <a:gd name="T23" fmla="*/ 1 h 7"/>
                <a:gd name="T24" fmla="*/ 1 w 10"/>
                <a:gd name="T25" fmla="*/ 1 h 7"/>
                <a:gd name="T26" fmla="*/ 1 w 10"/>
                <a:gd name="T27" fmla="*/ 5 h 7"/>
                <a:gd name="T28" fmla="*/ 1 w 10"/>
                <a:gd name="T29" fmla="*/ 5 h 7"/>
                <a:gd name="T30" fmla="*/ 1 w 10"/>
                <a:gd name="T31" fmla="*/ 5 h 7"/>
                <a:gd name="T32" fmla="*/ 1 w 10"/>
                <a:gd name="T33" fmla="*/ 6 h 7"/>
                <a:gd name="T34" fmla="*/ 0 w 10"/>
                <a:gd name="T35" fmla="*/ 6 h 7"/>
                <a:gd name="T36" fmla="*/ 0 w 10"/>
                <a:gd name="T37" fmla="*/ 6 h 7"/>
                <a:gd name="T38" fmla="*/ 2 w 10"/>
                <a:gd name="T39" fmla="*/ 6 h 7"/>
                <a:gd name="T40" fmla="*/ 2 w 10"/>
                <a:gd name="T41" fmla="*/ 6 h 7"/>
                <a:gd name="T42" fmla="*/ 2 w 10"/>
                <a:gd name="T43" fmla="*/ 6 h 7"/>
                <a:gd name="T44" fmla="*/ 1 w 10"/>
                <a:gd name="T45" fmla="*/ 6 h 7"/>
                <a:gd name="T46" fmla="*/ 1 w 10"/>
                <a:gd name="T47" fmla="*/ 5 h 7"/>
                <a:gd name="T48" fmla="*/ 1 w 10"/>
                <a:gd name="T49" fmla="*/ 5 h 7"/>
                <a:gd name="T50" fmla="*/ 2 w 10"/>
                <a:gd name="T51" fmla="*/ 1 h 7"/>
                <a:gd name="T52" fmla="*/ 4 w 10"/>
                <a:gd name="T53" fmla="*/ 6 h 7"/>
                <a:gd name="T54" fmla="*/ 4 w 10"/>
                <a:gd name="T55" fmla="*/ 6 h 7"/>
                <a:gd name="T56" fmla="*/ 7 w 10"/>
                <a:gd name="T57" fmla="*/ 1 h 7"/>
                <a:gd name="T58" fmla="*/ 7 w 10"/>
                <a:gd name="T59" fmla="*/ 5 h 7"/>
                <a:gd name="T60" fmla="*/ 7 w 10"/>
                <a:gd name="T61" fmla="*/ 6 h 7"/>
                <a:gd name="T62" fmla="*/ 6 w 10"/>
                <a:gd name="T63" fmla="*/ 6 h 7"/>
                <a:gd name="T64" fmla="*/ 6 w 10"/>
                <a:gd name="T65" fmla="*/ 6 h 7"/>
                <a:gd name="T66" fmla="*/ 5 w 10"/>
                <a:gd name="T67" fmla="*/ 6 h 7"/>
                <a:gd name="T68" fmla="*/ 8 w 10"/>
                <a:gd name="T69" fmla="*/ 6 h 7"/>
                <a:gd name="T70" fmla="*/ 8 w 10"/>
                <a:gd name="T71" fmla="*/ 6 h 7"/>
                <a:gd name="T72" fmla="*/ 7 w 10"/>
                <a:gd name="T73" fmla="*/ 6 h 7"/>
                <a:gd name="T74" fmla="*/ 7 w 10"/>
                <a:gd name="T75" fmla="*/ 6 h 7"/>
                <a:gd name="T76" fmla="*/ 7 w 10"/>
                <a:gd name="T77" fmla="*/ 5 h 7"/>
                <a:gd name="T78" fmla="*/ 8 w 10"/>
                <a:gd name="T7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1"/>
                  </a:lnTo>
                  <a:lnTo>
                    <a:pt x="4" y="6"/>
                  </a:lnTo>
                  <a:lnTo>
                    <a:pt x="4" y="6"/>
                  </a:lnTo>
                  <a:lnTo>
                    <a:pt x="7" y="1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Freeform 304"/>
            <p:cNvSpPr>
              <a:spLocks/>
            </p:cNvSpPr>
            <p:nvPr/>
          </p:nvSpPr>
          <p:spPr bwMode="auto">
            <a:xfrm>
              <a:off x="698" y="2857"/>
              <a:ext cx="20" cy="25"/>
            </a:xfrm>
            <a:custGeom>
              <a:avLst/>
              <a:gdLst>
                <a:gd name="T0" fmla="*/ 7 w 20"/>
                <a:gd name="T1" fmla="*/ 1 h 25"/>
                <a:gd name="T2" fmla="*/ 5 w 20"/>
                <a:gd name="T3" fmla="*/ 2 h 25"/>
                <a:gd name="T4" fmla="*/ 3 w 20"/>
                <a:gd name="T5" fmla="*/ 2 h 25"/>
                <a:gd name="T6" fmla="*/ 2 w 20"/>
                <a:gd name="T7" fmla="*/ 4 h 25"/>
                <a:gd name="T8" fmla="*/ 0 w 20"/>
                <a:gd name="T9" fmla="*/ 6 h 25"/>
                <a:gd name="T10" fmla="*/ 0 w 20"/>
                <a:gd name="T11" fmla="*/ 9 h 25"/>
                <a:gd name="T12" fmla="*/ 1 w 20"/>
                <a:gd name="T13" fmla="*/ 11 h 25"/>
                <a:gd name="T14" fmla="*/ 3 w 20"/>
                <a:gd name="T15" fmla="*/ 14 h 25"/>
                <a:gd name="T16" fmla="*/ 7 w 20"/>
                <a:gd name="T17" fmla="*/ 14 h 25"/>
                <a:gd name="T18" fmla="*/ 10 w 20"/>
                <a:gd name="T19" fmla="*/ 13 h 25"/>
                <a:gd name="T20" fmla="*/ 13 w 20"/>
                <a:gd name="T21" fmla="*/ 12 h 25"/>
                <a:gd name="T22" fmla="*/ 16 w 20"/>
                <a:gd name="T23" fmla="*/ 14 h 25"/>
                <a:gd name="T24" fmla="*/ 17 w 20"/>
                <a:gd name="T25" fmla="*/ 15 h 25"/>
                <a:gd name="T26" fmla="*/ 17 w 20"/>
                <a:gd name="T27" fmla="*/ 18 h 25"/>
                <a:gd name="T28" fmla="*/ 17 w 20"/>
                <a:gd name="T29" fmla="*/ 19 h 25"/>
                <a:gd name="T30" fmla="*/ 14 w 20"/>
                <a:gd name="T31" fmla="*/ 20 h 25"/>
                <a:gd name="T32" fmla="*/ 13 w 20"/>
                <a:gd name="T33" fmla="*/ 21 h 25"/>
                <a:gd name="T34" fmla="*/ 9 w 20"/>
                <a:gd name="T35" fmla="*/ 21 h 25"/>
                <a:gd name="T36" fmla="*/ 7 w 20"/>
                <a:gd name="T37" fmla="*/ 20 h 25"/>
                <a:gd name="T38" fmla="*/ 11 w 20"/>
                <a:gd name="T39" fmla="*/ 24 h 25"/>
                <a:gd name="T40" fmla="*/ 12 w 20"/>
                <a:gd name="T41" fmla="*/ 22 h 25"/>
                <a:gd name="T42" fmla="*/ 15 w 20"/>
                <a:gd name="T43" fmla="*/ 21 h 25"/>
                <a:gd name="T44" fmla="*/ 17 w 20"/>
                <a:gd name="T45" fmla="*/ 19 h 25"/>
                <a:gd name="T46" fmla="*/ 18 w 20"/>
                <a:gd name="T47" fmla="*/ 17 h 25"/>
                <a:gd name="T48" fmla="*/ 19 w 20"/>
                <a:gd name="T49" fmla="*/ 15 h 25"/>
                <a:gd name="T50" fmla="*/ 18 w 20"/>
                <a:gd name="T51" fmla="*/ 13 h 25"/>
                <a:gd name="T52" fmla="*/ 17 w 20"/>
                <a:gd name="T53" fmla="*/ 10 h 25"/>
                <a:gd name="T54" fmla="*/ 16 w 20"/>
                <a:gd name="T55" fmla="*/ 10 h 25"/>
                <a:gd name="T56" fmla="*/ 14 w 20"/>
                <a:gd name="T57" fmla="*/ 9 h 25"/>
                <a:gd name="T58" fmla="*/ 11 w 20"/>
                <a:gd name="T59" fmla="*/ 9 h 25"/>
                <a:gd name="T60" fmla="*/ 9 w 20"/>
                <a:gd name="T61" fmla="*/ 10 h 25"/>
                <a:gd name="T62" fmla="*/ 8 w 20"/>
                <a:gd name="T63" fmla="*/ 10 h 25"/>
                <a:gd name="T64" fmla="*/ 5 w 20"/>
                <a:gd name="T65" fmla="*/ 10 h 25"/>
                <a:gd name="T66" fmla="*/ 3 w 20"/>
                <a:gd name="T67" fmla="*/ 10 h 25"/>
                <a:gd name="T68" fmla="*/ 2 w 20"/>
                <a:gd name="T69" fmla="*/ 9 h 25"/>
                <a:gd name="T70" fmla="*/ 2 w 20"/>
                <a:gd name="T71" fmla="*/ 6 h 25"/>
                <a:gd name="T72" fmla="*/ 2 w 20"/>
                <a:gd name="T73" fmla="*/ 5 h 25"/>
                <a:gd name="T74" fmla="*/ 3 w 20"/>
                <a:gd name="T75" fmla="*/ 3 h 25"/>
                <a:gd name="T76" fmla="*/ 5 w 20"/>
                <a:gd name="T77" fmla="*/ 2 h 25"/>
                <a:gd name="T78" fmla="*/ 7 w 20"/>
                <a:gd name="T79" fmla="*/ 2 h 25"/>
                <a:gd name="T80" fmla="*/ 9 w 20"/>
                <a:gd name="T81" fmla="*/ 3 h 25"/>
                <a:gd name="T82" fmla="*/ 11 w 20"/>
                <a:gd name="T8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" h="25">
                  <a:moveTo>
                    <a:pt x="8" y="0"/>
                  </a:move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Freeform 305"/>
            <p:cNvSpPr>
              <a:spLocks/>
            </p:cNvSpPr>
            <p:nvPr/>
          </p:nvSpPr>
          <p:spPr bwMode="auto">
            <a:xfrm>
              <a:off x="794" y="2826"/>
              <a:ext cx="19" cy="24"/>
            </a:xfrm>
            <a:custGeom>
              <a:avLst/>
              <a:gdLst>
                <a:gd name="T0" fmla="*/ 12 w 19"/>
                <a:gd name="T1" fmla="*/ 6 h 24"/>
                <a:gd name="T2" fmla="*/ 12 w 19"/>
                <a:gd name="T3" fmla="*/ 8 h 24"/>
                <a:gd name="T4" fmla="*/ 11 w 19"/>
                <a:gd name="T5" fmla="*/ 10 h 24"/>
                <a:gd name="T6" fmla="*/ 11 w 19"/>
                <a:gd name="T7" fmla="*/ 10 h 24"/>
                <a:gd name="T8" fmla="*/ 9 w 19"/>
                <a:gd name="T9" fmla="*/ 10 h 24"/>
                <a:gd name="T10" fmla="*/ 8 w 19"/>
                <a:gd name="T11" fmla="*/ 10 h 24"/>
                <a:gd name="T12" fmla="*/ 6 w 19"/>
                <a:gd name="T13" fmla="*/ 5 h 24"/>
                <a:gd name="T14" fmla="*/ 6 w 19"/>
                <a:gd name="T15" fmla="*/ 3 h 24"/>
                <a:gd name="T16" fmla="*/ 6 w 19"/>
                <a:gd name="T17" fmla="*/ 2 h 24"/>
                <a:gd name="T18" fmla="*/ 8 w 19"/>
                <a:gd name="T19" fmla="*/ 2 h 24"/>
                <a:gd name="T20" fmla="*/ 9 w 19"/>
                <a:gd name="T21" fmla="*/ 1 h 24"/>
                <a:gd name="T22" fmla="*/ 11 w 19"/>
                <a:gd name="T23" fmla="*/ 1 h 24"/>
                <a:gd name="T24" fmla="*/ 12 w 19"/>
                <a:gd name="T25" fmla="*/ 2 h 24"/>
                <a:gd name="T26" fmla="*/ 14 w 19"/>
                <a:gd name="T27" fmla="*/ 2 h 24"/>
                <a:gd name="T28" fmla="*/ 14 w 19"/>
                <a:gd name="T29" fmla="*/ 2 h 24"/>
                <a:gd name="T30" fmla="*/ 15 w 19"/>
                <a:gd name="T31" fmla="*/ 3 h 24"/>
                <a:gd name="T32" fmla="*/ 16 w 19"/>
                <a:gd name="T33" fmla="*/ 4 h 24"/>
                <a:gd name="T34" fmla="*/ 17 w 19"/>
                <a:gd name="T35" fmla="*/ 6 h 24"/>
                <a:gd name="T36" fmla="*/ 15 w 19"/>
                <a:gd name="T37" fmla="*/ 0 h 24"/>
                <a:gd name="T38" fmla="*/ 0 w 19"/>
                <a:gd name="T39" fmla="*/ 2 h 24"/>
                <a:gd name="T40" fmla="*/ 2 w 19"/>
                <a:gd name="T41" fmla="*/ 2 h 24"/>
                <a:gd name="T42" fmla="*/ 2 w 19"/>
                <a:gd name="T43" fmla="*/ 2 h 24"/>
                <a:gd name="T44" fmla="*/ 3 w 19"/>
                <a:gd name="T45" fmla="*/ 3 h 24"/>
                <a:gd name="T46" fmla="*/ 3 w 19"/>
                <a:gd name="T47" fmla="*/ 5 h 24"/>
                <a:gd name="T48" fmla="*/ 4 w 19"/>
                <a:gd name="T49" fmla="*/ 17 h 24"/>
                <a:gd name="T50" fmla="*/ 4 w 19"/>
                <a:gd name="T51" fmla="*/ 19 h 24"/>
                <a:gd name="T52" fmla="*/ 4 w 19"/>
                <a:gd name="T53" fmla="*/ 21 h 24"/>
                <a:gd name="T54" fmla="*/ 3 w 19"/>
                <a:gd name="T55" fmla="*/ 21 h 24"/>
                <a:gd name="T56" fmla="*/ 2 w 19"/>
                <a:gd name="T57" fmla="*/ 21 h 24"/>
                <a:gd name="T58" fmla="*/ 2 w 19"/>
                <a:gd name="T59" fmla="*/ 23 h 24"/>
                <a:gd name="T60" fmla="*/ 18 w 19"/>
                <a:gd name="T61" fmla="*/ 17 h 24"/>
                <a:gd name="T62" fmla="*/ 17 w 19"/>
                <a:gd name="T63" fmla="*/ 17 h 24"/>
                <a:gd name="T64" fmla="*/ 17 w 19"/>
                <a:gd name="T65" fmla="*/ 17 h 24"/>
                <a:gd name="T66" fmla="*/ 16 w 19"/>
                <a:gd name="T67" fmla="*/ 19 h 24"/>
                <a:gd name="T68" fmla="*/ 15 w 19"/>
                <a:gd name="T69" fmla="*/ 20 h 24"/>
                <a:gd name="T70" fmla="*/ 14 w 19"/>
                <a:gd name="T71" fmla="*/ 21 h 24"/>
                <a:gd name="T72" fmla="*/ 13 w 19"/>
                <a:gd name="T73" fmla="*/ 21 h 24"/>
                <a:gd name="T74" fmla="*/ 12 w 19"/>
                <a:gd name="T75" fmla="*/ 21 h 24"/>
                <a:gd name="T76" fmla="*/ 11 w 19"/>
                <a:gd name="T77" fmla="*/ 21 h 24"/>
                <a:gd name="T78" fmla="*/ 9 w 19"/>
                <a:gd name="T79" fmla="*/ 21 h 24"/>
                <a:gd name="T80" fmla="*/ 8 w 19"/>
                <a:gd name="T81" fmla="*/ 21 h 24"/>
                <a:gd name="T82" fmla="*/ 7 w 19"/>
                <a:gd name="T83" fmla="*/ 20 h 24"/>
                <a:gd name="T84" fmla="*/ 7 w 19"/>
                <a:gd name="T85" fmla="*/ 11 h 24"/>
                <a:gd name="T86" fmla="*/ 8 w 19"/>
                <a:gd name="T87" fmla="*/ 11 h 24"/>
                <a:gd name="T88" fmla="*/ 10 w 19"/>
                <a:gd name="T89" fmla="*/ 11 h 24"/>
                <a:gd name="T90" fmla="*/ 11 w 19"/>
                <a:gd name="T91" fmla="*/ 12 h 24"/>
                <a:gd name="T92" fmla="*/ 12 w 19"/>
                <a:gd name="T93" fmla="*/ 13 h 24"/>
                <a:gd name="T94" fmla="*/ 13 w 19"/>
                <a:gd name="T95" fmla="*/ 14 h 24"/>
                <a:gd name="T96" fmla="*/ 14 w 19"/>
                <a:gd name="T9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24">
                  <a:moveTo>
                    <a:pt x="13" y="6"/>
                  </a:move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17" y="22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306"/>
            <p:cNvSpPr>
              <a:spLocks/>
            </p:cNvSpPr>
            <p:nvPr/>
          </p:nvSpPr>
          <p:spPr bwMode="auto">
            <a:xfrm>
              <a:off x="821" y="2826"/>
              <a:ext cx="14" cy="24"/>
            </a:xfrm>
            <a:custGeom>
              <a:avLst/>
              <a:gdLst>
                <a:gd name="T0" fmla="*/ 11 w 14"/>
                <a:gd name="T1" fmla="*/ 1 h 24"/>
                <a:gd name="T2" fmla="*/ 9 w 14"/>
                <a:gd name="T3" fmla="*/ 1 h 24"/>
                <a:gd name="T4" fmla="*/ 8 w 14"/>
                <a:gd name="T5" fmla="*/ 0 h 24"/>
                <a:gd name="T6" fmla="*/ 5 w 14"/>
                <a:gd name="T7" fmla="*/ 0 h 24"/>
                <a:gd name="T8" fmla="*/ 3 w 14"/>
                <a:gd name="T9" fmla="*/ 1 h 24"/>
                <a:gd name="T10" fmla="*/ 2 w 14"/>
                <a:gd name="T11" fmla="*/ 2 h 24"/>
                <a:gd name="T12" fmla="*/ 1 w 14"/>
                <a:gd name="T13" fmla="*/ 5 h 24"/>
                <a:gd name="T14" fmla="*/ 1 w 14"/>
                <a:gd name="T15" fmla="*/ 8 h 24"/>
                <a:gd name="T16" fmla="*/ 3 w 14"/>
                <a:gd name="T17" fmla="*/ 10 h 24"/>
                <a:gd name="T18" fmla="*/ 6 w 14"/>
                <a:gd name="T19" fmla="*/ 12 h 24"/>
                <a:gd name="T20" fmla="*/ 9 w 14"/>
                <a:gd name="T21" fmla="*/ 13 h 24"/>
                <a:gd name="T22" fmla="*/ 10 w 14"/>
                <a:gd name="T23" fmla="*/ 16 h 24"/>
                <a:gd name="T24" fmla="*/ 11 w 14"/>
                <a:gd name="T25" fmla="*/ 18 h 24"/>
                <a:gd name="T26" fmla="*/ 10 w 14"/>
                <a:gd name="T27" fmla="*/ 20 h 24"/>
                <a:gd name="T28" fmla="*/ 10 w 14"/>
                <a:gd name="T29" fmla="*/ 21 h 24"/>
                <a:gd name="T30" fmla="*/ 8 w 14"/>
                <a:gd name="T31" fmla="*/ 21 h 24"/>
                <a:gd name="T32" fmla="*/ 5 w 14"/>
                <a:gd name="T33" fmla="*/ 21 h 24"/>
                <a:gd name="T34" fmla="*/ 3 w 14"/>
                <a:gd name="T35" fmla="*/ 20 h 24"/>
                <a:gd name="T36" fmla="*/ 2 w 14"/>
                <a:gd name="T37" fmla="*/ 17 h 24"/>
                <a:gd name="T38" fmla="*/ 1 w 14"/>
                <a:gd name="T39" fmla="*/ 16 h 24"/>
                <a:gd name="T40" fmla="*/ 2 w 14"/>
                <a:gd name="T41" fmla="*/ 22 h 24"/>
                <a:gd name="T42" fmla="*/ 3 w 14"/>
                <a:gd name="T43" fmla="*/ 21 h 24"/>
                <a:gd name="T44" fmla="*/ 5 w 14"/>
                <a:gd name="T45" fmla="*/ 22 h 24"/>
                <a:gd name="T46" fmla="*/ 7 w 14"/>
                <a:gd name="T47" fmla="*/ 23 h 24"/>
                <a:gd name="T48" fmla="*/ 9 w 14"/>
                <a:gd name="T49" fmla="*/ 22 h 24"/>
                <a:gd name="T50" fmla="*/ 11 w 14"/>
                <a:gd name="T51" fmla="*/ 21 h 24"/>
                <a:gd name="T52" fmla="*/ 12 w 14"/>
                <a:gd name="T53" fmla="*/ 19 h 24"/>
                <a:gd name="T54" fmla="*/ 13 w 14"/>
                <a:gd name="T55" fmla="*/ 17 h 24"/>
                <a:gd name="T56" fmla="*/ 13 w 14"/>
                <a:gd name="T57" fmla="*/ 14 h 24"/>
                <a:gd name="T58" fmla="*/ 12 w 14"/>
                <a:gd name="T59" fmla="*/ 12 h 24"/>
                <a:gd name="T60" fmla="*/ 10 w 14"/>
                <a:gd name="T61" fmla="*/ 11 h 24"/>
                <a:gd name="T62" fmla="*/ 8 w 14"/>
                <a:gd name="T63" fmla="*/ 10 h 24"/>
                <a:gd name="T64" fmla="*/ 6 w 14"/>
                <a:gd name="T65" fmla="*/ 9 h 24"/>
                <a:gd name="T66" fmla="*/ 5 w 14"/>
                <a:gd name="T67" fmla="*/ 8 h 24"/>
                <a:gd name="T68" fmla="*/ 3 w 14"/>
                <a:gd name="T69" fmla="*/ 7 h 24"/>
                <a:gd name="T70" fmla="*/ 3 w 14"/>
                <a:gd name="T71" fmla="*/ 5 h 24"/>
                <a:gd name="T72" fmla="*/ 3 w 14"/>
                <a:gd name="T73" fmla="*/ 3 h 24"/>
                <a:gd name="T74" fmla="*/ 4 w 14"/>
                <a:gd name="T75" fmla="*/ 2 h 24"/>
                <a:gd name="T76" fmla="*/ 6 w 14"/>
                <a:gd name="T77" fmla="*/ 2 h 24"/>
                <a:gd name="T78" fmla="*/ 8 w 14"/>
                <a:gd name="T79" fmla="*/ 2 h 24"/>
                <a:gd name="T80" fmla="*/ 9 w 14"/>
                <a:gd name="T81" fmla="*/ 2 h 24"/>
                <a:gd name="T82" fmla="*/ 11 w 14"/>
                <a:gd name="T83" fmla="*/ 4 h 24"/>
                <a:gd name="T84" fmla="*/ 12 w 14"/>
                <a:gd name="T85" fmla="*/ 6 h 24"/>
                <a:gd name="T86" fmla="*/ 13 w 14"/>
                <a:gd name="T8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" h="24">
                  <a:moveTo>
                    <a:pt x="12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307"/>
            <p:cNvSpPr>
              <a:spLocks/>
            </p:cNvSpPr>
            <p:nvPr/>
          </p:nvSpPr>
          <p:spPr bwMode="auto">
            <a:xfrm>
              <a:off x="854" y="2832"/>
              <a:ext cx="20" cy="24"/>
            </a:xfrm>
            <a:custGeom>
              <a:avLst/>
              <a:gdLst>
                <a:gd name="T0" fmla="*/ 18 w 20"/>
                <a:gd name="T1" fmla="*/ 16 h 24"/>
                <a:gd name="T2" fmla="*/ 18 w 20"/>
                <a:gd name="T3" fmla="*/ 14 h 24"/>
                <a:gd name="T4" fmla="*/ 18 w 20"/>
                <a:gd name="T5" fmla="*/ 13 h 24"/>
                <a:gd name="T6" fmla="*/ 19 w 20"/>
                <a:gd name="T7" fmla="*/ 11 h 24"/>
                <a:gd name="T8" fmla="*/ 19 w 20"/>
                <a:gd name="T9" fmla="*/ 9 h 24"/>
                <a:gd name="T10" fmla="*/ 18 w 20"/>
                <a:gd name="T11" fmla="*/ 7 h 24"/>
                <a:gd name="T12" fmla="*/ 17 w 20"/>
                <a:gd name="T13" fmla="*/ 5 h 24"/>
                <a:gd name="T14" fmla="*/ 17 w 20"/>
                <a:gd name="T15" fmla="*/ 3 h 24"/>
                <a:gd name="T16" fmla="*/ 15 w 20"/>
                <a:gd name="T17" fmla="*/ 2 h 24"/>
                <a:gd name="T18" fmla="*/ 13 w 20"/>
                <a:gd name="T19" fmla="*/ 1 h 24"/>
                <a:gd name="T20" fmla="*/ 11 w 20"/>
                <a:gd name="T21" fmla="*/ 0 h 24"/>
                <a:gd name="T22" fmla="*/ 9 w 20"/>
                <a:gd name="T23" fmla="*/ 0 h 24"/>
                <a:gd name="T24" fmla="*/ 7 w 20"/>
                <a:gd name="T25" fmla="*/ 1 h 24"/>
                <a:gd name="T26" fmla="*/ 5 w 20"/>
                <a:gd name="T27" fmla="*/ 2 h 24"/>
                <a:gd name="T28" fmla="*/ 4 w 20"/>
                <a:gd name="T29" fmla="*/ 2 h 24"/>
                <a:gd name="T30" fmla="*/ 2 w 20"/>
                <a:gd name="T31" fmla="*/ 4 h 24"/>
                <a:gd name="T32" fmla="*/ 2 w 20"/>
                <a:gd name="T33" fmla="*/ 6 h 24"/>
                <a:gd name="T34" fmla="*/ 1 w 20"/>
                <a:gd name="T35" fmla="*/ 8 h 24"/>
                <a:gd name="T36" fmla="*/ 0 w 20"/>
                <a:gd name="T37" fmla="*/ 10 h 24"/>
                <a:gd name="T38" fmla="*/ 0 w 20"/>
                <a:gd name="T39" fmla="*/ 12 h 24"/>
                <a:gd name="T40" fmla="*/ 0 w 20"/>
                <a:gd name="T41" fmla="*/ 14 h 24"/>
                <a:gd name="T42" fmla="*/ 1 w 20"/>
                <a:gd name="T43" fmla="*/ 16 h 24"/>
                <a:gd name="T44" fmla="*/ 2 w 20"/>
                <a:gd name="T45" fmla="*/ 18 h 24"/>
                <a:gd name="T46" fmla="*/ 2 w 20"/>
                <a:gd name="T47" fmla="*/ 20 h 24"/>
                <a:gd name="T48" fmla="*/ 4 w 20"/>
                <a:gd name="T49" fmla="*/ 21 h 24"/>
                <a:gd name="T50" fmla="*/ 5 w 20"/>
                <a:gd name="T51" fmla="*/ 22 h 24"/>
                <a:gd name="T52" fmla="*/ 8 w 20"/>
                <a:gd name="T53" fmla="*/ 22 h 24"/>
                <a:gd name="T54" fmla="*/ 9 w 20"/>
                <a:gd name="T55" fmla="*/ 23 h 24"/>
                <a:gd name="T56" fmla="*/ 11 w 20"/>
                <a:gd name="T57" fmla="*/ 22 h 24"/>
                <a:gd name="T58" fmla="*/ 12 w 20"/>
                <a:gd name="T59" fmla="*/ 22 h 24"/>
                <a:gd name="T60" fmla="*/ 14 w 20"/>
                <a:gd name="T61" fmla="*/ 21 h 24"/>
                <a:gd name="T62" fmla="*/ 15 w 20"/>
                <a:gd name="T63" fmla="*/ 20 h 24"/>
                <a:gd name="T64" fmla="*/ 16 w 20"/>
                <a:gd name="T65" fmla="*/ 19 h 24"/>
                <a:gd name="T66" fmla="*/ 17 w 20"/>
                <a:gd name="T6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4">
                  <a:moveTo>
                    <a:pt x="17" y="17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308"/>
            <p:cNvSpPr>
              <a:spLocks/>
            </p:cNvSpPr>
            <p:nvPr/>
          </p:nvSpPr>
          <p:spPr bwMode="auto">
            <a:xfrm>
              <a:off x="996" y="2986"/>
              <a:ext cx="27" cy="22"/>
            </a:xfrm>
            <a:custGeom>
              <a:avLst/>
              <a:gdLst>
                <a:gd name="T0" fmla="*/ 10 w 27"/>
                <a:gd name="T1" fmla="*/ 5 h 22"/>
                <a:gd name="T2" fmla="*/ 8 w 27"/>
                <a:gd name="T3" fmla="*/ 5 h 22"/>
                <a:gd name="T4" fmla="*/ 7 w 27"/>
                <a:gd name="T5" fmla="*/ 5 h 22"/>
                <a:gd name="T6" fmla="*/ 6 w 27"/>
                <a:gd name="T7" fmla="*/ 5 h 22"/>
                <a:gd name="T8" fmla="*/ 5 w 27"/>
                <a:gd name="T9" fmla="*/ 5 h 22"/>
                <a:gd name="T10" fmla="*/ 4 w 27"/>
                <a:gd name="T11" fmla="*/ 5 h 22"/>
                <a:gd name="T12" fmla="*/ 3 w 27"/>
                <a:gd name="T13" fmla="*/ 5 h 22"/>
                <a:gd name="T14" fmla="*/ 3 w 27"/>
                <a:gd name="T15" fmla="*/ 5 h 22"/>
                <a:gd name="T16" fmla="*/ 2 w 27"/>
                <a:gd name="T17" fmla="*/ 5 h 22"/>
                <a:gd name="T18" fmla="*/ 2 w 27"/>
                <a:gd name="T19" fmla="*/ 6 h 22"/>
                <a:gd name="T20" fmla="*/ 3 w 27"/>
                <a:gd name="T21" fmla="*/ 7 h 22"/>
                <a:gd name="T22" fmla="*/ 3 w 27"/>
                <a:gd name="T23" fmla="*/ 8 h 22"/>
                <a:gd name="T24" fmla="*/ 2 w 27"/>
                <a:gd name="T25" fmla="*/ 8 h 22"/>
                <a:gd name="T26" fmla="*/ 0 w 27"/>
                <a:gd name="T27" fmla="*/ 1 h 22"/>
                <a:gd name="T28" fmla="*/ 1 w 27"/>
                <a:gd name="T29" fmla="*/ 0 h 22"/>
                <a:gd name="T30" fmla="*/ 2 w 27"/>
                <a:gd name="T31" fmla="*/ 1 h 22"/>
                <a:gd name="T32" fmla="*/ 2 w 27"/>
                <a:gd name="T33" fmla="*/ 2 h 22"/>
                <a:gd name="T34" fmla="*/ 2 w 27"/>
                <a:gd name="T35" fmla="*/ 2 h 22"/>
                <a:gd name="T36" fmla="*/ 2 w 27"/>
                <a:gd name="T37" fmla="*/ 2 h 22"/>
                <a:gd name="T38" fmla="*/ 3 w 27"/>
                <a:gd name="T39" fmla="*/ 2 h 22"/>
                <a:gd name="T40" fmla="*/ 4 w 27"/>
                <a:gd name="T41" fmla="*/ 2 h 22"/>
                <a:gd name="T42" fmla="*/ 5 w 27"/>
                <a:gd name="T43" fmla="*/ 3 h 22"/>
                <a:gd name="T44" fmla="*/ 6 w 27"/>
                <a:gd name="T45" fmla="*/ 3 h 22"/>
                <a:gd name="T46" fmla="*/ 7 w 27"/>
                <a:gd name="T47" fmla="*/ 3 h 22"/>
                <a:gd name="T48" fmla="*/ 7 w 27"/>
                <a:gd name="T49" fmla="*/ 3 h 22"/>
                <a:gd name="T50" fmla="*/ 24 w 27"/>
                <a:gd name="T51" fmla="*/ 5 h 22"/>
                <a:gd name="T52" fmla="*/ 26 w 27"/>
                <a:gd name="T53" fmla="*/ 7 h 22"/>
                <a:gd name="T54" fmla="*/ 11 w 27"/>
                <a:gd name="T55" fmla="*/ 16 h 22"/>
                <a:gd name="T56" fmla="*/ 10 w 27"/>
                <a:gd name="T57" fmla="*/ 16 h 22"/>
                <a:gd name="T58" fmla="*/ 10 w 27"/>
                <a:gd name="T59" fmla="*/ 17 h 22"/>
                <a:gd name="T60" fmla="*/ 9 w 27"/>
                <a:gd name="T61" fmla="*/ 17 h 22"/>
                <a:gd name="T62" fmla="*/ 8 w 27"/>
                <a:gd name="T63" fmla="*/ 18 h 22"/>
                <a:gd name="T64" fmla="*/ 7 w 27"/>
                <a:gd name="T65" fmla="*/ 19 h 22"/>
                <a:gd name="T66" fmla="*/ 7 w 27"/>
                <a:gd name="T67" fmla="*/ 19 h 22"/>
                <a:gd name="T68" fmla="*/ 7 w 27"/>
                <a:gd name="T69" fmla="*/ 20 h 22"/>
                <a:gd name="T70" fmla="*/ 7 w 27"/>
                <a:gd name="T71" fmla="*/ 21 h 22"/>
                <a:gd name="T72" fmla="*/ 6 w 27"/>
                <a:gd name="T73" fmla="*/ 21 h 22"/>
                <a:gd name="T74" fmla="*/ 3 w 27"/>
                <a:gd name="T75" fmla="*/ 12 h 22"/>
                <a:gd name="T76" fmla="*/ 4 w 27"/>
                <a:gd name="T77" fmla="*/ 12 h 22"/>
                <a:gd name="T78" fmla="*/ 4 w 27"/>
                <a:gd name="T79" fmla="*/ 13 h 22"/>
                <a:gd name="T80" fmla="*/ 5 w 27"/>
                <a:gd name="T81" fmla="*/ 13 h 22"/>
                <a:gd name="T82" fmla="*/ 5 w 27"/>
                <a:gd name="T83" fmla="*/ 14 h 22"/>
                <a:gd name="T84" fmla="*/ 5 w 27"/>
                <a:gd name="T85" fmla="*/ 15 h 22"/>
                <a:gd name="T86" fmla="*/ 6 w 27"/>
                <a:gd name="T87" fmla="*/ 15 h 22"/>
                <a:gd name="T88" fmla="*/ 7 w 27"/>
                <a:gd name="T89" fmla="*/ 15 h 22"/>
                <a:gd name="T90" fmla="*/ 7 w 27"/>
                <a:gd name="T91" fmla="*/ 15 h 22"/>
                <a:gd name="T92" fmla="*/ 8 w 27"/>
                <a:gd name="T93" fmla="*/ 15 h 22"/>
                <a:gd name="T94" fmla="*/ 8 w 27"/>
                <a:gd name="T95" fmla="*/ 14 h 22"/>
                <a:gd name="T96" fmla="*/ 11 w 27"/>
                <a:gd name="T97" fmla="*/ 12 h 22"/>
                <a:gd name="T98" fmla="*/ 10 w 27"/>
                <a:gd name="T9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" h="22">
                  <a:moveTo>
                    <a:pt x="10" y="5"/>
                  </a:move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309"/>
            <p:cNvSpPr>
              <a:spLocks/>
            </p:cNvSpPr>
            <p:nvPr/>
          </p:nvSpPr>
          <p:spPr bwMode="auto">
            <a:xfrm>
              <a:off x="1010" y="2992"/>
              <a:ext cx="8" cy="3"/>
            </a:xfrm>
            <a:custGeom>
              <a:avLst/>
              <a:gdLst>
                <a:gd name="T0" fmla="*/ 1 w 8"/>
                <a:gd name="T1" fmla="*/ 2 h 3"/>
                <a:gd name="T2" fmla="*/ 7 w 8"/>
                <a:gd name="T3" fmla="*/ 1 h 3"/>
                <a:gd name="T4" fmla="*/ 0 w 8"/>
                <a:gd name="T5" fmla="*/ 0 h 3"/>
                <a:gd name="T6" fmla="*/ 1 w 8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lnTo>
                    <a:pt x="7" y="1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Freeform 310"/>
            <p:cNvSpPr>
              <a:spLocks/>
            </p:cNvSpPr>
            <p:nvPr/>
          </p:nvSpPr>
          <p:spPr bwMode="auto">
            <a:xfrm>
              <a:off x="657" y="3175"/>
              <a:ext cx="22" cy="29"/>
            </a:xfrm>
            <a:custGeom>
              <a:avLst/>
              <a:gdLst>
                <a:gd name="T0" fmla="*/ 2 w 22"/>
                <a:gd name="T1" fmla="*/ 16 h 29"/>
                <a:gd name="T2" fmla="*/ 2 w 22"/>
                <a:gd name="T3" fmla="*/ 14 h 29"/>
                <a:gd name="T4" fmla="*/ 5 w 22"/>
                <a:gd name="T5" fmla="*/ 14 h 29"/>
                <a:gd name="T6" fmla="*/ 6 w 22"/>
                <a:gd name="T7" fmla="*/ 16 h 29"/>
                <a:gd name="T8" fmla="*/ 7 w 22"/>
                <a:gd name="T9" fmla="*/ 16 h 29"/>
                <a:gd name="T10" fmla="*/ 6 w 22"/>
                <a:gd name="T11" fmla="*/ 14 h 29"/>
                <a:gd name="T12" fmla="*/ 5 w 22"/>
                <a:gd name="T13" fmla="*/ 12 h 29"/>
                <a:gd name="T14" fmla="*/ 2 w 22"/>
                <a:gd name="T15" fmla="*/ 12 h 29"/>
                <a:gd name="T16" fmla="*/ 3 w 22"/>
                <a:gd name="T17" fmla="*/ 10 h 29"/>
                <a:gd name="T18" fmla="*/ 5 w 22"/>
                <a:gd name="T19" fmla="*/ 7 h 29"/>
                <a:gd name="T20" fmla="*/ 6 w 22"/>
                <a:gd name="T21" fmla="*/ 6 h 29"/>
                <a:gd name="T22" fmla="*/ 9 w 22"/>
                <a:gd name="T23" fmla="*/ 4 h 29"/>
                <a:gd name="T24" fmla="*/ 11 w 22"/>
                <a:gd name="T25" fmla="*/ 2 h 29"/>
                <a:gd name="T26" fmla="*/ 13 w 22"/>
                <a:gd name="T27" fmla="*/ 2 h 29"/>
                <a:gd name="T28" fmla="*/ 16 w 22"/>
                <a:gd name="T29" fmla="*/ 2 h 29"/>
                <a:gd name="T30" fmla="*/ 18 w 22"/>
                <a:gd name="T31" fmla="*/ 4 h 29"/>
                <a:gd name="T32" fmla="*/ 19 w 22"/>
                <a:gd name="T33" fmla="*/ 7 h 29"/>
                <a:gd name="T34" fmla="*/ 19 w 22"/>
                <a:gd name="T35" fmla="*/ 9 h 29"/>
                <a:gd name="T36" fmla="*/ 18 w 22"/>
                <a:gd name="T37" fmla="*/ 12 h 29"/>
                <a:gd name="T38" fmla="*/ 16 w 22"/>
                <a:gd name="T39" fmla="*/ 14 h 29"/>
                <a:gd name="T40" fmla="*/ 15 w 22"/>
                <a:gd name="T41" fmla="*/ 16 h 29"/>
                <a:gd name="T42" fmla="*/ 12 w 22"/>
                <a:gd name="T43" fmla="*/ 18 h 29"/>
                <a:gd name="T44" fmla="*/ 10 w 22"/>
                <a:gd name="T45" fmla="*/ 19 h 29"/>
                <a:gd name="T46" fmla="*/ 9 w 22"/>
                <a:gd name="T47" fmla="*/ 20 h 29"/>
                <a:gd name="T48" fmla="*/ 8 w 22"/>
                <a:gd name="T49" fmla="*/ 19 h 29"/>
                <a:gd name="T50" fmla="*/ 7 w 22"/>
                <a:gd name="T51" fmla="*/ 17 h 29"/>
                <a:gd name="T52" fmla="*/ 6 w 22"/>
                <a:gd name="T53" fmla="*/ 17 h 29"/>
                <a:gd name="T54" fmla="*/ 5 w 22"/>
                <a:gd name="T55" fmla="*/ 20 h 29"/>
                <a:gd name="T56" fmla="*/ 4 w 22"/>
                <a:gd name="T57" fmla="*/ 19 h 29"/>
                <a:gd name="T58" fmla="*/ 2 w 22"/>
                <a:gd name="T59" fmla="*/ 18 h 29"/>
                <a:gd name="T60" fmla="*/ 1 w 22"/>
                <a:gd name="T61" fmla="*/ 16 h 29"/>
                <a:gd name="T62" fmla="*/ 2 w 22"/>
                <a:gd name="T63" fmla="*/ 18 h 29"/>
                <a:gd name="T64" fmla="*/ 2 w 22"/>
                <a:gd name="T65" fmla="*/ 20 h 29"/>
                <a:gd name="T66" fmla="*/ 4 w 22"/>
                <a:gd name="T67" fmla="*/ 21 h 29"/>
                <a:gd name="T68" fmla="*/ 4 w 22"/>
                <a:gd name="T69" fmla="*/ 22 h 29"/>
                <a:gd name="T70" fmla="*/ 4 w 22"/>
                <a:gd name="T71" fmla="*/ 25 h 29"/>
                <a:gd name="T72" fmla="*/ 5 w 22"/>
                <a:gd name="T73" fmla="*/ 27 h 29"/>
                <a:gd name="T74" fmla="*/ 7 w 22"/>
                <a:gd name="T75" fmla="*/ 28 h 29"/>
                <a:gd name="T76" fmla="*/ 9 w 22"/>
                <a:gd name="T77" fmla="*/ 27 h 29"/>
                <a:gd name="T78" fmla="*/ 7 w 22"/>
                <a:gd name="T79" fmla="*/ 26 h 29"/>
                <a:gd name="T80" fmla="*/ 6 w 22"/>
                <a:gd name="T81" fmla="*/ 25 h 29"/>
                <a:gd name="T82" fmla="*/ 7 w 22"/>
                <a:gd name="T83" fmla="*/ 23 h 29"/>
                <a:gd name="T84" fmla="*/ 9 w 22"/>
                <a:gd name="T85" fmla="*/ 22 h 29"/>
                <a:gd name="T86" fmla="*/ 11 w 22"/>
                <a:gd name="T87" fmla="*/ 22 h 29"/>
                <a:gd name="T88" fmla="*/ 13 w 22"/>
                <a:gd name="T89" fmla="*/ 21 h 29"/>
                <a:gd name="T90" fmla="*/ 16 w 22"/>
                <a:gd name="T91" fmla="*/ 20 h 29"/>
                <a:gd name="T92" fmla="*/ 17 w 22"/>
                <a:gd name="T93" fmla="*/ 18 h 29"/>
                <a:gd name="T94" fmla="*/ 19 w 22"/>
                <a:gd name="T95" fmla="*/ 16 h 29"/>
                <a:gd name="T96" fmla="*/ 20 w 22"/>
                <a:gd name="T97" fmla="*/ 12 h 29"/>
                <a:gd name="T98" fmla="*/ 21 w 22"/>
                <a:gd name="T99" fmla="*/ 10 h 29"/>
                <a:gd name="T100" fmla="*/ 20 w 22"/>
                <a:gd name="T101" fmla="*/ 7 h 29"/>
                <a:gd name="T102" fmla="*/ 19 w 22"/>
                <a:gd name="T103" fmla="*/ 4 h 29"/>
                <a:gd name="T104" fmla="*/ 16 w 22"/>
                <a:gd name="T105" fmla="*/ 2 h 29"/>
                <a:gd name="T106" fmla="*/ 13 w 22"/>
                <a:gd name="T107" fmla="*/ 1 h 29"/>
                <a:gd name="T108" fmla="*/ 10 w 22"/>
                <a:gd name="T109" fmla="*/ 0 h 29"/>
                <a:gd name="T110" fmla="*/ 8 w 22"/>
                <a:gd name="T111" fmla="*/ 1 h 29"/>
                <a:gd name="T112" fmla="*/ 5 w 22"/>
                <a:gd name="T113" fmla="*/ 3 h 29"/>
                <a:gd name="T114" fmla="*/ 2 w 22"/>
                <a:gd name="T115" fmla="*/ 6 h 29"/>
                <a:gd name="T116" fmla="*/ 1 w 22"/>
                <a:gd name="T117" fmla="*/ 7 h 29"/>
                <a:gd name="T118" fmla="*/ 0 w 22"/>
                <a:gd name="T119" fmla="*/ 10 h 29"/>
                <a:gd name="T120" fmla="*/ 0 w 22"/>
                <a:gd name="T121" fmla="*/ 12 h 29"/>
                <a:gd name="T122" fmla="*/ 0 w 22"/>
                <a:gd name="T123" fmla="*/ 15 h 29"/>
                <a:gd name="T124" fmla="*/ 2 w 22"/>
                <a:gd name="T12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" h="29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Freeform 311"/>
            <p:cNvSpPr>
              <a:spLocks/>
            </p:cNvSpPr>
            <p:nvPr/>
          </p:nvSpPr>
          <p:spPr bwMode="auto">
            <a:xfrm>
              <a:off x="677" y="3187"/>
              <a:ext cx="26" cy="27"/>
            </a:xfrm>
            <a:custGeom>
              <a:avLst/>
              <a:gdLst>
                <a:gd name="T0" fmla="*/ 14 w 26"/>
                <a:gd name="T1" fmla="*/ 21 h 27"/>
                <a:gd name="T2" fmla="*/ 12 w 26"/>
                <a:gd name="T3" fmla="*/ 23 h 27"/>
                <a:gd name="T4" fmla="*/ 10 w 26"/>
                <a:gd name="T5" fmla="*/ 24 h 27"/>
                <a:gd name="T6" fmla="*/ 9 w 26"/>
                <a:gd name="T7" fmla="*/ 24 h 27"/>
                <a:gd name="T8" fmla="*/ 7 w 26"/>
                <a:gd name="T9" fmla="*/ 24 h 27"/>
                <a:gd name="T10" fmla="*/ 6 w 26"/>
                <a:gd name="T11" fmla="*/ 24 h 27"/>
                <a:gd name="T12" fmla="*/ 4 w 26"/>
                <a:gd name="T13" fmla="*/ 23 h 27"/>
                <a:gd name="T14" fmla="*/ 2 w 26"/>
                <a:gd name="T15" fmla="*/ 21 h 27"/>
                <a:gd name="T16" fmla="*/ 2 w 26"/>
                <a:gd name="T17" fmla="*/ 20 h 27"/>
                <a:gd name="T18" fmla="*/ 2 w 26"/>
                <a:gd name="T19" fmla="*/ 18 h 27"/>
                <a:gd name="T20" fmla="*/ 3 w 26"/>
                <a:gd name="T21" fmla="*/ 16 h 27"/>
                <a:gd name="T22" fmla="*/ 4 w 26"/>
                <a:gd name="T23" fmla="*/ 15 h 27"/>
                <a:gd name="T24" fmla="*/ 10 w 26"/>
                <a:gd name="T25" fmla="*/ 7 h 27"/>
                <a:gd name="T26" fmla="*/ 10 w 26"/>
                <a:gd name="T27" fmla="*/ 7 h 27"/>
                <a:gd name="T28" fmla="*/ 11 w 26"/>
                <a:gd name="T29" fmla="*/ 6 h 27"/>
                <a:gd name="T30" fmla="*/ 12 w 26"/>
                <a:gd name="T31" fmla="*/ 5 h 27"/>
                <a:gd name="T32" fmla="*/ 14 w 26"/>
                <a:gd name="T33" fmla="*/ 5 h 27"/>
                <a:gd name="T34" fmla="*/ 15 w 26"/>
                <a:gd name="T35" fmla="*/ 5 h 27"/>
                <a:gd name="T36" fmla="*/ 8 w 26"/>
                <a:gd name="T37" fmla="*/ 1 h 27"/>
                <a:gd name="T38" fmla="*/ 9 w 26"/>
                <a:gd name="T39" fmla="*/ 2 h 27"/>
                <a:gd name="T40" fmla="*/ 9 w 26"/>
                <a:gd name="T41" fmla="*/ 3 h 27"/>
                <a:gd name="T42" fmla="*/ 8 w 26"/>
                <a:gd name="T43" fmla="*/ 5 h 27"/>
                <a:gd name="T44" fmla="*/ 2 w 26"/>
                <a:gd name="T45" fmla="*/ 14 h 27"/>
                <a:gd name="T46" fmla="*/ 1 w 26"/>
                <a:gd name="T47" fmla="*/ 15 h 27"/>
                <a:gd name="T48" fmla="*/ 0 w 26"/>
                <a:gd name="T49" fmla="*/ 17 h 27"/>
                <a:gd name="T50" fmla="*/ 0 w 26"/>
                <a:gd name="T51" fmla="*/ 19 h 27"/>
                <a:gd name="T52" fmla="*/ 0 w 26"/>
                <a:gd name="T53" fmla="*/ 20 h 27"/>
                <a:gd name="T54" fmla="*/ 1 w 26"/>
                <a:gd name="T55" fmla="*/ 22 h 27"/>
                <a:gd name="T56" fmla="*/ 2 w 26"/>
                <a:gd name="T57" fmla="*/ 24 h 27"/>
                <a:gd name="T58" fmla="*/ 4 w 26"/>
                <a:gd name="T59" fmla="*/ 24 h 27"/>
                <a:gd name="T60" fmla="*/ 6 w 26"/>
                <a:gd name="T61" fmla="*/ 25 h 27"/>
                <a:gd name="T62" fmla="*/ 7 w 26"/>
                <a:gd name="T63" fmla="*/ 26 h 27"/>
                <a:gd name="T64" fmla="*/ 9 w 26"/>
                <a:gd name="T65" fmla="*/ 26 h 27"/>
                <a:gd name="T66" fmla="*/ 10 w 26"/>
                <a:gd name="T67" fmla="*/ 26 h 27"/>
                <a:gd name="T68" fmla="*/ 12 w 26"/>
                <a:gd name="T69" fmla="*/ 24 h 27"/>
                <a:gd name="T70" fmla="*/ 14 w 26"/>
                <a:gd name="T71" fmla="*/ 24 h 27"/>
                <a:gd name="T72" fmla="*/ 20 w 26"/>
                <a:gd name="T73" fmla="*/ 15 h 27"/>
                <a:gd name="T74" fmla="*/ 21 w 26"/>
                <a:gd name="T75" fmla="*/ 13 h 27"/>
                <a:gd name="T76" fmla="*/ 22 w 26"/>
                <a:gd name="T77" fmla="*/ 12 h 27"/>
                <a:gd name="T78" fmla="*/ 23 w 26"/>
                <a:gd name="T79" fmla="*/ 12 h 27"/>
                <a:gd name="T80" fmla="*/ 24 w 26"/>
                <a:gd name="T81" fmla="*/ 13 h 27"/>
                <a:gd name="T82" fmla="*/ 20 w 26"/>
                <a:gd name="T83" fmla="*/ 8 h 27"/>
                <a:gd name="T84" fmla="*/ 20 w 26"/>
                <a:gd name="T85" fmla="*/ 10 h 27"/>
                <a:gd name="T86" fmla="*/ 20 w 26"/>
                <a:gd name="T87" fmla="*/ 11 h 27"/>
                <a:gd name="T88" fmla="*/ 19 w 26"/>
                <a:gd name="T89" fmla="*/ 12 h 27"/>
                <a:gd name="T90" fmla="*/ 19 w 26"/>
                <a:gd name="T9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27">
                  <a:moveTo>
                    <a:pt x="14" y="20"/>
                  </a:moveTo>
                  <a:lnTo>
                    <a:pt x="14" y="21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4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312"/>
            <p:cNvSpPr>
              <a:spLocks/>
            </p:cNvSpPr>
            <p:nvPr/>
          </p:nvSpPr>
          <p:spPr bwMode="auto">
            <a:xfrm>
              <a:off x="690" y="3206"/>
              <a:ext cx="23" cy="26"/>
            </a:xfrm>
            <a:custGeom>
              <a:avLst/>
              <a:gdLst>
                <a:gd name="T0" fmla="*/ 13 w 23"/>
                <a:gd name="T1" fmla="*/ 12 h 26"/>
                <a:gd name="T2" fmla="*/ 9 w 23"/>
                <a:gd name="T3" fmla="*/ 10 h 26"/>
                <a:gd name="T4" fmla="*/ 9 w 23"/>
                <a:gd name="T5" fmla="*/ 11 h 26"/>
                <a:gd name="T6" fmla="*/ 8 w 23"/>
                <a:gd name="T7" fmla="*/ 11 h 26"/>
                <a:gd name="T8" fmla="*/ 7 w 23"/>
                <a:gd name="T9" fmla="*/ 12 h 26"/>
                <a:gd name="T10" fmla="*/ 6 w 23"/>
                <a:gd name="T11" fmla="*/ 13 h 26"/>
                <a:gd name="T12" fmla="*/ 6 w 23"/>
                <a:gd name="T13" fmla="*/ 13 h 26"/>
                <a:gd name="T14" fmla="*/ 6 w 23"/>
                <a:gd name="T15" fmla="*/ 14 h 26"/>
                <a:gd name="T16" fmla="*/ 5 w 23"/>
                <a:gd name="T17" fmla="*/ 14 h 26"/>
                <a:gd name="T18" fmla="*/ 5 w 23"/>
                <a:gd name="T19" fmla="*/ 15 h 26"/>
                <a:gd name="T20" fmla="*/ 5 w 23"/>
                <a:gd name="T21" fmla="*/ 15 h 26"/>
                <a:gd name="T22" fmla="*/ 6 w 23"/>
                <a:gd name="T23" fmla="*/ 16 h 26"/>
                <a:gd name="T24" fmla="*/ 6 w 23"/>
                <a:gd name="T25" fmla="*/ 16 h 26"/>
                <a:gd name="T26" fmla="*/ 6 w 23"/>
                <a:gd name="T27" fmla="*/ 17 h 26"/>
                <a:gd name="T28" fmla="*/ 6 w 23"/>
                <a:gd name="T29" fmla="*/ 18 h 26"/>
                <a:gd name="T30" fmla="*/ 0 w 23"/>
                <a:gd name="T31" fmla="*/ 14 h 26"/>
                <a:gd name="T32" fmla="*/ 0 w 23"/>
                <a:gd name="T33" fmla="*/ 13 h 26"/>
                <a:gd name="T34" fmla="*/ 1 w 23"/>
                <a:gd name="T35" fmla="*/ 13 h 26"/>
                <a:gd name="T36" fmla="*/ 2 w 23"/>
                <a:gd name="T37" fmla="*/ 13 h 26"/>
                <a:gd name="T38" fmla="*/ 2 w 23"/>
                <a:gd name="T39" fmla="*/ 13 h 26"/>
                <a:gd name="T40" fmla="*/ 3 w 23"/>
                <a:gd name="T41" fmla="*/ 13 h 26"/>
                <a:gd name="T42" fmla="*/ 4 w 23"/>
                <a:gd name="T43" fmla="*/ 12 h 26"/>
                <a:gd name="T44" fmla="*/ 5 w 23"/>
                <a:gd name="T45" fmla="*/ 12 h 26"/>
                <a:gd name="T46" fmla="*/ 6 w 23"/>
                <a:gd name="T47" fmla="*/ 11 h 26"/>
                <a:gd name="T48" fmla="*/ 6 w 23"/>
                <a:gd name="T49" fmla="*/ 11 h 26"/>
                <a:gd name="T50" fmla="*/ 19 w 23"/>
                <a:gd name="T51" fmla="*/ 0 h 26"/>
                <a:gd name="T52" fmla="*/ 22 w 23"/>
                <a:gd name="T53" fmla="*/ 1 h 26"/>
                <a:gd name="T54" fmla="*/ 18 w 23"/>
                <a:gd name="T55" fmla="*/ 18 h 26"/>
                <a:gd name="T56" fmla="*/ 17 w 23"/>
                <a:gd name="T57" fmla="*/ 19 h 26"/>
                <a:gd name="T58" fmla="*/ 17 w 23"/>
                <a:gd name="T59" fmla="*/ 19 h 26"/>
                <a:gd name="T60" fmla="*/ 17 w 23"/>
                <a:gd name="T61" fmla="*/ 20 h 26"/>
                <a:gd name="T62" fmla="*/ 17 w 23"/>
                <a:gd name="T63" fmla="*/ 22 h 26"/>
                <a:gd name="T64" fmla="*/ 17 w 23"/>
                <a:gd name="T65" fmla="*/ 23 h 26"/>
                <a:gd name="T66" fmla="*/ 17 w 23"/>
                <a:gd name="T67" fmla="*/ 23 h 26"/>
                <a:gd name="T68" fmla="*/ 18 w 23"/>
                <a:gd name="T69" fmla="*/ 23 h 26"/>
                <a:gd name="T70" fmla="*/ 18 w 23"/>
                <a:gd name="T71" fmla="*/ 24 h 26"/>
                <a:gd name="T72" fmla="*/ 18 w 23"/>
                <a:gd name="T73" fmla="*/ 25 h 26"/>
                <a:gd name="T74" fmla="*/ 10 w 23"/>
                <a:gd name="T75" fmla="*/ 20 h 26"/>
                <a:gd name="T76" fmla="*/ 11 w 23"/>
                <a:gd name="T77" fmla="*/ 19 h 26"/>
                <a:gd name="T78" fmla="*/ 12 w 23"/>
                <a:gd name="T79" fmla="*/ 19 h 26"/>
                <a:gd name="T80" fmla="*/ 12 w 23"/>
                <a:gd name="T81" fmla="*/ 20 h 26"/>
                <a:gd name="T82" fmla="*/ 13 w 23"/>
                <a:gd name="T83" fmla="*/ 20 h 26"/>
                <a:gd name="T84" fmla="*/ 13 w 23"/>
                <a:gd name="T85" fmla="*/ 20 h 26"/>
                <a:gd name="T86" fmla="*/ 14 w 23"/>
                <a:gd name="T87" fmla="*/ 20 h 26"/>
                <a:gd name="T88" fmla="*/ 14 w 23"/>
                <a:gd name="T89" fmla="*/ 19 h 26"/>
                <a:gd name="T90" fmla="*/ 15 w 23"/>
                <a:gd name="T91" fmla="*/ 19 h 26"/>
                <a:gd name="T92" fmla="*/ 16 w 23"/>
                <a:gd name="T93" fmla="*/ 14 h 26"/>
                <a:gd name="T94" fmla="*/ 13 w 23"/>
                <a:gd name="T95" fmla="*/ 12 h 26"/>
                <a:gd name="T96" fmla="*/ 13 w 23"/>
                <a:gd name="T97" fmla="*/ 11 h 26"/>
                <a:gd name="T98" fmla="*/ 17 w 23"/>
                <a:gd name="T99" fmla="*/ 13 h 26"/>
                <a:gd name="T100" fmla="*/ 18 w 23"/>
                <a:gd name="T101" fmla="*/ 2 h 26"/>
                <a:gd name="T102" fmla="*/ 10 w 23"/>
                <a:gd name="T103" fmla="*/ 10 h 26"/>
                <a:gd name="T104" fmla="*/ 13 w 23"/>
                <a:gd name="T105" fmla="*/ 11 h 26"/>
                <a:gd name="T106" fmla="*/ 13 w 23"/>
                <a:gd name="T10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26">
                  <a:moveTo>
                    <a:pt x="13" y="12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18" y="2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313"/>
            <p:cNvSpPr>
              <a:spLocks/>
            </p:cNvSpPr>
            <p:nvPr/>
          </p:nvSpPr>
          <p:spPr bwMode="auto">
            <a:xfrm>
              <a:off x="714" y="3213"/>
              <a:ext cx="24" cy="30"/>
            </a:xfrm>
            <a:custGeom>
              <a:avLst/>
              <a:gdLst>
                <a:gd name="T0" fmla="*/ 13 w 24"/>
                <a:gd name="T1" fmla="*/ 27 h 30"/>
                <a:gd name="T2" fmla="*/ 18 w 24"/>
                <a:gd name="T3" fmla="*/ 28 h 30"/>
                <a:gd name="T4" fmla="*/ 17 w 24"/>
                <a:gd name="T5" fmla="*/ 27 h 30"/>
                <a:gd name="T6" fmla="*/ 17 w 24"/>
                <a:gd name="T7" fmla="*/ 27 h 30"/>
                <a:gd name="T8" fmla="*/ 16 w 24"/>
                <a:gd name="T9" fmla="*/ 26 h 30"/>
                <a:gd name="T10" fmla="*/ 16 w 24"/>
                <a:gd name="T11" fmla="*/ 24 h 30"/>
                <a:gd name="T12" fmla="*/ 15 w 24"/>
                <a:gd name="T13" fmla="*/ 15 h 30"/>
                <a:gd name="T14" fmla="*/ 17 w 24"/>
                <a:gd name="T15" fmla="*/ 16 h 30"/>
                <a:gd name="T16" fmla="*/ 18 w 24"/>
                <a:gd name="T17" fmla="*/ 16 h 30"/>
                <a:gd name="T18" fmla="*/ 20 w 24"/>
                <a:gd name="T19" fmla="*/ 15 h 30"/>
                <a:gd name="T20" fmla="*/ 21 w 24"/>
                <a:gd name="T21" fmla="*/ 14 h 30"/>
                <a:gd name="T22" fmla="*/ 21 w 24"/>
                <a:gd name="T23" fmla="*/ 13 h 30"/>
                <a:gd name="T24" fmla="*/ 22 w 24"/>
                <a:gd name="T25" fmla="*/ 12 h 30"/>
                <a:gd name="T26" fmla="*/ 23 w 24"/>
                <a:gd name="T27" fmla="*/ 12 h 30"/>
                <a:gd name="T28" fmla="*/ 23 w 24"/>
                <a:gd name="T29" fmla="*/ 10 h 30"/>
                <a:gd name="T30" fmla="*/ 22 w 24"/>
                <a:gd name="T31" fmla="*/ 8 h 30"/>
                <a:gd name="T32" fmla="*/ 21 w 24"/>
                <a:gd name="T33" fmla="*/ 7 h 30"/>
                <a:gd name="T34" fmla="*/ 21 w 24"/>
                <a:gd name="T35" fmla="*/ 6 h 30"/>
                <a:gd name="T36" fmla="*/ 19 w 24"/>
                <a:gd name="T37" fmla="*/ 5 h 30"/>
                <a:gd name="T38" fmla="*/ 17 w 24"/>
                <a:gd name="T39" fmla="*/ 4 h 30"/>
                <a:gd name="T40" fmla="*/ 9 w 24"/>
                <a:gd name="T41" fmla="*/ 1 h 30"/>
                <a:gd name="T42" fmla="*/ 10 w 24"/>
                <a:gd name="T43" fmla="*/ 2 h 30"/>
                <a:gd name="T44" fmla="*/ 10 w 24"/>
                <a:gd name="T45" fmla="*/ 3 h 30"/>
                <a:gd name="T46" fmla="*/ 10 w 24"/>
                <a:gd name="T47" fmla="*/ 5 h 30"/>
                <a:gd name="T48" fmla="*/ 5 w 24"/>
                <a:gd name="T49" fmla="*/ 17 h 30"/>
                <a:gd name="T50" fmla="*/ 4 w 24"/>
                <a:gd name="T51" fmla="*/ 18 h 30"/>
                <a:gd name="T52" fmla="*/ 4 w 24"/>
                <a:gd name="T53" fmla="*/ 20 h 30"/>
                <a:gd name="T54" fmla="*/ 2 w 24"/>
                <a:gd name="T55" fmla="*/ 20 h 30"/>
                <a:gd name="T56" fmla="*/ 1 w 24"/>
                <a:gd name="T57" fmla="*/ 20 h 30"/>
                <a:gd name="T58" fmla="*/ 8 w 24"/>
                <a:gd name="T59" fmla="*/ 24 h 30"/>
                <a:gd name="T60" fmla="*/ 7 w 24"/>
                <a:gd name="T61" fmla="*/ 23 h 30"/>
                <a:gd name="T62" fmla="*/ 6 w 24"/>
                <a:gd name="T63" fmla="*/ 22 h 30"/>
                <a:gd name="T64" fmla="*/ 6 w 24"/>
                <a:gd name="T65" fmla="*/ 21 h 30"/>
                <a:gd name="T66" fmla="*/ 7 w 24"/>
                <a:gd name="T67" fmla="*/ 20 h 30"/>
                <a:gd name="T68" fmla="*/ 7 w 24"/>
                <a:gd name="T69" fmla="*/ 18 h 30"/>
                <a:gd name="T70" fmla="*/ 12 w 24"/>
                <a:gd name="T7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0">
                  <a:moveTo>
                    <a:pt x="12" y="14"/>
                  </a:moveTo>
                  <a:lnTo>
                    <a:pt x="13" y="27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0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3"/>
                  </a:lnTo>
                  <a:lnTo>
                    <a:pt x="12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314"/>
            <p:cNvSpPr>
              <a:spLocks/>
            </p:cNvSpPr>
            <p:nvPr/>
          </p:nvSpPr>
          <p:spPr bwMode="auto">
            <a:xfrm>
              <a:off x="744" y="3223"/>
              <a:ext cx="22" cy="26"/>
            </a:xfrm>
            <a:custGeom>
              <a:avLst/>
              <a:gdLst>
                <a:gd name="T0" fmla="*/ 12 w 22"/>
                <a:gd name="T1" fmla="*/ 7 h 26"/>
                <a:gd name="T2" fmla="*/ 12 w 22"/>
                <a:gd name="T3" fmla="*/ 7 h 26"/>
                <a:gd name="T4" fmla="*/ 13 w 22"/>
                <a:gd name="T5" fmla="*/ 6 h 26"/>
                <a:gd name="T6" fmla="*/ 13 w 22"/>
                <a:gd name="T7" fmla="*/ 5 h 26"/>
                <a:gd name="T8" fmla="*/ 14 w 22"/>
                <a:gd name="T9" fmla="*/ 5 h 26"/>
                <a:gd name="T10" fmla="*/ 14 w 22"/>
                <a:gd name="T11" fmla="*/ 4 h 26"/>
                <a:gd name="T12" fmla="*/ 15 w 22"/>
                <a:gd name="T13" fmla="*/ 4 h 26"/>
                <a:gd name="T14" fmla="*/ 15 w 22"/>
                <a:gd name="T15" fmla="*/ 5 h 26"/>
                <a:gd name="T16" fmla="*/ 16 w 22"/>
                <a:gd name="T17" fmla="*/ 5 h 26"/>
                <a:gd name="T18" fmla="*/ 16 w 22"/>
                <a:gd name="T19" fmla="*/ 5 h 26"/>
                <a:gd name="T20" fmla="*/ 17 w 22"/>
                <a:gd name="T21" fmla="*/ 6 h 26"/>
                <a:gd name="T22" fmla="*/ 18 w 22"/>
                <a:gd name="T23" fmla="*/ 6 h 26"/>
                <a:gd name="T24" fmla="*/ 19 w 22"/>
                <a:gd name="T25" fmla="*/ 7 h 26"/>
                <a:gd name="T26" fmla="*/ 19 w 22"/>
                <a:gd name="T27" fmla="*/ 8 h 26"/>
                <a:gd name="T28" fmla="*/ 19 w 22"/>
                <a:gd name="T29" fmla="*/ 8 h 26"/>
                <a:gd name="T30" fmla="*/ 19 w 22"/>
                <a:gd name="T31" fmla="*/ 10 h 26"/>
                <a:gd name="T32" fmla="*/ 20 w 22"/>
                <a:gd name="T33" fmla="*/ 10 h 26"/>
                <a:gd name="T34" fmla="*/ 20 w 22"/>
                <a:gd name="T35" fmla="*/ 11 h 26"/>
                <a:gd name="T36" fmla="*/ 21 w 22"/>
                <a:gd name="T37" fmla="*/ 11 h 26"/>
                <a:gd name="T38" fmla="*/ 20 w 22"/>
                <a:gd name="T39" fmla="*/ 6 h 26"/>
                <a:gd name="T40" fmla="*/ 4 w 22"/>
                <a:gd name="T41" fmla="*/ 0 h 26"/>
                <a:gd name="T42" fmla="*/ 0 w 22"/>
                <a:gd name="T43" fmla="*/ 5 h 26"/>
                <a:gd name="T44" fmla="*/ 1 w 22"/>
                <a:gd name="T45" fmla="*/ 6 h 26"/>
                <a:gd name="T46" fmla="*/ 2 w 22"/>
                <a:gd name="T47" fmla="*/ 5 h 26"/>
                <a:gd name="T48" fmla="*/ 2 w 22"/>
                <a:gd name="T49" fmla="*/ 4 h 26"/>
                <a:gd name="T50" fmla="*/ 3 w 22"/>
                <a:gd name="T51" fmla="*/ 3 h 26"/>
                <a:gd name="T52" fmla="*/ 4 w 22"/>
                <a:gd name="T53" fmla="*/ 3 h 26"/>
                <a:gd name="T54" fmla="*/ 5 w 22"/>
                <a:gd name="T55" fmla="*/ 2 h 26"/>
                <a:gd name="T56" fmla="*/ 5 w 22"/>
                <a:gd name="T57" fmla="*/ 2 h 26"/>
                <a:gd name="T58" fmla="*/ 6 w 22"/>
                <a:gd name="T59" fmla="*/ 2 h 26"/>
                <a:gd name="T60" fmla="*/ 7 w 22"/>
                <a:gd name="T61" fmla="*/ 2 h 26"/>
                <a:gd name="T62" fmla="*/ 8 w 22"/>
                <a:gd name="T63" fmla="*/ 2 h 26"/>
                <a:gd name="T64" fmla="*/ 9 w 22"/>
                <a:gd name="T65" fmla="*/ 2 h 26"/>
                <a:gd name="T66" fmla="*/ 9 w 22"/>
                <a:gd name="T67" fmla="*/ 2 h 26"/>
                <a:gd name="T68" fmla="*/ 9 w 22"/>
                <a:gd name="T69" fmla="*/ 3 h 26"/>
                <a:gd name="T70" fmla="*/ 10 w 22"/>
                <a:gd name="T71" fmla="*/ 3 h 26"/>
                <a:gd name="T72" fmla="*/ 10 w 22"/>
                <a:gd name="T73" fmla="*/ 4 h 26"/>
                <a:gd name="T74" fmla="*/ 10 w 22"/>
                <a:gd name="T75" fmla="*/ 5 h 26"/>
                <a:gd name="T76" fmla="*/ 9 w 22"/>
                <a:gd name="T77" fmla="*/ 6 h 26"/>
                <a:gd name="T78" fmla="*/ 6 w 22"/>
                <a:gd name="T79" fmla="*/ 19 h 26"/>
                <a:gd name="T80" fmla="*/ 5 w 22"/>
                <a:gd name="T81" fmla="*/ 19 h 26"/>
                <a:gd name="T82" fmla="*/ 5 w 22"/>
                <a:gd name="T83" fmla="*/ 20 h 26"/>
                <a:gd name="T84" fmla="*/ 5 w 22"/>
                <a:gd name="T85" fmla="*/ 21 h 26"/>
                <a:gd name="T86" fmla="*/ 5 w 22"/>
                <a:gd name="T87" fmla="*/ 21 h 26"/>
                <a:gd name="T88" fmla="*/ 5 w 22"/>
                <a:gd name="T89" fmla="*/ 22 h 26"/>
                <a:gd name="T90" fmla="*/ 4 w 22"/>
                <a:gd name="T91" fmla="*/ 22 h 26"/>
                <a:gd name="T92" fmla="*/ 3 w 22"/>
                <a:gd name="T93" fmla="*/ 22 h 26"/>
                <a:gd name="T94" fmla="*/ 2 w 22"/>
                <a:gd name="T95" fmla="*/ 22 h 26"/>
                <a:gd name="T96" fmla="*/ 2 w 22"/>
                <a:gd name="T97" fmla="*/ 22 h 26"/>
                <a:gd name="T98" fmla="*/ 10 w 22"/>
                <a:gd name="T99" fmla="*/ 25 h 26"/>
                <a:gd name="T100" fmla="*/ 10 w 22"/>
                <a:gd name="T101" fmla="*/ 24 h 26"/>
                <a:gd name="T102" fmla="*/ 9 w 22"/>
                <a:gd name="T103" fmla="*/ 24 h 26"/>
                <a:gd name="T104" fmla="*/ 9 w 22"/>
                <a:gd name="T105" fmla="*/ 23 h 26"/>
                <a:gd name="T106" fmla="*/ 9 w 22"/>
                <a:gd name="T107" fmla="*/ 23 h 26"/>
                <a:gd name="T108" fmla="*/ 9 w 22"/>
                <a:gd name="T109" fmla="*/ 23 h 26"/>
                <a:gd name="T110" fmla="*/ 9 w 22"/>
                <a:gd name="T111" fmla="*/ 22 h 26"/>
                <a:gd name="T112" fmla="*/ 9 w 22"/>
                <a:gd name="T113" fmla="*/ 21 h 26"/>
                <a:gd name="T114" fmla="*/ 9 w 22"/>
                <a:gd name="T115" fmla="*/ 20 h 26"/>
                <a:gd name="T116" fmla="*/ 9 w 22"/>
                <a:gd name="T117" fmla="*/ 19 h 26"/>
                <a:gd name="T118" fmla="*/ 12 w 22"/>
                <a:gd name="T11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" h="26">
                  <a:moveTo>
                    <a:pt x="12" y="7"/>
                  </a:moveTo>
                  <a:lnTo>
                    <a:pt x="12" y="7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4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315"/>
            <p:cNvSpPr>
              <a:spLocks/>
            </p:cNvSpPr>
            <p:nvPr/>
          </p:nvSpPr>
          <p:spPr bwMode="auto">
            <a:xfrm>
              <a:off x="768" y="3230"/>
              <a:ext cx="21" cy="25"/>
            </a:xfrm>
            <a:custGeom>
              <a:avLst/>
              <a:gdLst>
                <a:gd name="T0" fmla="*/ 14 w 21"/>
                <a:gd name="T1" fmla="*/ 8 h 25"/>
                <a:gd name="T2" fmla="*/ 14 w 21"/>
                <a:gd name="T3" fmla="*/ 10 h 25"/>
                <a:gd name="T4" fmla="*/ 12 w 21"/>
                <a:gd name="T5" fmla="*/ 11 h 25"/>
                <a:gd name="T6" fmla="*/ 11 w 21"/>
                <a:gd name="T7" fmla="*/ 11 h 25"/>
                <a:gd name="T8" fmla="*/ 9 w 21"/>
                <a:gd name="T9" fmla="*/ 11 h 25"/>
                <a:gd name="T10" fmla="*/ 8 w 21"/>
                <a:gd name="T11" fmla="*/ 6 h 25"/>
                <a:gd name="T12" fmla="*/ 8 w 21"/>
                <a:gd name="T13" fmla="*/ 4 h 25"/>
                <a:gd name="T14" fmla="*/ 9 w 21"/>
                <a:gd name="T15" fmla="*/ 3 h 25"/>
                <a:gd name="T16" fmla="*/ 10 w 21"/>
                <a:gd name="T17" fmla="*/ 2 h 25"/>
                <a:gd name="T18" fmla="*/ 12 w 21"/>
                <a:gd name="T19" fmla="*/ 2 h 25"/>
                <a:gd name="T20" fmla="*/ 13 w 21"/>
                <a:gd name="T21" fmla="*/ 2 h 25"/>
                <a:gd name="T22" fmla="*/ 15 w 21"/>
                <a:gd name="T23" fmla="*/ 3 h 25"/>
                <a:gd name="T24" fmla="*/ 16 w 21"/>
                <a:gd name="T25" fmla="*/ 4 h 25"/>
                <a:gd name="T26" fmla="*/ 17 w 21"/>
                <a:gd name="T27" fmla="*/ 5 h 25"/>
                <a:gd name="T28" fmla="*/ 18 w 21"/>
                <a:gd name="T29" fmla="*/ 6 h 25"/>
                <a:gd name="T30" fmla="*/ 18 w 21"/>
                <a:gd name="T31" fmla="*/ 6 h 25"/>
                <a:gd name="T32" fmla="*/ 18 w 21"/>
                <a:gd name="T33" fmla="*/ 8 h 25"/>
                <a:gd name="T34" fmla="*/ 20 w 21"/>
                <a:gd name="T35" fmla="*/ 8 h 25"/>
                <a:gd name="T36" fmla="*/ 4 w 21"/>
                <a:gd name="T37" fmla="*/ 0 h 25"/>
                <a:gd name="T38" fmla="*/ 4 w 21"/>
                <a:gd name="T39" fmla="*/ 2 h 25"/>
                <a:gd name="T40" fmla="*/ 5 w 21"/>
                <a:gd name="T41" fmla="*/ 2 h 25"/>
                <a:gd name="T42" fmla="*/ 6 w 21"/>
                <a:gd name="T43" fmla="*/ 3 h 25"/>
                <a:gd name="T44" fmla="*/ 6 w 21"/>
                <a:gd name="T45" fmla="*/ 5 h 25"/>
                <a:gd name="T46" fmla="*/ 5 w 21"/>
                <a:gd name="T47" fmla="*/ 6 h 25"/>
                <a:gd name="T48" fmla="*/ 3 w 21"/>
                <a:gd name="T49" fmla="*/ 18 h 25"/>
                <a:gd name="T50" fmla="*/ 3 w 21"/>
                <a:gd name="T51" fmla="*/ 19 h 25"/>
                <a:gd name="T52" fmla="*/ 2 w 21"/>
                <a:gd name="T53" fmla="*/ 21 h 25"/>
                <a:gd name="T54" fmla="*/ 1 w 21"/>
                <a:gd name="T55" fmla="*/ 21 h 25"/>
                <a:gd name="T56" fmla="*/ 0 w 21"/>
                <a:gd name="T57" fmla="*/ 22 h 25"/>
                <a:gd name="T58" fmla="*/ 19 w 21"/>
                <a:gd name="T59" fmla="*/ 19 h 25"/>
                <a:gd name="T60" fmla="*/ 18 w 21"/>
                <a:gd name="T61" fmla="*/ 20 h 25"/>
                <a:gd name="T62" fmla="*/ 16 w 21"/>
                <a:gd name="T63" fmla="*/ 21 h 25"/>
                <a:gd name="T64" fmla="*/ 15 w 21"/>
                <a:gd name="T65" fmla="*/ 22 h 25"/>
                <a:gd name="T66" fmla="*/ 14 w 21"/>
                <a:gd name="T67" fmla="*/ 22 h 25"/>
                <a:gd name="T68" fmla="*/ 12 w 21"/>
                <a:gd name="T69" fmla="*/ 22 h 25"/>
                <a:gd name="T70" fmla="*/ 11 w 21"/>
                <a:gd name="T71" fmla="*/ 22 h 25"/>
                <a:gd name="T72" fmla="*/ 9 w 21"/>
                <a:gd name="T73" fmla="*/ 22 h 25"/>
                <a:gd name="T74" fmla="*/ 8 w 21"/>
                <a:gd name="T75" fmla="*/ 22 h 25"/>
                <a:gd name="T76" fmla="*/ 7 w 21"/>
                <a:gd name="T77" fmla="*/ 22 h 25"/>
                <a:gd name="T78" fmla="*/ 6 w 21"/>
                <a:gd name="T79" fmla="*/ 21 h 25"/>
                <a:gd name="T80" fmla="*/ 6 w 21"/>
                <a:gd name="T81" fmla="*/ 19 h 25"/>
                <a:gd name="T82" fmla="*/ 8 w 21"/>
                <a:gd name="T83" fmla="*/ 12 h 25"/>
                <a:gd name="T84" fmla="*/ 9 w 21"/>
                <a:gd name="T85" fmla="*/ 12 h 25"/>
                <a:gd name="T86" fmla="*/ 12 w 21"/>
                <a:gd name="T87" fmla="*/ 13 h 25"/>
                <a:gd name="T88" fmla="*/ 12 w 21"/>
                <a:gd name="T89" fmla="*/ 14 h 25"/>
                <a:gd name="T90" fmla="*/ 12 w 21"/>
                <a:gd name="T91" fmla="*/ 15 h 25"/>
                <a:gd name="T92" fmla="*/ 13 w 21"/>
                <a:gd name="T93" fmla="*/ 16 h 25"/>
                <a:gd name="T94" fmla="*/ 12 w 21"/>
                <a:gd name="T95" fmla="*/ 17 h 25"/>
                <a:gd name="T96" fmla="*/ 15 w 21"/>
                <a:gd name="T9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5">
                  <a:moveTo>
                    <a:pt x="15" y="8"/>
                  </a:moveTo>
                  <a:lnTo>
                    <a:pt x="14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5" y="24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316"/>
            <p:cNvSpPr>
              <a:spLocks/>
            </p:cNvSpPr>
            <p:nvPr/>
          </p:nvSpPr>
          <p:spPr bwMode="auto">
            <a:xfrm>
              <a:off x="794" y="3234"/>
              <a:ext cx="19" cy="24"/>
            </a:xfrm>
            <a:custGeom>
              <a:avLst/>
              <a:gdLst>
                <a:gd name="T0" fmla="*/ 14 w 19"/>
                <a:gd name="T1" fmla="*/ 22 h 24"/>
                <a:gd name="T2" fmla="*/ 18 w 19"/>
                <a:gd name="T3" fmla="*/ 21 h 24"/>
                <a:gd name="T4" fmla="*/ 17 w 19"/>
                <a:gd name="T5" fmla="*/ 21 h 24"/>
                <a:gd name="T6" fmla="*/ 16 w 19"/>
                <a:gd name="T7" fmla="*/ 21 h 24"/>
                <a:gd name="T8" fmla="*/ 15 w 19"/>
                <a:gd name="T9" fmla="*/ 20 h 24"/>
                <a:gd name="T10" fmla="*/ 11 w 19"/>
                <a:gd name="T11" fmla="*/ 12 h 24"/>
                <a:gd name="T12" fmla="*/ 13 w 19"/>
                <a:gd name="T13" fmla="*/ 11 h 24"/>
                <a:gd name="T14" fmla="*/ 14 w 19"/>
                <a:gd name="T15" fmla="*/ 11 h 24"/>
                <a:gd name="T16" fmla="*/ 15 w 19"/>
                <a:gd name="T17" fmla="*/ 10 h 24"/>
                <a:gd name="T18" fmla="*/ 16 w 19"/>
                <a:gd name="T19" fmla="*/ 10 h 24"/>
                <a:gd name="T20" fmla="*/ 17 w 19"/>
                <a:gd name="T21" fmla="*/ 9 h 24"/>
                <a:gd name="T22" fmla="*/ 17 w 19"/>
                <a:gd name="T23" fmla="*/ 7 h 24"/>
                <a:gd name="T24" fmla="*/ 17 w 19"/>
                <a:gd name="T25" fmla="*/ 6 h 24"/>
                <a:gd name="T26" fmla="*/ 16 w 19"/>
                <a:gd name="T27" fmla="*/ 4 h 24"/>
                <a:gd name="T28" fmla="*/ 15 w 19"/>
                <a:gd name="T29" fmla="*/ 3 h 24"/>
                <a:gd name="T30" fmla="*/ 14 w 19"/>
                <a:gd name="T31" fmla="*/ 2 h 24"/>
                <a:gd name="T32" fmla="*/ 13 w 19"/>
                <a:gd name="T33" fmla="*/ 2 h 24"/>
                <a:gd name="T34" fmla="*/ 11 w 19"/>
                <a:gd name="T35" fmla="*/ 1 h 24"/>
                <a:gd name="T36" fmla="*/ 10 w 19"/>
                <a:gd name="T37" fmla="*/ 1 h 24"/>
                <a:gd name="T38" fmla="*/ 1 w 19"/>
                <a:gd name="T39" fmla="*/ 0 h 24"/>
                <a:gd name="T40" fmla="*/ 2 w 19"/>
                <a:gd name="T41" fmla="*/ 1 h 24"/>
                <a:gd name="T42" fmla="*/ 2 w 19"/>
                <a:gd name="T43" fmla="*/ 2 h 24"/>
                <a:gd name="T44" fmla="*/ 3 w 19"/>
                <a:gd name="T45" fmla="*/ 2 h 24"/>
                <a:gd name="T46" fmla="*/ 4 w 19"/>
                <a:gd name="T47" fmla="*/ 3 h 24"/>
                <a:gd name="T48" fmla="*/ 3 w 19"/>
                <a:gd name="T49" fmla="*/ 4 h 24"/>
                <a:gd name="T50" fmla="*/ 3 w 19"/>
                <a:gd name="T51" fmla="*/ 17 h 24"/>
                <a:gd name="T52" fmla="*/ 3 w 19"/>
                <a:gd name="T53" fmla="*/ 18 h 24"/>
                <a:gd name="T54" fmla="*/ 2 w 19"/>
                <a:gd name="T55" fmla="*/ 20 h 24"/>
                <a:gd name="T56" fmla="*/ 2 w 19"/>
                <a:gd name="T57" fmla="*/ 21 h 24"/>
                <a:gd name="T58" fmla="*/ 0 w 19"/>
                <a:gd name="T59" fmla="*/ 21 h 24"/>
                <a:gd name="T60" fmla="*/ 8 w 19"/>
                <a:gd name="T61" fmla="*/ 22 h 24"/>
                <a:gd name="T62" fmla="*/ 7 w 19"/>
                <a:gd name="T63" fmla="*/ 21 h 24"/>
                <a:gd name="T64" fmla="*/ 6 w 19"/>
                <a:gd name="T65" fmla="*/ 20 h 24"/>
                <a:gd name="T66" fmla="*/ 5 w 19"/>
                <a:gd name="T67" fmla="*/ 19 h 24"/>
                <a:gd name="T68" fmla="*/ 6 w 19"/>
                <a:gd name="T69" fmla="*/ 18 h 24"/>
                <a:gd name="T70" fmla="*/ 6 w 19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24">
                  <a:moveTo>
                    <a:pt x="8" y="12"/>
                  </a:moveTo>
                  <a:lnTo>
                    <a:pt x="14" y="22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317"/>
            <p:cNvSpPr>
              <a:spLocks/>
            </p:cNvSpPr>
            <p:nvPr/>
          </p:nvSpPr>
          <p:spPr bwMode="auto">
            <a:xfrm>
              <a:off x="833" y="3233"/>
              <a:ext cx="21" cy="24"/>
            </a:xfrm>
            <a:custGeom>
              <a:avLst/>
              <a:gdLst>
                <a:gd name="T0" fmla="*/ 2 w 21"/>
                <a:gd name="T1" fmla="*/ 6 h 24"/>
                <a:gd name="T2" fmla="*/ 2 w 21"/>
                <a:gd name="T3" fmla="*/ 6 h 24"/>
                <a:gd name="T4" fmla="*/ 2 w 21"/>
                <a:gd name="T5" fmla="*/ 5 h 24"/>
                <a:gd name="T6" fmla="*/ 2 w 21"/>
                <a:gd name="T7" fmla="*/ 4 h 24"/>
                <a:gd name="T8" fmla="*/ 2 w 21"/>
                <a:gd name="T9" fmla="*/ 3 h 24"/>
                <a:gd name="T10" fmla="*/ 2 w 21"/>
                <a:gd name="T11" fmla="*/ 3 h 24"/>
                <a:gd name="T12" fmla="*/ 2 w 21"/>
                <a:gd name="T13" fmla="*/ 2 h 24"/>
                <a:gd name="T14" fmla="*/ 1 w 21"/>
                <a:gd name="T15" fmla="*/ 2 h 24"/>
                <a:gd name="T16" fmla="*/ 0 w 21"/>
                <a:gd name="T17" fmla="*/ 2 h 24"/>
                <a:gd name="T18" fmla="*/ 0 w 21"/>
                <a:gd name="T19" fmla="*/ 2 h 24"/>
                <a:gd name="T20" fmla="*/ 8 w 21"/>
                <a:gd name="T21" fmla="*/ 0 h 24"/>
                <a:gd name="T22" fmla="*/ 8 w 21"/>
                <a:gd name="T23" fmla="*/ 0 h 24"/>
                <a:gd name="T24" fmla="*/ 9 w 21"/>
                <a:gd name="T25" fmla="*/ 0 h 24"/>
                <a:gd name="T26" fmla="*/ 10 w 21"/>
                <a:gd name="T27" fmla="*/ 0 h 24"/>
                <a:gd name="T28" fmla="*/ 11 w 21"/>
                <a:gd name="T29" fmla="*/ 0 h 24"/>
                <a:gd name="T30" fmla="*/ 12 w 21"/>
                <a:gd name="T31" fmla="*/ 0 h 24"/>
                <a:gd name="T32" fmla="*/ 12 w 21"/>
                <a:gd name="T33" fmla="*/ 0 h 24"/>
                <a:gd name="T34" fmla="*/ 13 w 21"/>
                <a:gd name="T35" fmla="*/ 1 h 24"/>
                <a:gd name="T36" fmla="*/ 14 w 21"/>
                <a:gd name="T37" fmla="*/ 1 h 24"/>
                <a:gd name="T38" fmla="*/ 15 w 21"/>
                <a:gd name="T39" fmla="*/ 2 h 24"/>
                <a:gd name="T40" fmla="*/ 15 w 21"/>
                <a:gd name="T41" fmla="*/ 2 h 24"/>
                <a:gd name="T42" fmla="*/ 16 w 21"/>
                <a:gd name="T43" fmla="*/ 2 h 24"/>
                <a:gd name="T44" fmla="*/ 17 w 21"/>
                <a:gd name="T45" fmla="*/ 2 h 24"/>
                <a:gd name="T46" fmla="*/ 17 w 21"/>
                <a:gd name="T47" fmla="*/ 3 h 24"/>
                <a:gd name="T48" fmla="*/ 18 w 21"/>
                <a:gd name="T49" fmla="*/ 3 h 24"/>
                <a:gd name="T50" fmla="*/ 18 w 21"/>
                <a:gd name="T51" fmla="*/ 4 h 24"/>
                <a:gd name="T52" fmla="*/ 18 w 21"/>
                <a:gd name="T53" fmla="*/ 4 h 24"/>
                <a:gd name="T54" fmla="*/ 18 w 21"/>
                <a:gd name="T55" fmla="*/ 5 h 24"/>
                <a:gd name="T56" fmla="*/ 19 w 21"/>
                <a:gd name="T57" fmla="*/ 6 h 24"/>
                <a:gd name="T58" fmla="*/ 19 w 21"/>
                <a:gd name="T59" fmla="*/ 6 h 24"/>
                <a:gd name="T60" fmla="*/ 20 w 21"/>
                <a:gd name="T61" fmla="*/ 7 h 24"/>
                <a:gd name="T62" fmla="*/ 20 w 21"/>
                <a:gd name="T63" fmla="*/ 8 h 24"/>
                <a:gd name="T64" fmla="*/ 20 w 21"/>
                <a:gd name="T65" fmla="*/ 9 h 24"/>
                <a:gd name="T66" fmla="*/ 20 w 21"/>
                <a:gd name="T67" fmla="*/ 10 h 24"/>
                <a:gd name="T68" fmla="*/ 20 w 21"/>
                <a:gd name="T69" fmla="*/ 11 h 24"/>
                <a:gd name="T70" fmla="*/ 20 w 21"/>
                <a:gd name="T71" fmla="*/ 12 h 24"/>
                <a:gd name="T72" fmla="*/ 20 w 21"/>
                <a:gd name="T73" fmla="*/ 13 h 24"/>
                <a:gd name="T74" fmla="*/ 20 w 21"/>
                <a:gd name="T75" fmla="*/ 14 h 24"/>
                <a:gd name="T76" fmla="*/ 20 w 21"/>
                <a:gd name="T77" fmla="*/ 15 h 24"/>
                <a:gd name="T78" fmla="*/ 19 w 21"/>
                <a:gd name="T79" fmla="*/ 17 h 24"/>
                <a:gd name="T80" fmla="*/ 19 w 21"/>
                <a:gd name="T81" fmla="*/ 17 h 24"/>
                <a:gd name="T82" fmla="*/ 18 w 21"/>
                <a:gd name="T83" fmla="*/ 18 h 24"/>
                <a:gd name="T84" fmla="*/ 18 w 21"/>
                <a:gd name="T85" fmla="*/ 19 h 24"/>
                <a:gd name="T86" fmla="*/ 17 w 21"/>
                <a:gd name="T87" fmla="*/ 20 h 24"/>
                <a:gd name="T88" fmla="*/ 16 w 21"/>
                <a:gd name="T89" fmla="*/ 20 h 24"/>
                <a:gd name="T90" fmla="*/ 15 w 21"/>
                <a:gd name="T91" fmla="*/ 21 h 24"/>
                <a:gd name="T92" fmla="*/ 14 w 21"/>
                <a:gd name="T93" fmla="*/ 21 h 24"/>
                <a:gd name="T94" fmla="*/ 12 w 21"/>
                <a:gd name="T95" fmla="*/ 21 h 24"/>
                <a:gd name="T96" fmla="*/ 12 w 21"/>
                <a:gd name="T97" fmla="*/ 21 h 24"/>
                <a:gd name="T98" fmla="*/ 10 w 21"/>
                <a:gd name="T99" fmla="*/ 21 h 24"/>
                <a:gd name="T100" fmla="*/ 2 w 21"/>
                <a:gd name="T101" fmla="*/ 23 h 24"/>
                <a:gd name="T102" fmla="*/ 2 w 21"/>
                <a:gd name="T103" fmla="*/ 21 h 24"/>
                <a:gd name="T104" fmla="*/ 3 w 21"/>
                <a:gd name="T105" fmla="*/ 21 h 24"/>
                <a:gd name="T106" fmla="*/ 4 w 21"/>
                <a:gd name="T107" fmla="*/ 21 h 24"/>
                <a:gd name="T108" fmla="*/ 5 w 21"/>
                <a:gd name="T109" fmla="*/ 21 h 24"/>
                <a:gd name="T110" fmla="*/ 5 w 21"/>
                <a:gd name="T111" fmla="*/ 20 h 24"/>
                <a:gd name="T112" fmla="*/ 5 w 21"/>
                <a:gd name="T113" fmla="*/ 19 h 24"/>
                <a:gd name="T114" fmla="*/ 5 w 21"/>
                <a:gd name="T115" fmla="*/ 18 h 24"/>
                <a:gd name="T116" fmla="*/ 5 w 21"/>
                <a:gd name="T117" fmla="*/ 17 h 24"/>
                <a:gd name="T118" fmla="*/ 2 w 21"/>
                <a:gd name="T11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24">
                  <a:moveTo>
                    <a:pt x="2" y="6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Freeform 318"/>
            <p:cNvSpPr>
              <a:spLocks/>
            </p:cNvSpPr>
            <p:nvPr/>
          </p:nvSpPr>
          <p:spPr bwMode="auto">
            <a:xfrm>
              <a:off x="862" y="3226"/>
              <a:ext cx="20" cy="24"/>
            </a:xfrm>
            <a:custGeom>
              <a:avLst/>
              <a:gdLst>
                <a:gd name="T0" fmla="*/ 16 w 20"/>
                <a:gd name="T1" fmla="*/ 14 h 24"/>
                <a:gd name="T2" fmla="*/ 16 w 20"/>
                <a:gd name="T3" fmla="*/ 17 h 24"/>
                <a:gd name="T4" fmla="*/ 15 w 20"/>
                <a:gd name="T5" fmla="*/ 19 h 24"/>
                <a:gd name="T6" fmla="*/ 13 w 20"/>
                <a:gd name="T7" fmla="*/ 21 h 24"/>
                <a:gd name="T8" fmla="*/ 11 w 20"/>
                <a:gd name="T9" fmla="*/ 21 h 24"/>
                <a:gd name="T10" fmla="*/ 8 w 20"/>
                <a:gd name="T11" fmla="*/ 21 h 24"/>
                <a:gd name="T12" fmla="*/ 7 w 20"/>
                <a:gd name="T13" fmla="*/ 19 h 24"/>
                <a:gd name="T14" fmla="*/ 5 w 20"/>
                <a:gd name="T15" fmla="*/ 17 h 24"/>
                <a:gd name="T16" fmla="*/ 5 w 20"/>
                <a:gd name="T17" fmla="*/ 14 h 24"/>
                <a:gd name="T18" fmla="*/ 4 w 20"/>
                <a:gd name="T19" fmla="*/ 12 h 24"/>
                <a:gd name="T20" fmla="*/ 3 w 20"/>
                <a:gd name="T21" fmla="*/ 10 h 24"/>
                <a:gd name="T22" fmla="*/ 3 w 20"/>
                <a:gd name="T23" fmla="*/ 7 h 24"/>
                <a:gd name="T24" fmla="*/ 4 w 20"/>
                <a:gd name="T25" fmla="*/ 5 h 24"/>
                <a:gd name="T26" fmla="*/ 5 w 20"/>
                <a:gd name="T27" fmla="*/ 2 h 24"/>
                <a:gd name="T28" fmla="*/ 7 w 20"/>
                <a:gd name="T29" fmla="*/ 2 h 24"/>
                <a:gd name="T30" fmla="*/ 9 w 20"/>
                <a:gd name="T31" fmla="*/ 2 h 24"/>
                <a:gd name="T32" fmla="*/ 11 w 20"/>
                <a:gd name="T33" fmla="*/ 2 h 24"/>
                <a:gd name="T34" fmla="*/ 14 w 20"/>
                <a:gd name="T35" fmla="*/ 5 h 24"/>
                <a:gd name="T36" fmla="*/ 14 w 20"/>
                <a:gd name="T37" fmla="*/ 7 h 24"/>
                <a:gd name="T38" fmla="*/ 16 w 20"/>
                <a:gd name="T39" fmla="*/ 10 h 24"/>
                <a:gd name="T40" fmla="*/ 19 w 20"/>
                <a:gd name="T41" fmla="*/ 10 h 24"/>
                <a:gd name="T42" fmla="*/ 18 w 20"/>
                <a:gd name="T43" fmla="*/ 8 h 24"/>
                <a:gd name="T44" fmla="*/ 17 w 20"/>
                <a:gd name="T45" fmla="*/ 6 h 24"/>
                <a:gd name="T46" fmla="*/ 15 w 20"/>
                <a:gd name="T47" fmla="*/ 3 h 24"/>
                <a:gd name="T48" fmla="*/ 12 w 20"/>
                <a:gd name="T49" fmla="*/ 2 h 24"/>
                <a:gd name="T50" fmla="*/ 10 w 20"/>
                <a:gd name="T51" fmla="*/ 1 h 24"/>
                <a:gd name="T52" fmla="*/ 7 w 20"/>
                <a:gd name="T53" fmla="*/ 1 h 24"/>
                <a:gd name="T54" fmla="*/ 4 w 20"/>
                <a:gd name="T55" fmla="*/ 2 h 24"/>
                <a:gd name="T56" fmla="*/ 2 w 20"/>
                <a:gd name="T57" fmla="*/ 4 h 24"/>
                <a:gd name="T58" fmla="*/ 1 w 20"/>
                <a:gd name="T59" fmla="*/ 7 h 24"/>
                <a:gd name="T60" fmla="*/ 0 w 20"/>
                <a:gd name="T61" fmla="*/ 10 h 24"/>
                <a:gd name="T62" fmla="*/ 0 w 20"/>
                <a:gd name="T63" fmla="*/ 13 h 24"/>
                <a:gd name="T64" fmla="*/ 2 w 20"/>
                <a:gd name="T65" fmla="*/ 16 h 24"/>
                <a:gd name="T66" fmla="*/ 3 w 20"/>
                <a:gd name="T67" fmla="*/ 19 h 24"/>
                <a:gd name="T68" fmla="*/ 5 w 20"/>
                <a:gd name="T69" fmla="*/ 21 h 24"/>
                <a:gd name="T70" fmla="*/ 8 w 20"/>
                <a:gd name="T71" fmla="*/ 22 h 24"/>
                <a:gd name="T72" fmla="*/ 10 w 20"/>
                <a:gd name="T73" fmla="*/ 23 h 24"/>
                <a:gd name="T74" fmla="*/ 13 w 20"/>
                <a:gd name="T75" fmla="*/ 22 h 24"/>
                <a:gd name="T76" fmla="*/ 15 w 20"/>
                <a:gd name="T77" fmla="*/ 21 h 24"/>
                <a:gd name="T78" fmla="*/ 17 w 20"/>
                <a:gd name="T79" fmla="*/ 19 h 24"/>
                <a:gd name="T80" fmla="*/ 18 w 20"/>
                <a:gd name="T81" fmla="*/ 17 h 24"/>
                <a:gd name="T82" fmla="*/ 19 w 20"/>
                <a:gd name="T83" fmla="*/ 14 h 24"/>
                <a:gd name="T84" fmla="*/ 19 w 20"/>
                <a:gd name="T8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24">
                  <a:moveTo>
                    <a:pt x="16" y="13"/>
                  </a:move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Freeform 319"/>
            <p:cNvSpPr>
              <a:spLocks/>
            </p:cNvSpPr>
            <p:nvPr/>
          </p:nvSpPr>
          <p:spPr bwMode="auto">
            <a:xfrm>
              <a:off x="885" y="3219"/>
              <a:ext cx="24" cy="25"/>
            </a:xfrm>
            <a:custGeom>
              <a:avLst/>
              <a:gdLst>
                <a:gd name="T0" fmla="*/ 22 w 24"/>
                <a:gd name="T1" fmla="*/ 11 h 25"/>
                <a:gd name="T2" fmla="*/ 21 w 24"/>
                <a:gd name="T3" fmla="*/ 12 h 25"/>
                <a:gd name="T4" fmla="*/ 21 w 24"/>
                <a:gd name="T5" fmla="*/ 13 h 25"/>
                <a:gd name="T6" fmla="*/ 21 w 24"/>
                <a:gd name="T7" fmla="*/ 14 h 25"/>
                <a:gd name="T8" fmla="*/ 21 w 24"/>
                <a:gd name="T9" fmla="*/ 14 h 25"/>
                <a:gd name="T10" fmla="*/ 21 w 24"/>
                <a:gd name="T11" fmla="*/ 15 h 25"/>
                <a:gd name="T12" fmla="*/ 21 w 24"/>
                <a:gd name="T13" fmla="*/ 16 h 25"/>
                <a:gd name="T14" fmla="*/ 20 w 24"/>
                <a:gd name="T15" fmla="*/ 16 h 25"/>
                <a:gd name="T16" fmla="*/ 20 w 24"/>
                <a:gd name="T17" fmla="*/ 17 h 25"/>
                <a:gd name="T18" fmla="*/ 19 w 24"/>
                <a:gd name="T19" fmla="*/ 18 h 25"/>
                <a:gd name="T20" fmla="*/ 18 w 24"/>
                <a:gd name="T21" fmla="*/ 18 h 25"/>
                <a:gd name="T22" fmla="*/ 18 w 24"/>
                <a:gd name="T23" fmla="*/ 18 h 25"/>
                <a:gd name="T24" fmla="*/ 17 w 24"/>
                <a:gd name="T25" fmla="*/ 18 h 25"/>
                <a:gd name="T26" fmla="*/ 17 w 24"/>
                <a:gd name="T27" fmla="*/ 18 h 25"/>
                <a:gd name="T28" fmla="*/ 17 w 24"/>
                <a:gd name="T29" fmla="*/ 19 h 25"/>
                <a:gd name="T30" fmla="*/ 16 w 24"/>
                <a:gd name="T31" fmla="*/ 19 h 25"/>
                <a:gd name="T32" fmla="*/ 15 w 24"/>
                <a:gd name="T33" fmla="*/ 19 h 25"/>
                <a:gd name="T34" fmla="*/ 14 w 24"/>
                <a:gd name="T35" fmla="*/ 19 h 25"/>
                <a:gd name="T36" fmla="*/ 13 w 24"/>
                <a:gd name="T37" fmla="*/ 19 h 25"/>
                <a:gd name="T38" fmla="*/ 13 w 24"/>
                <a:gd name="T39" fmla="*/ 18 h 25"/>
                <a:gd name="T40" fmla="*/ 13 w 24"/>
                <a:gd name="T41" fmla="*/ 18 h 25"/>
                <a:gd name="T42" fmla="*/ 13 w 24"/>
                <a:gd name="T43" fmla="*/ 18 h 25"/>
                <a:gd name="T44" fmla="*/ 13 w 24"/>
                <a:gd name="T45" fmla="*/ 17 h 25"/>
                <a:gd name="T46" fmla="*/ 7 w 24"/>
                <a:gd name="T47" fmla="*/ 6 h 25"/>
                <a:gd name="T48" fmla="*/ 7 w 24"/>
                <a:gd name="T49" fmla="*/ 5 h 25"/>
                <a:gd name="T50" fmla="*/ 7 w 24"/>
                <a:gd name="T51" fmla="*/ 4 h 25"/>
                <a:gd name="T52" fmla="*/ 6 w 24"/>
                <a:gd name="T53" fmla="*/ 4 h 25"/>
                <a:gd name="T54" fmla="*/ 6 w 24"/>
                <a:gd name="T55" fmla="*/ 3 h 25"/>
                <a:gd name="T56" fmla="*/ 6 w 24"/>
                <a:gd name="T57" fmla="*/ 2 h 25"/>
                <a:gd name="T58" fmla="*/ 6 w 24"/>
                <a:gd name="T59" fmla="*/ 2 h 25"/>
                <a:gd name="T60" fmla="*/ 7 w 24"/>
                <a:gd name="T61" fmla="*/ 2 h 25"/>
                <a:gd name="T62" fmla="*/ 7 w 24"/>
                <a:gd name="T63" fmla="*/ 1 h 25"/>
                <a:gd name="T64" fmla="*/ 8 w 24"/>
                <a:gd name="T65" fmla="*/ 1 h 25"/>
                <a:gd name="T66" fmla="*/ 8 w 24"/>
                <a:gd name="T67" fmla="*/ 0 h 25"/>
                <a:gd name="T68" fmla="*/ 0 w 24"/>
                <a:gd name="T69" fmla="*/ 3 h 25"/>
                <a:gd name="T70" fmla="*/ 0 w 24"/>
                <a:gd name="T71" fmla="*/ 4 h 25"/>
                <a:gd name="T72" fmla="*/ 1 w 24"/>
                <a:gd name="T73" fmla="*/ 4 h 25"/>
                <a:gd name="T74" fmla="*/ 2 w 24"/>
                <a:gd name="T75" fmla="*/ 4 h 25"/>
                <a:gd name="T76" fmla="*/ 2 w 24"/>
                <a:gd name="T77" fmla="*/ 4 h 25"/>
                <a:gd name="T78" fmla="*/ 3 w 24"/>
                <a:gd name="T79" fmla="*/ 4 h 25"/>
                <a:gd name="T80" fmla="*/ 3 w 24"/>
                <a:gd name="T81" fmla="*/ 5 h 25"/>
                <a:gd name="T82" fmla="*/ 4 w 24"/>
                <a:gd name="T83" fmla="*/ 5 h 25"/>
                <a:gd name="T84" fmla="*/ 4 w 24"/>
                <a:gd name="T85" fmla="*/ 6 h 25"/>
                <a:gd name="T86" fmla="*/ 5 w 24"/>
                <a:gd name="T87" fmla="*/ 6 h 25"/>
                <a:gd name="T88" fmla="*/ 5 w 24"/>
                <a:gd name="T89" fmla="*/ 7 h 25"/>
                <a:gd name="T90" fmla="*/ 10 w 24"/>
                <a:gd name="T91" fmla="*/ 18 h 25"/>
                <a:gd name="T92" fmla="*/ 10 w 24"/>
                <a:gd name="T93" fmla="*/ 18 h 25"/>
                <a:gd name="T94" fmla="*/ 10 w 24"/>
                <a:gd name="T95" fmla="*/ 19 h 25"/>
                <a:gd name="T96" fmla="*/ 10 w 24"/>
                <a:gd name="T97" fmla="*/ 19 h 25"/>
                <a:gd name="T98" fmla="*/ 10 w 24"/>
                <a:gd name="T99" fmla="*/ 20 h 25"/>
                <a:gd name="T100" fmla="*/ 10 w 24"/>
                <a:gd name="T101" fmla="*/ 21 h 25"/>
                <a:gd name="T102" fmla="*/ 10 w 24"/>
                <a:gd name="T103" fmla="*/ 22 h 25"/>
                <a:gd name="T104" fmla="*/ 9 w 24"/>
                <a:gd name="T105" fmla="*/ 22 h 25"/>
                <a:gd name="T106" fmla="*/ 9 w 24"/>
                <a:gd name="T107" fmla="*/ 22 h 25"/>
                <a:gd name="T108" fmla="*/ 8 w 24"/>
                <a:gd name="T109" fmla="*/ 22 h 25"/>
                <a:gd name="T110" fmla="*/ 9 w 24"/>
                <a:gd name="T111" fmla="*/ 24 h 25"/>
                <a:gd name="T112" fmla="*/ 23 w 24"/>
                <a:gd name="T113" fmla="*/ 17 h 25"/>
                <a:gd name="T114" fmla="*/ 23 w 24"/>
                <a:gd name="T115" fmla="*/ 11 h 25"/>
                <a:gd name="T116" fmla="*/ 22 w 24"/>
                <a:gd name="T11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5">
                  <a:moveTo>
                    <a:pt x="22" y="11"/>
                  </a:move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2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Freeform 320"/>
            <p:cNvSpPr>
              <a:spLocks/>
            </p:cNvSpPr>
            <p:nvPr/>
          </p:nvSpPr>
          <p:spPr bwMode="auto">
            <a:xfrm>
              <a:off x="907" y="3208"/>
              <a:ext cx="26" cy="24"/>
            </a:xfrm>
            <a:custGeom>
              <a:avLst/>
              <a:gdLst>
                <a:gd name="T0" fmla="*/ 23 w 26"/>
                <a:gd name="T1" fmla="*/ 10 h 24"/>
                <a:gd name="T2" fmla="*/ 23 w 26"/>
                <a:gd name="T3" fmla="*/ 10 h 24"/>
                <a:gd name="T4" fmla="*/ 23 w 26"/>
                <a:gd name="T5" fmla="*/ 11 h 24"/>
                <a:gd name="T6" fmla="*/ 23 w 26"/>
                <a:gd name="T7" fmla="*/ 12 h 24"/>
                <a:gd name="T8" fmla="*/ 23 w 26"/>
                <a:gd name="T9" fmla="*/ 13 h 24"/>
                <a:gd name="T10" fmla="*/ 23 w 26"/>
                <a:gd name="T11" fmla="*/ 13 h 24"/>
                <a:gd name="T12" fmla="*/ 23 w 26"/>
                <a:gd name="T13" fmla="*/ 14 h 24"/>
                <a:gd name="T14" fmla="*/ 22 w 26"/>
                <a:gd name="T15" fmla="*/ 14 h 24"/>
                <a:gd name="T16" fmla="*/ 22 w 26"/>
                <a:gd name="T17" fmla="*/ 15 h 24"/>
                <a:gd name="T18" fmla="*/ 21 w 26"/>
                <a:gd name="T19" fmla="*/ 16 h 24"/>
                <a:gd name="T20" fmla="*/ 20 w 26"/>
                <a:gd name="T21" fmla="*/ 17 h 24"/>
                <a:gd name="T22" fmla="*/ 19 w 26"/>
                <a:gd name="T23" fmla="*/ 17 h 24"/>
                <a:gd name="T24" fmla="*/ 19 w 26"/>
                <a:gd name="T25" fmla="*/ 17 h 24"/>
                <a:gd name="T26" fmla="*/ 19 w 26"/>
                <a:gd name="T27" fmla="*/ 17 h 24"/>
                <a:gd name="T28" fmla="*/ 18 w 26"/>
                <a:gd name="T29" fmla="*/ 18 h 24"/>
                <a:gd name="T30" fmla="*/ 17 w 26"/>
                <a:gd name="T31" fmla="*/ 18 h 24"/>
                <a:gd name="T32" fmla="*/ 16 w 26"/>
                <a:gd name="T33" fmla="*/ 18 h 24"/>
                <a:gd name="T34" fmla="*/ 15 w 26"/>
                <a:gd name="T35" fmla="*/ 18 h 24"/>
                <a:gd name="T36" fmla="*/ 15 w 26"/>
                <a:gd name="T37" fmla="*/ 17 h 24"/>
                <a:gd name="T38" fmla="*/ 15 w 26"/>
                <a:gd name="T39" fmla="*/ 17 h 24"/>
                <a:gd name="T40" fmla="*/ 15 w 26"/>
                <a:gd name="T41" fmla="*/ 17 h 24"/>
                <a:gd name="T42" fmla="*/ 7 w 26"/>
                <a:gd name="T43" fmla="*/ 6 h 24"/>
                <a:gd name="T44" fmla="*/ 7 w 26"/>
                <a:gd name="T45" fmla="*/ 5 h 24"/>
                <a:gd name="T46" fmla="*/ 6 w 26"/>
                <a:gd name="T47" fmla="*/ 4 h 24"/>
                <a:gd name="T48" fmla="*/ 6 w 26"/>
                <a:gd name="T49" fmla="*/ 3 h 24"/>
                <a:gd name="T50" fmla="*/ 6 w 26"/>
                <a:gd name="T51" fmla="*/ 2 h 24"/>
                <a:gd name="T52" fmla="*/ 6 w 26"/>
                <a:gd name="T53" fmla="*/ 2 h 24"/>
                <a:gd name="T54" fmla="*/ 7 w 26"/>
                <a:gd name="T55" fmla="*/ 2 h 24"/>
                <a:gd name="T56" fmla="*/ 7 w 26"/>
                <a:gd name="T57" fmla="*/ 1 h 24"/>
                <a:gd name="T58" fmla="*/ 8 w 26"/>
                <a:gd name="T59" fmla="*/ 1 h 24"/>
                <a:gd name="T60" fmla="*/ 7 w 26"/>
                <a:gd name="T61" fmla="*/ 0 h 24"/>
                <a:gd name="T62" fmla="*/ 0 w 26"/>
                <a:gd name="T63" fmla="*/ 4 h 24"/>
                <a:gd name="T64" fmla="*/ 1 w 26"/>
                <a:gd name="T65" fmla="*/ 5 h 24"/>
                <a:gd name="T66" fmla="*/ 2 w 26"/>
                <a:gd name="T67" fmla="*/ 5 h 24"/>
                <a:gd name="T68" fmla="*/ 2 w 26"/>
                <a:gd name="T69" fmla="*/ 4 h 24"/>
                <a:gd name="T70" fmla="*/ 2 w 26"/>
                <a:gd name="T71" fmla="*/ 4 h 24"/>
                <a:gd name="T72" fmla="*/ 3 w 26"/>
                <a:gd name="T73" fmla="*/ 4 h 24"/>
                <a:gd name="T74" fmla="*/ 3 w 26"/>
                <a:gd name="T75" fmla="*/ 5 h 24"/>
                <a:gd name="T76" fmla="*/ 4 w 26"/>
                <a:gd name="T77" fmla="*/ 5 h 24"/>
                <a:gd name="T78" fmla="*/ 4 w 26"/>
                <a:gd name="T79" fmla="*/ 6 h 24"/>
                <a:gd name="T80" fmla="*/ 5 w 26"/>
                <a:gd name="T81" fmla="*/ 6 h 24"/>
                <a:gd name="T82" fmla="*/ 5 w 26"/>
                <a:gd name="T83" fmla="*/ 6 h 24"/>
                <a:gd name="T84" fmla="*/ 6 w 26"/>
                <a:gd name="T85" fmla="*/ 7 h 24"/>
                <a:gd name="T86" fmla="*/ 11 w 26"/>
                <a:gd name="T87" fmla="*/ 17 h 24"/>
                <a:gd name="T88" fmla="*/ 11 w 26"/>
                <a:gd name="T89" fmla="*/ 18 h 24"/>
                <a:gd name="T90" fmla="*/ 12 w 26"/>
                <a:gd name="T91" fmla="*/ 18 h 24"/>
                <a:gd name="T92" fmla="*/ 12 w 26"/>
                <a:gd name="T93" fmla="*/ 19 h 24"/>
                <a:gd name="T94" fmla="*/ 12 w 26"/>
                <a:gd name="T95" fmla="*/ 20 h 24"/>
                <a:gd name="T96" fmla="*/ 12 w 26"/>
                <a:gd name="T97" fmla="*/ 21 h 24"/>
                <a:gd name="T98" fmla="*/ 12 w 26"/>
                <a:gd name="T99" fmla="*/ 21 h 24"/>
                <a:gd name="T100" fmla="*/ 11 w 26"/>
                <a:gd name="T101" fmla="*/ 21 h 24"/>
                <a:gd name="T102" fmla="*/ 11 w 26"/>
                <a:gd name="T103" fmla="*/ 22 h 24"/>
                <a:gd name="T104" fmla="*/ 10 w 26"/>
                <a:gd name="T105" fmla="*/ 22 h 24"/>
                <a:gd name="T106" fmla="*/ 11 w 26"/>
                <a:gd name="T107" fmla="*/ 23 h 24"/>
                <a:gd name="T108" fmla="*/ 25 w 26"/>
                <a:gd name="T109" fmla="*/ 16 h 24"/>
                <a:gd name="T110" fmla="*/ 23 w 26"/>
                <a:gd name="T111" fmla="*/ 10 h 24"/>
                <a:gd name="T112" fmla="*/ 23 w 26"/>
                <a:gd name="T1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24">
                  <a:moveTo>
                    <a:pt x="23" y="10"/>
                  </a:move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23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Freeform 321"/>
            <p:cNvSpPr>
              <a:spLocks/>
            </p:cNvSpPr>
            <p:nvPr/>
          </p:nvSpPr>
          <p:spPr bwMode="auto">
            <a:xfrm>
              <a:off x="947" y="3173"/>
              <a:ext cx="33" cy="27"/>
            </a:xfrm>
            <a:custGeom>
              <a:avLst/>
              <a:gdLst>
                <a:gd name="T0" fmla="*/ 28 w 33"/>
                <a:gd name="T1" fmla="*/ 15 h 27"/>
                <a:gd name="T2" fmla="*/ 31 w 33"/>
                <a:gd name="T3" fmla="*/ 11 h 27"/>
                <a:gd name="T4" fmla="*/ 30 w 33"/>
                <a:gd name="T5" fmla="*/ 12 h 27"/>
                <a:gd name="T6" fmla="*/ 29 w 33"/>
                <a:gd name="T7" fmla="*/ 12 h 27"/>
                <a:gd name="T8" fmla="*/ 28 w 33"/>
                <a:gd name="T9" fmla="*/ 13 h 27"/>
                <a:gd name="T10" fmla="*/ 26 w 33"/>
                <a:gd name="T11" fmla="*/ 12 h 27"/>
                <a:gd name="T12" fmla="*/ 17 w 33"/>
                <a:gd name="T13" fmla="*/ 10 h 27"/>
                <a:gd name="T14" fmla="*/ 19 w 33"/>
                <a:gd name="T15" fmla="*/ 8 h 27"/>
                <a:gd name="T16" fmla="*/ 19 w 33"/>
                <a:gd name="T17" fmla="*/ 7 h 27"/>
                <a:gd name="T18" fmla="*/ 19 w 33"/>
                <a:gd name="T19" fmla="*/ 5 h 27"/>
                <a:gd name="T20" fmla="*/ 19 w 33"/>
                <a:gd name="T21" fmla="*/ 3 h 27"/>
                <a:gd name="T22" fmla="*/ 17 w 33"/>
                <a:gd name="T23" fmla="*/ 2 h 27"/>
                <a:gd name="T24" fmla="*/ 16 w 33"/>
                <a:gd name="T25" fmla="*/ 1 h 27"/>
                <a:gd name="T26" fmla="*/ 14 w 33"/>
                <a:gd name="T27" fmla="*/ 0 h 27"/>
                <a:gd name="T28" fmla="*/ 13 w 33"/>
                <a:gd name="T29" fmla="*/ 0 h 27"/>
                <a:gd name="T30" fmla="*/ 11 w 33"/>
                <a:gd name="T31" fmla="*/ 1 h 27"/>
                <a:gd name="T32" fmla="*/ 9 w 33"/>
                <a:gd name="T33" fmla="*/ 2 h 27"/>
                <a:gd name="T34" fmla="*/ 8 w 33"/>
                <a:gd name="T35" fmla="*/ 2 h 27"/>
                <a:gd name="T36" fmla="*/ 7 w 33"/>
                <a:gd name="T37" fmla="*/ 4 h 27"/>
                <a:gd name="T38" fmla="*/ 1 w 33"/>
                <a:gd name="T39" fmla="*/ 11 h 27"/>
                <a:gd name="T40" fmla="*/ 3 w 33"/>
                <a:gd name="T41" fmla="*/ 10 h 27"/>
                <a:gd name="T42" fmla="*/ 4 w 33"/>
                <a:gd name="T43" fmla="*/ 10 h 27"/>
                <a:gd name="T44" fmla="*/ 5 w 33"/>
                <a:gd name="T45" fmla="*/ 11 h 27"/>
                <a:gd name="T46" fmla="*/ 7 w 33"/>
                <a:gd name="T47" fmla="*/ 12 h 27"/>
                <a:gd name="T48" fmla="*/ 16 w 33"/>
                <a:gd name="T49" fmla="*/ 20 h 27"/>
                <a:gd name="T50" fmla="*/ 17 w 33"/>
                <a:gd name="T51" fmla="*/ 21 h 27"/>
                <a:gd name="T52" fmla="*/ 18 w 33"/>
                <a:gd name="T53" fmla="*/ 23 h 27"/>
                <a:gd name="T54" fmla="*/ 17 w 33"/>
                <a:gd name="T55" fmla="*/ 24 h 27"/>
                <a:gd name="T56" fmla="*/ 16 w 33"/>
                <a:gd name="T57" fmla="*/ 25 h 27"/>
                <a:gd name="T58" fmla="*/ 24 w 33"/>
                <a:gd name="T59" fmla="*/ 20 h 27"/>
                <a:gd name="T60" fmla="*/ 22 w 33"/>
                <a:gd name="T61" fmla="*/ 20 h 27"/>
                <a:gd name="T62" fmla="*/ 21 w 33"/>
                <a:gd name="T63" fmla="*/ 20 h 27"/>
                <a:gd name="T64" fmla="*/ 20 w 33"/>
                <a:gd name="T65" fmla="*/ 20 h 27"/>
                <a:gd name="T66" fmla="*/ 19 w 33"/>
                <a:gd name="T67" fmla="*/ 19 h 27"/>
                <a:gd name="T68" fmla="*/ 19 w 33"/>
                <a:gd name="T69" fmla="*/ 18 h 27"/>
                <a:gd name="T70" fmla="*/ 13 w 33"/>
                <a:gd name="T7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27">
                  <a:moveTo>
                    <a:pt x="15" y="13"/>
                  </a:moveTo>
                  <a:lnTo>
                    <a:pt x="28" y="15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3" y="14"/>
                  </a:lnTo>
                  <a:lnTo>
                    <a:pt x="1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322"/>
            <p:cNvSpPr>
              <a:spLocks/>
            </p:cNvSpPr>
            <p:nvPr/>
          </p:nvSpPr>
          <p:spPr bwMode="auto">
            <a:xfrm>
              <a:off x="955" y="3176"/>
              <a:ext cx="7" cy="8"/>
            </a:xfrm>
            <a:custGeom>
              <a:avLst/>
              <a:gdLst>
                <a:gd name="T0" fmla="*/ 1 w 7"/>
                <a:gd name="T1" fmla="*/ 4 h 8"/>
                <a:gd name="T2" fmla="*/ 1 w 7"/>
                <a:gd name="T3" fmla="*/ 4 h 8"/>
                <a:gd name="T4" fmla="*/ 1 w 7"/>
                <a:gd name="T5" fmla="*/ 4 h 8"/>
                <a:gd name="T6" fmla="*/ 0 w 7"/>
                <a:gd name="T7" fmla="*/ 4 h 8"/>
                <a:gd name="T8" fmla="*/ 0 w 7"/>
                <a:gd name="T9" fmla="*/ 3 h 8"/>
                <a:gd name="T10" fmla="*/ 0 w 7"/>
                <a:gd name="T11" fmla="*/ 3 h 8"/>
                <a:gd name="T12" fmla="*/ 0 w 7"/>
                <a:gd name="T13" fmla="*/ 2 h 8"/>
                <a:gd name="T14" fmla="*/ 1 w 7"/>
                <a:gd name="T15" fmla="*/ 2 h 8"/>
                <a:gd name="T16" fmla="*/ 1 w 7"/>
                <a:gd name="T17" fmla="*/ 1 h 8"/>
                <a:gd name="T18" fmla="*/ 2 w 7"/>
                <a:gd name="T19" fmla="*/ 1 h 8"/>
                <a:gd name="T20" fmla="*/ 2 w 7"/>
                <a:gd name="T21" fmla="*/ 1 h 8"/>
                <a:gd name="T22" fmla="*/ 2 w 7"/>
                <a:gd name="T23" fmla="*/ 0 h 8"/>
                <a:gd name="T24" fmla="*/ 3 w 7"/>
                <a:gd name="T25" fmla="*/ 0 h 8"/>
                <a:gd name="T26" fmla="*/ 3 w 7"/>
                <a:gd name="T27" fmla="*/ 0 h 8"/>
                <a:gd name="T28" fmla="*/ 4 w 7"/>
                <a:gd name="T29" fmla="*/ 0 h 8"/>
                <a:gd name="T30" fmla="*/ 4 w 7"/>
                <a:gd name="T31" fmla="*/ 1 h 8"/>
                <a:gd name="T32" fmla="*/ 5 w 7"/>
                <a:gd name="T33" fmla="*/ 1 h 8"/>
                <a:gd name="T34" fmla="*/ 5 w 7"/>
                <a:gd name="T35" fmla="*/ 1 h 8"/>
                <a:gd name="T36" fmla="*/ 6 w 7"/>
                <a:gd name="T37" fmla="*/ 2 h 8"/>
                <a:gd name="T38" fmla="*/ 6 w 7"/>
                <a:gd name="T39" fmla="*/ 2 h 8"/>
                <a:gd name="T40" fmla="*/ 6 w 7"/>
                <a:gd name="T41" fmla="*/ 3 h 8"/>
                <a:gd name="T42" fmla="*/ 6 w 7"/>
                <a:gd name="T43" fmla="*/ 3 h 8"/>
                <a:gd name="T44" fmla="*/ 6 w 7"/>
                <a:gd name="T45" fmla="*/ 4 h 8"/>
                <a:gd name="T46" fmla="*/ 6 w 7"/>
                <a:gd name="T47" fmla="*/ 4 h 8"/>
                <a:gd name="T48" fmla="*/ 6 w 7"/>
                <a:gd name="T49" fmla="*/ 5 h 8"/>
                <a:gd name="T50" fmla="*/ 5 w 7"/>
                <a:gd name="T51" fmla="*/ 5 h 8"/>
                <a:gd name="T52" fmla="*/ 5 w 7"/>
                <a:gd name="T53" fmla="*/ 5 h 8"/>
                <a:gd name="T54" fmla="*/ 5 w 7"/>
                <a:gd name="T55" fmla="*/ 6 h 8"/>
                <a:gd name="T56" fmla="*/ 5 w 7"/>
                <a:gd name="T57" fmla="*/ 6 h 8"/>
                <a:gd name="T58" fmla="*/ 5 w 7"/>
                <a:gd name="T59" fmla="*/ 6 h 8"/>
                <a:gd name="T60" fmla="*/ 4 w 7"/>
                <a:gd name="T61" fmla="*/ 7 h 8"/>
                <a:gd name="T62" fmla="*/ 1 w 7"/>
                <a:gd name="T6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323"/>
            <p:cNvSpPr>
              <a:spLocks/>
            </p:cNvSpPr>
            <p:nvPr/>
          </p:nvSpPr>
          <p:spPr bwMode="auto">
            <a:xfrm>
              <a:off x="935" y="3192"/>
              <a:ext cx="24" cy="27"/>
            </a:xfrm>
            <a:custGeom>
              <a:avLst/>
              <a:gdLst>
                <a:gd name="T0" fmla="*/ 6 w 24"/>
                <a:gd name="T1" fmla="*/ 15 h 27"/>
                <a:gd name="T2" fmla="*/ 7 w 24"/>
                <a:gd name="T3" fmla="*/ 17 h 27"/>
                <a:gd name="T4" fmla="*/ 7 w 24"/>
                <a:gd name="T5" fmla="*/ 18 h 27"/>
                <a:gd name="T6" fmla="*/ 7 w 24"/>
                <a:gd name="T7" fmla="*/ 19 h 27"/>
                <a:gd name="T8" fmla="*/ 7 w 24"/>
                <a:gd name="T9" fmla="*/ 20 h 27"/>
                <a:gd name="T10" fmla="*/ 8 w 24"/>
                <a:gd name="T11" fmla="*/ 20 h 27"/>
                <a:gd name="T12" fmla="*/ 8 w 24"/>
                <a:gd name="T13" fmla="*/ 20 h 27"/>
                <a:gd name="T14" fmla="*/ 8 w 24"/>
                <a:gd name="T15" fmla="*/ 21 h 27"/>
                <a:gd name="T16" fmla="*/ 9 w 24"/>
                <a:gd name="T17" fmla="*/ 21 h 27"/>
                <a:gd name="T18" fmla="*/ 9 w 24"/>
                <a:gd name="T19" fmla="*/ 22 h 27"/>
                <a:gd name="T20" fmla="*/ 10 w 24"/>
                <a:gd name="T21" fmla="*/ 22 h 27"/>
                <a:gd name="T22" fmla="*/ 10 w 24"/>
                <a:gd name="T23" fmla="*/ 22 h 27"/>
                <a:gd name="T24" fmla="*/ 10 w 24"/>
                <a:gd name="T25" fmla="*/ 21 h 27"/>
                <a:gd name="T26" fmla="*/ 11 w 24"/>
                <a:gd name="T27" fmla="*/ 21 h 27"/>
                <a:gd name="T28" fmla="*/ 12 w 24"/>
                <a:gd name="T29" fmla="*/ 22 h 27"/>
                <a:gd name="T30" fmla="*/ 6 w 24"/>
                <a:gd name="T31" fmla="*/ 26 h 27"/>
                <a:gd name="T32" fmla="*/ 6 w 24"/>
                <a:gd name="T33" fmla="*/ 25 h 27"/>
                <a:gd name="T34" fmla="*/ 6 w 24"/>
                <a:gd name="T35" fmla="*/ 24 h 27"/>
                <a:gd name="T36" fmla="*/ 6 w 24"/>
                <a:gd name="T37" fmla="*/ 24 h 27"/>
                <a:gd name="T38" fmla="*/ 6 w 24"/>
                <a:gd name="T39" fmla="*/ 23 h 27"/>
                <a:gd name="T40" fmla="*/ 6 w 24"/>
                <a:gd name="T41" fmla="*/ 22 h 27"/>
                <a:gd name="T42" fmla="*/ 6 w 24"/>
                <a:gd name="T43" fmla="*/ 21 h 27"/>
                <a:gd name="T44" fmla="*/ 6 w 24"/>
                <a:gd name="T45" fmla="*/ 20 h 27"/>
                <a:gd name="T46" fmla="*/ 6 w 24"/>
                <a:gd name="T47" fmla="*/ 20 h 27"/>
                <a:gd name="T48" fmla="*/ 0 w 24"/>
                <a:gd name="T49" fmla="*/ 2 h 27"/>
                <a:gd name="T50" fmla="*/ 2 w 24"/>
                <a:gd name="T51" fmla="*/ 0 h 27"/>
                <a:gd name="T52" fmla="*/ 16 w 24"/>
                <a:gd name="T53" fmla="*/ 10 h 27"/>
                <a:gd name="T54" fmla="*/ 17 w 24"/>
                <a:gd name="T55" fmla="*/ 10 h 27"/>
                <a:gd name="T56" fmla="*/ 17 w 24"/>
                <a:gd name="T57" fmla="*/ 11 h 27"/>
                <a:gd name="T58" fmla="*/ 17 w 24"/>
                <a:gd name="T59" fmla="*/ 11 h 27"/>
                <a:gd name="T60" fmla="*/ 17 w 24"/>
                <a:gd name="T61" fmla="*/ 11 h 27"/>
                <a:gd name="T62" fmla="*/ 19 w 24"/>
                <a:gd name="T63" fmla="*/ 11 h 27"/>
                <a:gd name="T64" fmla="*/ 20 w 24"/>
                <a:gd name="T65" fmla="*/ 12 h 27"/>
                <a:gd name="T66" fmla="*/ 21 w 24"/>
                <a:gd name="T67" fmla="*/ 12 h 27"/>
                <a:gd name="T68" fmla="*/ 21 w 24"/>
                <a:gd name="T69" fmla="*/ 12 h 27"/>
                <a:gd name="T70" fmla="*/ 22 w 24"/>
                <a:gd name="T71" fmla="*/ 12 h 27"/>
                <a:gd name="T72" fmla="*/ 23 w 24"/>
                <a:gd name="T73" fmla="*/ 12 h 27"/>
                <a:gd name="T74" fmla="*/ 23 w 24"/>
                <a:gd name="T75" fmla="*/ 13 h 27"/>
                <a:gd name="T76" fmla="*/ 16 w 24"/>
                <a:gd name="T77" fmla="*/ 18 h 27"/>
                <a:gd name="T78" fmla="*/ 16 w 24"/>
                <a:gd name="T79" fmla="*/ 17 h 27"/>
                <a:gd name="T80" fmla="*/ 16 w 24"/>
                <a:gd name="T81" fmla="*/ 16 h 27"/>
                <a:gd name="T82" fmla="*/ 17 w 24"/>
                <a:gd name="T83" fmla="*/ 16 h 27"/>
                <a:gd name="T84" fmla="*/ 17 w 24"/>
                <a:gd name="T85" fmla="*/ 15 h 27"/>
                <a:gd name="T86" fmla="*/ 17 w 24"/>
                <a:gd name="T87" fmla="*/ 15 h 27"/>
                <a:gd name="T88" fmla="*/ 17 w 24"/>
                <a:gd name="T89" fmla="*/ 15 h 27"/>
                <a:gd name="T90" fmla="*/ 17 w 24"/>
                <a:gd name="T91" fmla="*/ 15 h 27"/>
                <a:gd name="T92" fmla="*/ 17 w 24"/>
                <a:gd name="T93" fmla="*/ 14 h 27"/>
                <a:gd name="T94" fmla="*/ 16 w 24"/>
                <a:gd name="T95" fmla="*/ 14 h 27"/>
                <a:gd name="T96" fmla="*/ 12 w 24"/>
                <a:gd name="T97" fmla="*/ 11 h 27"/>
                <a:gd name="T98" fmla="*/ 6 w 24"/>
                <a:gd name="T9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" h="27">
                  <a:moveTo>
                    <a:pt x="6" y="15"/>
                  </a:move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2" y="11"/>
                  </a:lnTo>
                  <a:lnTo>
                    <a:pt x="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324"/>
            <p:cNvSpPr>
              <a:spLocks/>
            </p:cNvSpPr>
            <p:nvPr/>
          </p:nvSpPr>
          <p:spPr bwMode="auto">
            <a:xfrm>
              <a:off x="937" y="3197"/>
              <a:ext cx="7" cy="7"/>
            </a:xfrm>
            <a:custGeom>
              <a:avLst/>
              <a:gdLst>
                <a:gd name="T0" fmla="*/ 6 w 7"/>
                <a:gd name="T1" fmla="*/ 4 h 7"/>
                <a:gd name="T2" fmla="*/ 0 w 7"/>
                <a:gd name="T3" fmla="*/ 0 h 7"/>
                <a:gd name="T4" fmla="*/ 3 w 7"/>
                <a:gd name="T5" fmla="*/ 6 h 7"/>
                <a:gd name="T6" fmla="*/ 6 w 7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6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325"/>
            <p:cNvSpPr>
              <a:spLocks/>
            </p:cNvSpPr>
            <p:nvPr/>
          </p:nvSpPr>
          <p:spPr bwMode="auto">
            <a:xfrm>
              <a:off x="810" y="2912"/>
              <a:ext cx="3" cy="4"/>
            </a:xfrm>
            <a:custGeom>
              <a:avLst/>
              <a:gdLst>
                <a:gd name="T0" fmla="*/ 2 w 3"/>
                <a:gd name="T1" fmla="*/ 2 h 4"/>
                <a:gd name="T2" fmla="*/ 2 w 3"/>
                <a:gd name="T3" fmla="*/ 2 h 4"/>
                <a:gd name="T4" fmla="*/ 2 w 3"/>
                <a:gd name="T5" fmla="*/ 3 h 4"/>
                <a:gd name="T6" fmla="*/ 2 w 3"/>
                <a:gd name="T7" fmla="*/ 3 h 4"/>
                <a:gd name="T8" fmla="*/ 1 w 3"/>
                <a:gd name="T9" fmla="*/ 3 h 4"/>
                <a:gd name="T10" fmla="*/ 1 w 3"/>
                <a:gd name="T11" fmla="*/ 2 h 4"/>
                <a:gd name="T12" fmla="*/ 1 w 3"/>
                <a:gd name="T13" fmla="*/ 2 h 4"/>
                <a:gd name="T14" fmla="*/ 1 w 3"/>
                <a:gd name="T15" fmla="*/ 2 h 4"/>
                <a:gd name="T16" fmla="*/ 0 w 3"/>
                <a:gd name="T17" fmla="*/ 2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0 h 4"/>
                <a:gd name="T24" fmla="*/ 1 w 3"/>
                <a:gd name="T25" fmla="*/ 0 h 4"/>
                <a:gd name="T26" fmla="*/ 1 w 3"/>
                <a:gd name="T27" fmla="*/ 0 h 4"/>
                <a:gd name="T28" fmla="*/ 1 w 3"/>
                <a:gd name="T29" fmla="*/ 1 h 4"/>
                <a:gd name="T30" fmla="*/ 1 w 3"/>
                <a:gd name="T31" fmla="*/ 2 h 4"/>
                <a:gd name="T32" fmla="*/ 1 w 3"/>
                <a:gd name="T33" fmla="*/ 2 h 4"/>
                <a:gd name="T34" fmla="*/ 2 w 3"/>
                <a:gd name="T3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Freeform 326"/>
            <p:cNvSpPr>
              <a:spLocks/>
            </p:cNvSpPr>
            <p:nvPr/>
          </p:nvSpPr>
          <p:spPr bwMode="auto">
            <a:xfrm>
              <a:off x="810" y="2915"/>
              <a:ext cx="9" cy="4"/>
            </a:xfrm>
            <a:custGeom>
              <a:avLst/>
              <a:gdLst>
                <a:gd name="T0" fmla="*/ 8 w 9"/>
                <a:gd name="T1" fmla="*/ 1 h 4"/>
                <a:gd name="T2" fmla="*/ 8 w 9"/>
                <a:gd name="T3" fmla="*/ 1 h 4"/>
                <a:gd name="T4" fmla="*/ 7 w 9"/>
                <a:gd name="T5" fmla="*/ 0 h 4"/>
                <a:gd name="T6" fmla="*/ 6 w 9"/>
                <a:gd name="T7" fmla="*/ 0 h 4"/>
                <a:gd name="T8" fmla="*/ 5 w 9"/>
                <a:gd name="T9" fmla="*/ 0 h 4"/>
                <a:gd name="T10" fmla="*/ 4 w 9"/>
                <a:gd name="T11" fmla="*/ 1 h 4"/>
                <a:gd name="T12" fmla="*/ 3 w 9"/>
                <a:gd name="T13" fmla="*/ 1 h 4"/>
                <a:gd name="T14" fmla="*/ 2 w 9"/>
                <a:gd name="T15" fmla="*/ 1 h 4"/>
                <a:gd name="T16" fmla="*/ 1 w 9"/>
                <a:gd name="T17" fmla="*/ 1 h 4"/>
                <a:gd name="T18" fmla="*/ 1 w 9"/>
                <a:gd name="T19" fmla="*/ 2 h 4"/>
                <a:gd name="T20" fmla="*/ 0 w 9"/>
                <a:gd name="T21" fmla="*/ 2 h 4"/>
                <a:gd name="T22" fmla="*/ 1 w 9"/>
                <a:gd name="T23" fmla="*/ 3 h 4"/>
                <a:gd name="T24" fmla="*/ 2 w 9"/>
                <a:gd name="T25" fmla="*/ 3 h 4"/>
                <a:gd name="T26" fmla="*/ 3 w 9"/>
                <a:gd name="T27" fmla="*/ 3 h 4"/>
                <a:gd name="T28" fmla="*/ 3 w 9"/>
                <a:gd name="T29" fmla="*/ 2 h 4"/>
                <a:gd name="T30" fmla="*/ 3 w 9"/>
                <a:gd name="T31" fmla="*/ 1 h 4"/>
                <a:gd name="T32" fmla="*/ 4 w 9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Freeform 327"/>
            <p:cNvSpPr>
              <a:spLocks/>
            </p:cNvSpPr>
            <p:nvPr/>
          </p:nvSpPr>
          <p:spPr bwMode="auto">
            <a:xfrm>
              <a:off x="638" y="2895"/>
              <a:ext cx="199" cy="255"/>
            </a:xfrm>
            <a:custGeom>
              <a:avLst/>
              <a:gdLst>
                <a:gd name="T0" fmla="*/ 169 w 199"/>
                <a:gd name="T1" fmla="*/ 17 h 255"/>
                <a:gd name="T2" fmla="*/ 163 w 199"/>
                <a:gd name="T3" fmla="*/ 20 h 255"/>
                <a:gd name="T4" fmla="*/ 157 w 199"/>
                <a:gd name="T5" fmla="*/ 21 h 255"/>
                <a:gd name="T6" fmla="*/ 151 w 199"/>
                <a:gd name="T7" fmla="*/ 21 h 255"/>
                <a:gd name="T8" fmla="*/ 156 w 199"/>
                <a:gd name="T9" fmla="*/ 24 h 255"/>
                <a:gd name="T10" fmla="*/ 156 w 199"/>
                <a:gd name="T11" fmla="*/ 25 h 255"/>
                <a:gd name="T12" fmla="*/ 154 w 199"/>
                <a:gd name="T13" fmla="*/ 28 h 255"/>
                <a:gd name="T14" fmla="*/ 161 w 199"/>
                <a:gd name="T15" fmla="*/ 30 h 255"/>
                <a:gd name="T16" fmla="*/ 165 w 199"/>
                <a:gd name="T17" fmla="*/ 31 h 255"/>
                <a:gd name="T18" fmla="*/ 162 w 199"/>
                <a:gd name="T19" fmla="*/ 42 h 255"/>
                <a:gd name="T20" fmla="*/ 157 w 199"/>
                <a:gd name="T21" fmla="*/ 60 h 255"/>
                <a:gd name="T22" fmla="*/ 150 w 199"/>
                <a:gd name="T23" fmla="*/ 67 h 255"/>
                <a:gd name="T24" fmla="*/ 146 w 199"/>
                <a:gd name="T25" fmla="*/ 71 h 255"/>
                <a:gd name="T26" fmla="*/ 130 w 199"/>
                <a:gd name="T27" fmla="*/ 68 h 255"/>
                <a:gd name="T28" fmla="*/ 105 w 199"/>
                <a:gd name="T29" fmla="*/ 48 h 255"/>
                <a:gd name="T30" fmla="*/ 93 w 199"/>
                <a:gd name="T31" fmla="*/ 14 h 255"/>
                <a:gd name="T32" fmla="*/ 93 w 199"/>
                <a:gd name="T33" fmla="*/ 4 h 255"/>
                <a:gd name="T34" fmla="*/ 87 w 199"/>
                <a:gd name="T35" fmla="*/ 0 h 255"/>
                <a:gd name="T36" fmla="*/ 36 w 199"/>
                <a:gd name="T37" fmla="*/ 37 h 255"/>
                <a:gd name="T38" fmla="*/ 4 w 199"/>
                <a:gd name="T39" fmla="*/ 100 h 255"/>
                <a:gd name="T40" fmla="*/ 1 w 199"/>
                <a:gd name="T41" fmla="*/ 156 h 255"/>
                <a:gd name="T42" fmla="*/ 6 w 199"/>
                <a:gd name="T43" fmla="*/ 220 h 255"/>
                <a:gd name="T44" fmla="*/ 4 w 199"/>
                <a:gd name="T45" fmla="*/ 253 h 255"/>
                <a:gd name="T46" fmla="*/ 8 w 199"/>
                <a:gd name="T47" fmla="*/ 248 h 255"/>
                <a:gd name="T48" fmla="*/ 11 w 199"/>
                <a:gd name="T49" fmla="*/ 212 h 255"/>
                <a:gd name="T50" fmla="*/ 7 w 199"/>
                <a:gd name="T51" fmla="*/ 147 h 255"/>
                <a:gd name="T52" fmla="*/ 14 w 199"/>
                <a:gd name="T53" fmla="*/ 91 h 255"/>
                <a:gd name="T54" fmla="*/ 46 w 199"/>
                <a:gd name="T55" fmla="*/ 36 h 255"/>
                <a:gd name="T56" fmla="*/ 83 w 199"/>
                <a:gd name="T57" fmla="*/ 9 h 255"/>
                <a:gd name="T58" fmla="*/ 85 w 199"/>
                <a:gd name="T59" fmla="*/ 15 h 255"/>
                <a:gd name="T60" fmla="*/ 92 w 199"/>
                <a:gd name="T61" fmla="*/ 43 h 255"/>
                <a:gd name="T62" fmla="*/ 119 w 199"/>
                <a:gd name="T63" fmla="*/ 72 h 255"/>
                <a:gd name="T64" fmla="*/ 142 w 199"/>
                <a:gd name="T65" fmla="*/ 77 h 255"/>
                <a:gd name="T66" fmla="*/ 149 w 199"/>
                <a:gd name="T67" fmla="*/ 76 h 255"/>
                <a:gd name="T68" fmla="*/ 148 w 199"/>
                <a:gd name="T69" fmla="*/ 84 h 255"/>
                <a:gd name="T70" fmla="*/ 145 w 199"/>
                <a:gd name="T71" fmla="*/ 97 h 255"/>
                <a:gd name="T72" fmla="*/ 149 w 199"/>
                <a:gd name="T73" fmla="*/ 106 h 255"/>
                <a:gd name="T74" fmla="*/ 153 w 199"/>
                <a:gd name="T75" fmla="*/ 114 h 255"/>
                <a:gd name="T76" fmla="*/ 154 w 199"/>
                <a:gd name="T77" fmla="*/ 124 h 255"/>
                <a:gd name="T78" fmla="*/ 156 w 199"/>
                <a:gd name="T79" fmla="*/ 131 h 255"/>
                <a:gd name="T80" fmla="*/ 150 w 199"/>
                <a:gd name="T81" fmla="*/ 139 h 255"/>
                <a:gd name="T82" fmla="*/ 149 w 199"/>
                <a:gd name="T83" fmla="*/ 161 h 255"/>
                <a:gd name="T84" fmla="*/ 151 w 199"/>
                <a:gd name="T85" fmla="*/ 175 h 255"/>
                <a:gd name="T86" fmla="*/ 159 w 199"/>
                <a:gd name="T87" fmla="*/ 178 h 255"/>
                <a:gd name="T88" fmla="*/ 163 w 199"/>
                <a:gd name="T89" fmla="*/ 172 h 255"/>
                <a:gd name="T90" fmla="*/ 166 w 199"/>
                <a:gd name="T91" fmla="*/ 161 h 255"/>
                <a:gd name="T92" fmla="*/ 171 w 199"/>
                <a:gd name="T93" fmla="*/ 148 h 255"/>
                <a:gd name="T94" fmla="*/ 172 w 199"/>
                <a:gd name="T95" fmla="*/ 140 h 255"/>
                <a:gd name="T96" fmla="*/ 171 w 199"/>
                <a:gd name="T97" fmla="*/ 126 h 255"/>
                <a:gd name="T98" fmla="*/ 169 w 199"/>
                <a:gd name="T99" fmla="*/ 115 h 255"/>
                <a:gd name="T100" fmla="*/ 169 w 199"/>
                <a:gd name="T101" fmla="*/ 100 h 255"/>
                <a:gd name="T102" fmla="*/ 169 w 199"/>
                <a:gd name="T103" fmla="*/ 87 h 255"/>
                <a:gd name="T104" fmla="*/ 178 w 199"/>
                <a:gd name="T105" fmla="*/ 75 h 255"/>
                <a:gd name="T106" fmla="*/ 186 w 199"/>
                <a:gd name="T107" fmla="*/ 68 h 255"/>
                <a:gd name="T108" fmla="*/ 195 w 199"/>
                <a:gd name="T109" fmla="*/ 63 h 255"/>
                <a:gd name="T110" fmla="*/ 197 w 199"/>
                <a:gd name="T111" fmla="*/ 53 h 255"/>
                <a:gd name="T112" fmla="*/ 190 w 199"/>
                <a:gd name="T113" fmla="*/ 37 h 255"/>
                <a:gd name="T114" fmla="*/ 184 w 199"/>
                <a:gd name="T115" fmla="*/ 21 h 255"/>
                <a:gd name="T116" fmla="*/ 185 w 199"/>
                <a:gd name="T117" fmla="*/ 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55">
                  <a:moveTo>
                    <a:pt x="176" y="17"/>
                  </a:moveTo>
                  <a:lnTo>
                    <a:pt x="175" y="17"/>
                  </a:lnTo>
                  <a:lnTo>
                    <a:pt x="173" y="17"/>
                  </a:lnTo>
                  <a:lnTo>
                    <a:pt x="172" y="17"/>
                  </a:lnTo>
                  <a:lnTo>
                    <a:pt x="171" y="17"/>
                  </a:lnTo>
                  <a:lnTo>
                    <a:pt x="170" y="17"/>
                  </a:lnTo>
                  <a:lnTo>
                    <a:pt x="169" y="17"/>
                  </a:lnTo>
                  <a:lnTo>
                    <a:pt x="168" y="17"/>
                  </a:lnTo>
                  <a:lnTo>
                    <a:pt x="167" y="18"/>
                  </a:lnTo>
                  <a:lnTo>
                    <a:pt x="166" y="18"/>
                  </a:lnTo>
                  <a:lnTo>
                    <a:pt x="165" y="19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2" y="21"/>
                  </a:lnTo>
                  <a:lnTo>
                    <a:pt x="161" y="21"/>
                  </a:lnTo>
                  <a:lnTo>
                    <a:pt x="160" y="21"/>
                  </a:lnTo>
                  <a:lnTo>
                    <a:pt x="159" y="21"/>
                  </a:lnTo>
                  <a:lnTo>
                    <a:pt x="158" y="21"/>
                  </a:lnTo>
                  <a:lnTo>
                    <a:pt x="157" y="21"/>
                  </a:lnTo>
                  <a:lnTo>
                    <a:pt x="156" y="21"/>
                  </a:lnTo>
                  <a:lnTo>
                    <a:pt x="155" y="21"/>
                  </a:lnTo>
                  <a:lnTo>
                    <a:pt x="154" y="21"/>
                  </a:lnTo>
                  <a:lnTo>
                    <a:pt x="153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1" y="21"/>
                  </a:lnTo>
                  <a:lnTo>
                    <a:pt x="150" y="22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7" y="24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59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5" y="25"/>
                  </a:lnTo>
                  <a:lnTo>
                    <a:pt x="154" y="25"/>
                  </a:lnTo>
                  <a:lnTo>
                    <a:pt x="153" y="25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8" y="29"/>
                  </a:lnTo>
                  <a:lnTo>
                    <a:pt x="159" y="29"/>
                  </a:lnTo>
                  <a:lnTo>
                    <a:pt x="160" y="30"/>
                  </a:lnTo>
                  <a:lnTo>
                    <a:pt x="161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6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6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0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3" y="65"/>
                  </a:lnTo>
                  <a:lnTo>
                    <a:pt x="152" y="66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49" y="69"/>
                  </a:lnTo>
                  <a:lnTo>
                    <a:pt x="149" y="70"/>
                  </a:lnTo>
                  <a:lnTo>
                    <a:pt x="148" y="70"/>
                  </a:lnTo>
                  <a:lnTo>
                    <a:pt x="148" y="71"/>
                  </a:lnTo>
                  <a:lnTo>
                    <a:pt x="147" y="71"/>
                  </a:lnTo>
                  <a:lnTo>
                    <a:pt x="146" y="71"/>
                  </a:lnTo>
                  <a:lnTo>
                    <a:pt x="145" y="72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1"/>
                  </a:lnTo>
                  <a:lnTo>
                    <a:pt x="137" y="71"/>
                  </a:lnTo>
                  <a:lnTo>
                    <a:pt x="134" y="69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2" y="64"/>
                  </a:lnTo>
                  <a:lnTo>
                    <a:pt x="118" y="62"/>
                  </a:lnTo>
                  <a:lnTo>
                    <a:pt x="115" y="59"/>
                  </a:lnTo>
                  <a:lnTo>
                    <a:pt x="112" y="56"/>
                  </a:lnTo>
                  <a:lnTo>
                    <a:pt x="108" y="52"/>
                  </a:lnTo>
                  <a:lnTo>
                    <a:pt x="105" y="48"/>
                  </a:lnTo>
                  <a:lnTo>
                    <a:pt x="102" y="43"/>
                  </a:lnTo>
                  <a:lnTo>
                    <a:pt x="99" y="38"/>
                  </a:lnTo>
                  <a:lnTo>
                    <a:pt x="97" y="33"/>
                  </a:lnTo>
                  <a:lnTo>
                    <a:pt x="95" y="27"/>
                  </a:lnTo>
                  <a:lnTo>
                    <a:pt x="94" y="21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8"/>
                  </a:lnTo>
                  <a:lnTo>
                    <a:pt x="93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3"/>
                  </a:lnTo>
                  <a:lnTo>
                    <a:pt x="92" y="2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2" y="6"/>
                  </a:lnTo>
                  <a:lnTo>
                    <a:pt x="64" y="11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3" y="29"/>
                  </a:lnTo>
                  <a:lnTo>
                    <a:pt x="36" y="37"/>
                  </a:lnTo>
                  <a:lnTo>
                    <a:pt x="30" y="46"/>
                  </a:lnTo>
                  <a:lnTo>
                    <a:pt x="24" y="55"/>
                  </a:lnTo>
                  <a:lnTo>
                    <a:pt x="19" y="64"/>
                  </a:lnTo>
                  <a:lnTo>
                    <a:pt x="15" y="73"/>
                  </a:lnTo>
                  <a:lnTo>
                    <a:pt x="11" y="82"/>
                  </a:lnTo>
                  <a:lnTo>
                    <a:pt x="7" y="91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1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1" y="147"/>
                  </a:lnTo>
                  <a:lnTo>
                    <a:pt x="1" y="156"/>
                  </a:lnTo>
                  <a:lnTo>
                    <a:pt x="2" y="165"/>
                  </a:lnTo>
                  <a:lnTo>
                    <a:pt x="3" y="175"/>
                  </a:lnTo>
                  <a:lnTo>
                    <a:pt x="4" y="184"/>
                  </a:lnTo>
                  <a:lnTo>
                    <a:pt x="5" y="193"/>
                  </a:lnTo>
                  <a:lnTo>
                    <a:pt x="5" y="203"/>
                  </a:lnTo>
                  <a:lnTo>
                    <a:pt x="6" y="212"/>
                  </a:lnTo>
                  <a:lnTo>
                    <a:pt x="6" y="220"/>
                  </a:lnTo>
                  <a:lnTo>
                    <a:pt x="6" y="229"/>
                  </a:lnTo>
                  <a:lnTo>
                    <a:pt x="6" y="235"/>
                  </a:lnTo>
                  <a:lnTo>
                    <a:pt x="6" y="242"/>
                  </a:lnTo>
                  <a:lnTo>
                    <a:pt x="5" y="248"/>
                  </a:lnTo>
                  <a:lnTo>
                    <a:pt x="4" y="250"/>
                  </a:lnTo>
                  <a:lnTo>
                    <a:pt x="4" y="252"/>
                  </a:lnTo>
                  <a:lnTo>
                    <a:pt x="4" y="253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6" y="252"/>
                  </a:lnTo>
                  <a:lnTo>
                    <a:pt x="6" y="251"/>
                  </a:lnTo>
                  <a:lnTo>
                    <a:pt x="7" y="250"/>
                  </a:lnTo>
                  <a:lnTo>
                    <a:pt x="7" y="249"/>
                  </a:lnTo>
                  <a:lnTo>
                    <a:pt x="8" y="248"/>
                  </a:lnTo>
                  <a:lnTo>
                    <a:pt x="9" y="246"/>
                  </a:lnTo>
                  <a:lnTo>
                    <a:pt x="9" y="245"/>
                  </a:lnTo>
                  <a:lnTo>
                    <a:pt x="10" y="240"/>
                  </a:lnTo>
                  <a:lnTo>
                    <a:pt x="11" y="234"/>
                  </a:lnTo>
                  <a:lnTo>
                    <a:pt x="12" y="228"/>
                  </a:lnTo>
                  <a:lnTo>
                    <a:pt x="12" y="220"/>
                  </a:lnTo>
                  <a:lnTo>
                    <a:pt x="11" y="212"/>
                  </a:lnTo>
                  <a:lnTo>
                    <a:pt x="11" y="203"/>
                  </a:lnTo>
                  <a:lnTo>
                    <a:pt x="10" y="193"/>
                  </a:lnTo>
                  <a:lnTo>
                    <a:pt x="9" y="184"/>
                  </a:lnTo>
                  <a:lnTo>
                    <a:pt x="9" y="175"/>
                  </a:lnTo>
                  <a:lnTo>
                    <a:pt x="8" y="165"/>
                  </a:lnTo>
                  <a:lnTo>
                    <a:pt x="7" y="155"/>
                  </a:lnTo>
                  <a:lnTo>
                    <a:pt x="7" y="147"/>
                  </a:lnTo>
                  <a:lnTo>
                    <a:pt x="6" y="138"/>
                  </a:lnTo>
                  <a:lnTo>
                    <a:pt x="6" y="130"/>
                  </a:lnTo>
                  <a:lnTo>
                    <a:pt x="7" y="123"/>
                  </a:lnTo>
                  <a:lnTo>
                    <a:pt x="7" y="117"/>
                  </a:lnTo>
                  <a:lnTo>
                    <a:pt x="9" y="108"/>
                  </a:lnTo>
                  <a:lnTo>
                    <a:pt x="11" y="100"/>
                  </a:lnTo>
                  <a:lnTo>
                    <a:pt x="14" y="91"/>
                  </a:lnTo>
                  <a:lnTo>
                    <a:pt x="17" y="83"/>
                  </a:lnTo>
                  <a:lnTo>
                    <a:pt x="20" y="74"/>
                  </a:lnTo>
                  <a:lnTo>
                    <a:pt x="24" y="65"/>
                  </a:lnTo>
                  <a:lnTo>
                    <a:pt x="29" y="58"/>
                  </a:lnTo>
                  <a:lnTo>
                    <a:pt x="34" y="50"/>
                  </a:lnTo>
                  <a:lnTo>
                    <a:pt x="40" y="43"/>
                  </a:lnTo>
                  <a:lnTo>
                    <a:pt x="46" y="36"/>
                  </a:lnTo>
                  <a:lnTo>
                    <a:pt x="51" y="29"/>
                  </a:lnTo>
                  <a:lnTo>
                    <a:pt x="57" y="24"/>
                  </a:lnTo>
                  <a:lnTo>
                    <a:pt x="64" y="20"/>
                  </a:lnTo>
                  <a:lnTo>
                    <a:pt x="70" y="15"/>
                  </a:lnTo>
                  <a:lnTo>
                    <a:pt x="77" y="12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5" y="16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6" y="24"/>
                  </a:lnTo>
                  <a:lnTo>
                    <a:pt x="88" y="31"/>
                  </a:lnTo>
                  <a:lnTo>
                    <a:pt x="90" y="37"/>
                  </a:lnTo>
                  <a:lnTo>
                    <a:pt x="92" y="43"/>
                  </a:lnTo>
                  <a:lnTo>
                    <a:pt x="96" y="49"/>
                  </a:lnTo>
                  <a:lnTo>
                    <a:pt x="99" y="54"/>
                  </a:lnTo>
                  <a:lnTo>
                    <a:pt x="103" y="59"/>
                  </a:lnTo>
                  <a:lnTo>
                    <a:pt x="107" y="63"/>
                  </a:lnTo>
                  <a:lnTo>
                    <a:pt x="111" y="66"/>
                  </a:lnTo>
                  <a:lnTo>
                    <a:pt x="116" y="69"/>
                  </a:lnTo>
                  <a:lnTo>
                    <a:pt x="119" y="72"/>
                  </a:lnTo>
                  <a:lnTo>
                    <a:pt x="123" y="74"/>
                  </a:lnTo>
                  <a:lnTo>
                    <a:pt x="128" y="76"/>
                  </a:lnTo>
                  <a:lnTo>
                    <a:pt x="132" y="77"/>
                  </a:lnTo>
                  <a:lnTo>
                    <a:pt x="135" y="78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5" y="77"/>
                  </a:lnTo>
                  <a:lnTo>
                    <a:pt x="146" y="76"/>
                  </a:lnTo>
                  <a:lnTo>
                    <a:pt x="147" y="76"/>
                  </a:lnTo>
                  <a:lnTo>
                    <a:pt x="148" y="76"/>
                  </a:lnTo>
                  <a:lnTo>
                    <a:pt x="149" y="76"/>
                  </a:lnTo>
                  <a:lnTo>
                    <a:pt x="149" y="76"/>
                  </a:lnTo>
                  <a:lnTo>
                    <a:pt x="149" y="77"/>
                  </a:lnTo>
                  <a:lnTo>
                    <a:pt x="149" y="78"/>
                  </a:lnTo>
                  <a:lnTo>
                    <a:pt x="149" y="79"/>
                  </a:lnTo>
                  <a:lnTo>
                    <a:pt x="149" y="80"/>
                  </a:lnTo>
                  <a:lnTo>
                    <a:pt x="149" y="81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47" y="86"/>
                  </a:lnTo>
                  <a:lnTo>
                    <a:pt x="147" y="87"/>
                  </a:lnTo>
                  <a:lnTo>
                    <a:pt x="146" y="89"/>
                  </a:lnTo>
                  <a:lnTo>
                    <a:pt x="146" y="91"/>
                  </a:lnTo>
                  <a:lnTo>
                    <a:pt x="146" y="93"/>
                  </a:lnTo>
                  <a:lnTo>
                    <a:pt x="146" y="95"/>
                  </a:lnTo>
                  <a:lnTo>
                    <a:pt x="145" y="97"/>
                  </a:lnTo>
                  <a:lnTo>
                    <a:pt x="146" y="99"/>
                  </a:lnTo>
                  <a:lnTo>
                    <a:pt x="146" y="100"/>
                  </a:lnTo>
                  <a:lnTo>
                    <a:pt x="146" y="102"/>
                  </a:lnTo>
                  <a:lnTo>
                    <a:pt x="147" y="103"/>
                  </a:lnTo>
                  <a:lnTo>
                    <a:pt x="148" y="104"/>
                  </a:lnTo>
                  <a:lnTo>
                    <a:pt x="149" y="105"/>
                  </a:lnTo>
                  <a:lnTo>
                    <a:pt x="149" y="106"/>
                  </a:lnTo>
                  <a:lnTo>
                    <a:pt x="150" y="107"/>
                  </a:lnTo>
                  <a:lnTo>
                    <a:pt x="151" y="108"/>
                  </a:lnTo>
                  <a:lnTo>
                    <a:pt x="151" y="109"/>
                  </a:lnTo>
                  <a:lnTo>
                    <a:pt x="152" y="110"/>
                  </a:lnTo>
                  <a:lnTo>
                    <a:pt x="152" y="112"/>
                  </a:lnTo>
                  <a:lnTo>
                    <a:pt x="153" y="113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3" y="117"/>
                  </a:lnTo>
                  <a:lnTo>
                    <a:pt x="154" y="119"/>
                  </a:lnTo>
                  <a:lnTo>
                    <a:pt x="154" y="121"/>
                  </a:lnTo>
                  <a:lnTo>
                    <a:pt x="154" y="122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5" y="125"/>
                  </a:lnTo>
                  <a:lnTo>
                    <a:pt x="155" y="126"/>
                  </a:lnTo>
                  <a:lnTo>
                    <a:pt x="155" y="127"/>
                  </a:lnTo>
                  <a:lnTo>
                    <a:pt x="156" y="128"/>
                  </a:lnTo>
                  <a:lnTo>
                    <a:pt x="156" y="129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4" y="132"/>
                  </a:lnTo>
                  <a:lnTo>
                    <a:pt x="153" y="132"/>
                  </a:lnTo>
                  <a:lnTo>
                    <a:pt x="152" y="133"/>
                  </a:lnTo>
                  <a:lnTo>
                    <a:pt x="151" y="135"/>
                  </a:lnTo>
                  <a:lnTo>
                    <a:pt x="151" y="137"/>
                  </a:lnTo>
                  <a:lnTo>
                    <a:pt x="150" y="139"/>
                  </a:lnTo>
                  <a:lnTo>
                    <a:pt x="150" y="142"/>
                  </a:lnTo>
                  <a:lnTo>
                    <a:pt x="149" y="145"/>
                  </a:lnTo>
                  <a:lnTo>
                    <a:pt x="149" y="148"/>
                  </a:lnTo>
                  <a:lnTo>
                    <a:pt x="149" y="151"/>
                  </a:lnTo>
                  <a:lnTo>
                    <a:pt x="149" y="154"/>
                  </a:lnTo>
                  <a:lnTo>
                    <a:pt x="149" y="157"/>
                  </a:lnTo>
                  <a:lnTo>
                    <a:pt x="149" y="161"/>
                  </a:lnTo>
                  <a:lnTo>
                    <a:pt x="150" y="164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1" y="172"/>
                  </a:lnTo>
                  <a:lnTo>
                    <a:pt x="151" y="174"/>
                  </a:lnTo>
                  <a:lnTo>
                    <a:pt x="151" y="175"/>
                  </a:lnTo>
                  <a:lnTo>
                    <a:pt x="152" y="176"/>
                  </a:lnTo>
                  <a:lnTo>
                    <a:pt x="153" y="177"/>
                  </a:lnTo>
                  <a:lnTo>
                    <a:pt x="154" y="177"/>
                  </a:lnTo>
                  <a:lnTo>
                    <a:pt x="155" y="178"/>
                  </a:lnTo>
                  <a:lnTo>
                    <a:pt x="156" y="178"/>
                  </a:lnTo>
                  <a:lnTo>
                    <a:pt x="158" y="178"/>
                  </a:lnTo>
                  <a:lnTo>
                    <a:pt x="159" y="178"/>
                  </a:lnTo>
                  <a:lnTo>
                    <a:pt x="160" y="178"/>
                  </a:lnTo>
                  <a:lnTo>
                    <a:pt x="161" y="178"/>
                  </a:lnTo>
                  <a:lnTo>
                    <a:pt x="162" y="177"/>
                  </a:lnTo>
                  <a:lnTo>
                    <a:pt x="162" y="176"/>
                  </a:lnTo>
                  <a:lnTo>
                    <a:pt x="163" y="175"/>
                  </a:lnTo>
                  <a:lnTo>
                    <a:pt x="163" y="174"/>
                  </a:lnTo>
                  <a:lnTo>
                    <a:pt x="163" y="172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4" y="168"/>
                  </a:lnTo>
                  <a:lnTo>
                    <a:pt x="164" y="166"/>
                  </a:lnTo>
                  <a:lnTo>
                    <a:pt x="165" y="164"/>
                  </a:lnTo>
                  <a:lnTo>
                    <a:pt x="165" y="162"/>
                  </a:lnTo>
                  <a:lnTo>
                    <a:pt x="166" y="161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9" y="153"/>
                  </a:lnTo>
                  <a:lnTo>
                    <a:pt x="170" y="152"/>
                  </a:lnTo>
                  <a:lnTo>
                    <a:pt x="170" y="150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2" y="140"/>
                  </a:lnTo>
                  <a:lnTo>
                    <a:pt x="172" y="137"/>
                  </a:lnTo>
                  <a:lnTo>
                    <a:pt x="172" y="135"/>
                  </a:lnTo>
                  <a:lnTo>
                    <a:pt x="172" y="133"/>
                  </a:lnTo>
                  <a:lnTo>
                    <a:pt x="172" y="131"/>
                  </a:lnTo>
                  <a:lnTo>
                    <a:pt x="171" y="129"/>
                  </a:lnTo>
                  <a:lnTo>
                    <a:pt x="171" y="128"/>
                  </a:lnTo>
                  <a:lnTo>
                    <a:pt x="171" y="126"/>
                  </a:lnTo>
                  <a:lnTo>
                    <a:pt x="171" y="124"/>
                  </a:lnTo>
                  <a:lnTo>
                    <a:pt x="170" y="123"/>
                  </a:lnTo>
                  <a:lnTo>
                    <a:pt x="170" y="121"/>
                  </a:lnTo>
                  <a:lnTo>
                    <a:pt x="169" y="120"/>
                  </a:lnTo>
                  <a:lnTo>
                    <a:pt x="169" y="118"/>
                  </a:lnTo>
                  <a:lnTo>
                    <a:pt x="169" y="117"/>
                  </a:lnTo>
                  <a:lnTo>
                    <a:pt x="169" y="115"/>
                  </a:lnTo>
                  <a:lnTo>
                    <a:pt x="169" y="113"/>
                  </a:lnTo>
                  <a:lnTo>
                    <a:pt x="169" y="112"/>
                  </a:lnTo>
                  <a:lnTo>
                    <a:pt x="169" y="110"/>
                  </a:lnTo>
                  <a:lnTo>
                    <a:pt x="169" y="106"/>
                  </a:lnTo>
                  <a:lnTo>
                    <a:pt x="169" y="103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8" y="98"/>
                  </a:lnTo>
                  <a:lnTo>
                    <a:pt x="168" y="96"/>
                  </a:lnTo>
                  <a:lnTo>
                    <a:pt x="168" y="94"/>
                  </a:lnTo>
                  <a:lnTo>
                    <a:pt x="167" y="93"/>
                  </a:lnTo>
                  <a:lnTo>
                    <a:pt x="168" y="91"/>
                  </a:lnTo>
                  <a:lnTo>
                    <a:pt x="168" y="89"/>
                  </a:lnTo>
                  <a:lnTo>
                    <a:pt x="169" y="87"/>
                  </a:lnTo>
                  <a:lnTo>
                    <a:pt x="169" y="86"/>
                  </a:lnTo>
                  <a:lnTo>
                    <a:pt x="171" y="84"/>
                  </a:lnTo>
                  <a:lnTo>
                    <a:pt x="172" y="82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7"/>
                  </a:lnTo>
                  <a:lnTo>
                    <a:pt x="178" y="75"/>
                  </a:lnTo>
                  <a:lnTo>
                    <a:pt x="180" y="74"/>
                  </a:lnTo>
                  <a:lnTo>
                    <a:pt x="181" y="73"/>
                  </a:lnTo>
                  <a:lnTo>
                    <a:pt x="182" y="71"/>
                  </a:lnTo>
                  <a:lnTo>
                    <a:pt x="183" y="70"/>
                  </a:lnTo>
                  <a:lnTo>
                    <a:pt x="184" y="70"/>
                  </a:lnTo>
                  <a:lnTo>
                    <a:pt x="185" y="69"/>
                  </a:lnTo>
                  <a:lnTo>
                    <a:pt x="186" y="68"/>
                  </a:lnTo>
                  <a:lnTo>
                    <a:pt x="187" y="67"/>
                  </a:lnTo>
                  <a:lnTo>
                    <a:pt x="189" y="66"/>
                  </a:lnTo>
                  <a:lnTo>
                    <a:pt x="190" y="66"/>
                  </a:lnTo>
                  <a:lnTo>
                    <a:pt x="191" y="65"/>
                  </a:lnTo>
                  <a:lnTo>
                    <a:pt x="193" y="64"/>
                  </a:lnTo>
                  <a:lnTo>
                    <a:pt x="194" y="64"/>
                  </a:lnTo>
                  <a:lnTo>
                    <a:pt x="195" y="63"/>
                  </a:lnTo>
                  <a:lnTo>
                    <a:pt x="196" y="62"/>
                  </a:lnTo>
                  <a:lnTo>
                    <a:pt x="197" y="61"/>
                  </a:lnTo>
                  <a:lnTo>
                    <a:pt x="197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7" y="55"/>
                  </a:lnTo>
                  <a:lnTo>
                    <a:pt x="197" y="53"/>
                  </a:lnTo>
                  <a:lnTo>
                    <a:pt x="196" y="51"/>
                  </a:lnTo>
                  <a:lnTo>
                    <a:pt x="195" y="49"/>
                  </a:lnTo>
                  <a:lnTo>
                    <a:pt x="194" y="47"/>
                  </a:lnTo>
                  <a:lnTo>
                    <a:pt x="193" y="44"/>
                  </a:lnTo>
                  <a:lnTo>
                    <a:pt x="192" y="42"/>
                  </a:lnTo>
                  <a:lnTo>
                    <a:pt x="191" y="39"/>
                  </a:lnTo>
                  <a:lnTo>
                    <a:pt x="190" y="37"/>
                  </a:lnTo>
                  <a:lnTo>
                    <a:pt x="188" y="31"/>
                  </a:lnTo>
                  <a:lnTo>
                    <a:pt x="187" y="29"/>
                  </a:lnTo>
                  <a:lnTo>
                    <a:pt x="187" y="27"/>
                  </a:lnTo>
                  <a:lnTo>
                    <a:pt x="186" y="25"/>
                  </a:lnTo>
                  <a:lnTo>
                    <a:pt x="185" y="23"/>
                  </a:lnTo>
                  <a:lnTo>
                    <a:pt x="185" y="21"/>
                  </a:lnTo>
                  <a:lnTo>
                    <a:pt x="184" y="21"/>
                  </a:lnTo>
                  <a:lnTo>
                    <a:pt x="184" y="20"/>
                  </a:lnTo>
                  <a:lnTo>
                    <a:pt x="184" y="19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76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4" name="Freeform 328"/>
            <p:cNvSpPr>
              <a:spLocks/>
            </p:cNvSpPr>
            <p:nvPr/>
          </p:nvSpPr>
          <p:spPr bwMode="auto">
            <a:xfrm>
              <a:off x="653" y="3023"/>
              <a:ext cx="3" cy="119"/>
            </a:xfrm>
            <a:custGeom>
              <a:avLst/>
              <a:gdLst>
                <a:gd name="T0" fmla="*/ 2 w 3"/>
                <a:gd name="T1" fmla="*/ 9 h 119"/>
                <a:gd name="T2" fmla="*/ 2 w 3"/>
                <a:gd name="T3" fmla="*/ 17 h 119"/>
                <a:gd name="T4" fmla="*/ 2 w 3"/>
                <a:gd name="T5" fmla="*/ 29 h 119"/>
                <a:gd name="T6" fmla="*/ 2 w 3"/>
                <a:gd name="T7" fmla="*/ 41 h 119"/>
                <a:gd name="T8" fmla="*/ 2 w 3"/>
                <a:gd name="T9" fmla="*/ 54 h 119"/>
                <a:gd name="T10" fmla="*/ 2 w 3"/>
                <a:gd name="T11" fmla="*/ 66 h 119"/>
                <a:gd name="T12" fmla="*/ 2 w 3"/>
                <a:gd name="T13" fmla="*/ 76 h 119"/>
                <a:gd name="T14" fmla="*/ 2 w 3"/>
                <a:gd name="T15" fmla="*/ 84 h 119"/>
                <a:gd name="T16" fmla="*/ 2 w 3"/>
                <a:gd name="T17" fmla="*/ 88 h 119"/>
                <a:gd name="T18" fmla="*/ 2 w 3"/>
                <a:gd name="T19" fmla="*/ 91 h 119"/>
                <a:gd name="T20" fmla="*/ 2 w 3"/>
                <a:gd name="T21" fmla="*/ 96 h 119"/>
                <a:gd name="T22" fmla="*/ 2 w 3"/>
                <a:gd name="T23" fmla="*/ 100 h 119"/>
                <a:gd name="T24" fmla="*/ 2 w 3"/>
                <a:gd name="T25" fmla="*/ 104 h 119"/>
                <a:gd name="T26" fmla="*/ 1 w 3"/>
                <a:gd name="T27" fmla="*/ 108 h 119"/>
                <a:gd name="T28" fmla="*/ 1 w 3"/>
                <a:gd name="T29" fmla="*/ 111 h 119"/>
                <a:gd name="T30" fmla="*/ 1 w 3"/>
                <a:gd name="T31" fmla="*/ 115 h 119"/>
                <a:gd name="T32" fmla="*/ 1 w 3"/>
                <a:gd name="T33" fmla="*/ 117 h 119"/>
                <a:gd name="T34" fmla="*/ 0 w 3"/>
                <a:gd name="T35" fmla="*/ 118 h 119"/>
                <a:gd name="T36" fmla="*/ 0 w 3"/>
                <a:gd name="T37" fmla="*/ 116 h 119"/>
                <a:gd name="T38" fmla="*/ 0 w 3"/>
                <a:gd name="T39" fmla="*/ 114 h 119"/>
                <a:gd name="T40" fmla="*/ 0 w 3"/>
                <a:gd name="T41" fmla="*/ 112 h 119"/>
                <a:gd name="T42" fmla="*/ 1 w 3"/>
                <a:gd name="T43" fmla="*/ 109 h 119"/>
                <a:gd name="T44" fmla="*/ 1 w 3"/>
                <a:gd name="T45" fmla="*/ 107 h 119"/>
                <a:gd name="T46" fmla="*/ 1 w 3"/>
                <a:gd name="T47" fmla="*/ 104 h 119"/>
                <a:gd name="T48" fmla="*/ 1 w 3"/>
                <a:gd name="T49" fmla="*/ 100 h 119"/>
                <a:gd name="T50" fmla="*/ 1 w 3"/>
                <a:gd name="T51" fmla="*/ 97 h 119"/>
                <a:gd name="T52" fmla="*/ 1 w 3"/>
                <a:gd name="T53" fmla="*/ 94 h 119"/>
                <a:gd name="T54" fmla="*/ 1 w 3"/>
                <a:gd name="T55" fmla="*/ 90 h 119"/>
                <a:gd name="T56" fmla="*/ 1 w 3"/>
                <a:gd name="T57" fmla="*/ 87 h 119"/>
                <a:gd name="T58" fmla="*/ 1 w 3"/>
                <a:gd name="T59" fmla="*/ 82 h 119"/>
                <a:gd name="T60" fmla="*/ 1 w 3"/>
                <a:gd name="T61" fmla="*/ 72 h 119"/>
                <a:gd name="T62" fmla="*/ 1 w 3"/>
                <a:gd name="T63" fmla="*/ 61 h 119"/>
                <a:gd name="T64" fmla="*/ 0 w 3"/>
                <a:gd name="T65" fmla="*/ 48 h 119"/>
                <a:gd name="T66" fmla="*/ 0 w 3"/>
                <a:gd name="T67" fmla="*/ 34 h 119"/>
                <a:gd name="T68" fmla="*/ 0 w 3"/>
                <a:gd name="T69" fmla="*/ 22 h 119"/>
                <a:gd name="T70" fmla="*/ 1 w 3"/>
                <a:gd name="T71" fmla="*/ 11 h 119"/>
                <a:gd name="T72" fmla="*/ 1 w 3"/>
                <a:gd name="T73" fmla="*/ 5 h 119"/>
                <a:gd name="T74" fmla="*/ 1 w 3"/>
                <a:gd name="T75" fmla="*/ 4 h 119"/>
                <a:gd name="T76" fmla="*/ 1 w 3"/>
                <a:gd name="T77" fmla="*/ 2 h 119"/>
                <a:gd name="T78" fmla="*/ 2 w 3"/>
                <a:gd name="T79" fmla="*/ 0 h 119"/>
                <a:gd name="T80" fmla="*/ 2 w 3"/>
                <a:gd name="T81" fmla="*/ 1 h 119"/>
                <a:gd name="T82" fmla="*/ 2 w 3"/>
                <a:gd name="T83" fmla="*/ 3 h 119"/>
                <a:gd name="T84" fmla="*/ 2 w 3"/>
                <a:gd name="T85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" h="119">
                  <a:moveTo>
                    <a:pt x="2" y="5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7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1" y="113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1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9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5" name="Freeform 329"/>
            <p:cNvSpPr>
              <a:spLocks/>
            </p:cNvSpPr>
            <p:nvPr/>
          </p:nvSpPr>
          <p:spPr bwMode="auto">
            <a:xfrm>
              <a:off x="663" y="3014"/>
              <a:ext cx="2" cy="120"/>
            </a:xfrm>
            <a:custGeom>
              <a:avLst/>
              <a:gdLst>
                <a:gd name="T0" fmla="*/ 1 w 2"/>
                <a:gd name="T1" fmla="*/ 9 h 120"/>
                <a:gd name="T2" fmla="*/ 1 w 2"/>
                <a:gd name="T3" fmla="*/ 18 h 120"/>
                <a:gd name="T4" fmla="*/ 1 w 2"/>
                <a:gd name="T5" fmla="*/ 30 h 120"/>
                <a:gd name="T6" fmla="*/ 1 w 2"/>
                <a:gd name="T7" fmla="*/ 42 h 120"/>
                <a:gd name="T8" fmla="*/ 1 w 2"/>
                <a:gd name="T9" fmla="*/ 54 h 120"/>
                <a:gd name="T10" fmla="*/ 1 w 2"/>
                <a:gd name="T11" fmla="*/ 67 h 120"/>
                <a:gd name="T12" fmla="*/ 1 w 2"/>
                <a:gd name="T13" fmla="*/ 76 h 120"/>
                <a:gd name="T14" fmla="*/ 1 w 2"/>
                <a:gd name="T15" fmla="*/ 84 h 120"/>
                <a:gd name="T16" fmla="*/ 1 w 2"/>
                <a:gd name="T17" fmla="*/ 89 h 120"/>
                <a:gd name="T18" fmla="*/ 1 w 2"/>
                <a:gd name="T19" fmla="*/ 92 h 120"/>
                <a:gd name="T20" fmla="*/ 1 w 2"/>
                <a:gd name="T21" fmla="*/ 96 h 120"/>
                <a:gd name="T22" fmla="*/ 1 w 2"/>
                <a:gd name="T23" fmla="*/ 100 h 120"/>
                <a:gd name="T24" fmla="*/ 1 w 2"/>
                <a:gd name="T25" fmla="*/ 104 h 120"/>
                <a:gd name="T26" fmla="*/ 1 w 2"/>
                <a:gd name="T27" fmla="*/ 108 h 120"/>
                <a:gd name="T28" fmla="*/ 1 w 2"/>
                <a:gd name="T29" fmla="*/ 111 h 120"/>
                <a:gd name="T30" fmla="*/ 0 w 2"/>
                <a:gd name="T31" fmla="*/ 114 h 120"/>
                <a:gd name="T32" fmla="*/ 0 w 2"/>
                <a:gd name="T33" fmla="*/ 117 h 120"/>
                <a:gd name="T34" fmla="*/ 0 w 2"/>
                <a:gd name="T35" fmla="*/ 119 h 120"/>
                <a:gd name="T36" fmla="*/ 0 w 2"/>
                <a:gd name="T37" fmla="*/ 117 h 120"/>
                <a:gd name="T38" fmla="*/ 0 w 2"/>
                <a:gd name="T39" fmla="*/ 115 h 120"/>
                <a:gd name="T40" fmla="*/ 0 w 2"/>
                <a:gd name="T41" fmla="*/ 113 h 120"/>
                <a:gd name="T42" fmla="*/ 0 w 2"/>
                <a:gd name="T43" fmla="*/ 111 h 120"/>
                <a:gd name="T44" fmla="*/ 0 w 2"/>
                <a:gd name="T45" fmla="*/ 108 h 120"/>
                <a:gd name="T46" fmla="*/ 0 w 2"/>
                <a:gd name="T47" fmla="*/ 103 h 120"/>
                <a:gd name="T48" fmla="*/ 0 w 2"/>
                <a:gd name="T49" fmla="*/ 100 h 120"/>
                <a:gd name="T50" fmla="*/ 0 w 2"/>
                <a:gd name="T51" fmla="*/ 97 h 120"/>
                <a:gd name="T52" fmla="*/ 0 w 2"/>
                <a:gd name="T53" fmla="*/ 93 h 120"/>
                <a:gd name="T54" fmla="*/ 0 w 2"/>
                <a:gd name="T55" fmla="*/ 90 h 120"/>
                <a:gd name="T56" fmla="*/ 0 w 2"/>
                <a:gd name="T57" fmla="*/ 87 h 120"/>
                <a:gd name="T58" fmla="*/ 0 w 2"/>
                <a:gd name="T59" fmla="*/ 82 h 120"/>
                <a:gd name="T60" fmla="*/ 0 w 2"/>
                <a:gd name="T61" fmla="*/ 72 h 120"/>
                <a:gd name="T62" fmla="*/ 0 w 2"/>
                <a:gd name="T63" fmla="*/ 61 h 120"/>
                <a:gd name="T64" fmla="*/ 0 w 2"/>
                <a:gd name="T65" fmla="*/ 49 h 120"/>
                <a:gd name="T66" fmla="*/ 0 w 2"/>
                <a:gd name="T67" fmla="*/ 35 h 120"/>
                <a:gd name="T68" fmla="*/ 0 w 2"/>
                <a:gd name="T69" fmla="*/ 23 h 120"/>
                <a:gd name="T70" fmla="*/ 0 w 2"/>
                <a:gd name="T71" fmla="*/ 12 h 120"/>
                <a:gd name="T72" fmla="*/ 0 w 2"/>
                <a:gd name="T73" fmla="*/ 6 h 120"/>
                <a:gd name="T74" fmla="*/ 1 w 2"/>
                <a:gd name="T75" fmla="*/ 4 h 120"/>
                <a:gd name="T76" fmla="*/ 1 w 2"/>
                <a:gd name="T77" fmla="*/ 3 h 120"/>
                <a:gd name="T78" fmla="*/ 1 w 2"/>
                <a:gd name="T79" fmla="*/ 1 h 120"/>
                <a:gd name="T80" fmla="*/ 1 w 2"/>
                <a:gd name="T81" fmla="*/ 0 h 120"/>
                <a:gd name="T82" fmla="*/ 1 w 2"/>
                <a:gd name="T83" fmla="*/ 2 h 120"/>
                <a:gd name="T84" fmla="*/ 1 w 2"/>
                <a:gd name="T85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20">
                  <a:moveTo>
                    <a:pt x="1" y="5"/>
                  </a:moveTo>
                  <a:lnTo>
                    <a:pt x="1" y="9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1" y="49"/>
                  </a:lnTo>
                  <a:lnTo>
                    <a:pt x="1" y="54"/>
                  </a:lnTo>
                  <a:lnTo>
                    <a:pt x="1" y="61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1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Freeform 330"/>
            <p:cNvSpPr>
              <a:spLocks/>
            </p:cNvSpPr>
            <p:nvPr/>
          </p:nvSpPr>
          <p:spPr bwMode="auto">
            <a:xfrm>
              <a:off x="677" y="3014"/>
              <a:ext cx="2" cy="108"/>
            </a:xfrm>
            <a:custGeom>
              <a:avLst/>
              <a:gdLst>
                <a:gd name="T0" fmla="*/ 1 w 2"/>
                <a:gd name="T1" fmla="*/ 8 h 108"/>
                <a:gd name="T2" fmla="*/ 1 w 2"/>
                <a:gd name="T3" fmla="*/ 16 h 108"/>
                <a:gd name="T4" fmla="*/ 1 w 2"/>
                <a:gd name="T5" fmla="*/ 26 h 108"/>
                <a:gd name="T6" fmla="*/ 1 w 2"/>
                <a:gd name="T7" fmla="*/ 36 h 108"/>
                <a:gd name="T8" fmla="*/ 1 w 2"/>
                <a:gd name="T9" fmla="*/ 47 h 108"/>
                <a:gd name="T10" fmla="*/ 1 w 2"/>
                <a:gd name="T11" fmla="*/ 57 h 108"/>
                <a:gd name="T12" fmla="*/ 1 w 2"/>
                <a:gd name="T13" fmla="*/ 66 h 108"/>
                <a:gd name="T14" fmla="*/ 1 w 2"/>
                <a:gd name="T15" fmla="*/ 73 h 108"/>
                <a:gd name="T16" fmla="*/ 1 w 2"/>
                <a:gd name="T17" fmla="*/ 77 h 108"/>
                <a:gd name="T18" fmla="*/ 1 w 2"/>
                <a:gd name="T19" fmla="*/ 80 h 108"/>
                <a:gd name="T20" fmla="*/ 1 w 2"/>
                <a:gd name="T21" fmla="*/ 85 h 108"/>
                <a:gd name="T22" fmla="*/ 1 w 2"/>
                <a:gd name="T23" fmla="*/ 89 h 108"/>
                <a:gd name="T24" fmla="*/ 1 w 2"/>
                <a:gd name="T25" fmla="*/ 93 h 108"/>
                <a:gd name="T26" fmla="*/ 1 w 2"/>
                <a:gd name="T27" fmla="*/ 97 h 108"/>
                <a:gd name="T28" fmla="*/ 1 w 2"/>
                <a:gd name="T29" fmla="*/ 100 h 108"/>
                <a:gd name="T30" fmla="*/ 0 w 2"/>
                <a:gd name="T31" fmla="*/ 103 h 108"/>
                <a:gd name="T32" fmla="*/ 0 w 2"/>
                <a:gd name="T33" fmla="*/ 106 h 108"/>
                <a:gd name="T34" fmla="*/ 0 w 2"/>
                <a:gd name="T35" fmla="*/ 107 h 108"/>
                <a:gd name="T36" fmla="*/ 0 w 2"/>
                <a:gd name="T37" fmla="*/ 106 h 108"/>
                <a:gd name="T38" fmla="*/ 0 w 2"/>
                <a:gd name="T39" fmla="*/ 104 h 108"/>
                <a:gd name="T40" fmla="*/ 0 w 2"/>
                <a:gd name="T41" fmla="*/ 101 h 108"/>
                <a:gd name="T42" fmla="*/ 0 w 2"/>
                <a:gd name="T43" fmla="*/ 99 h 108"/>
                <a:gd name="T44" fmla="*/ 0 w 2"/>
                <a:gd name="T45" fmla="*/ 97 h 108"/>
                <a:gd name="T46" fmla="*/ 0 w 2"/>
                <a:gd name="T47" fmla="*/ 94 h 108"/>
                <a:gd name="T48" fmla="*/ 0 w 2"/>
                <a:gd name="T49" fmla="*/ 91 h 108"/>
                <a:gd name="T50" fmla="*/ 1 w 2"/>
                <a:gd name="T51" fmla="*/ 88 h 108"/>
                <a:gd name="T52" fmla="*/ 1 w 2"/>
                <a:gd name="T53" fmla="*/ 84 h 108"/>
                <a:gd name="T54" fmla="*/ 1 w 2"/>
                <a:gd name="T55" fmla="*/ 81 h 108"/>
                <a:gd name="T56" fmla="*/ 1 w 2"/>
                <a:gd name="T57" fmla="*/ 78 h 108"/>
                <a:gd name="T58" fmla="*/ 0 w 2"/>
                <a:gd name="T59" fmla="*/ 74 h 108"/>
                <a:gd name="T60" fmla="*/ 0 w 2"/>
                <a:gd name="T61" fmla="*/ 68 h 108"/>
                <a:gd name="T62" fmla="*/ 0 w 2"/>
                <a:gd name="T63" fmla="*/ 59 h 108"/>
                <a:gd name="T64" fmla="*/ 0 w 2"/>
                <a:gd name="T65" fmla="*/ 48 h 108"/>
                <a:gd name="T66" fmla="*/ 0 w 2"/>
                <a:gd name="T67" fmla="*/ 37 h 108"/>
                <a:gd name="T68" fmla="*/ 0 w 2"/>
                <a:gd name="T69" fmla="*/ 26 h 108"/>
                <a:gd name="T70" fmla="*/ 0 w 2"/>
                <a:gd name="T71" fmla="*/ 15 h 108"/>
                <a:gd name="T72" fmla="*/ 0 w 2"/>
                <a:gd name="T73" fmla="*/ 8 h 108"/>
                <a:gd name="T74" fmla="*/ 0 w 2"/>
                <a:gd name="T75" fmla="*/ 4 h 108"/>
                <a:gd name="T76" fmla="*/ 1 w 2"/>
                <a:gd name="T77" fmla="*/ 2 h 108"/>
                <a:gd name="T78" fmla="*/ 1 w 2"/>
                <a:gd name="T79" fmla="*/ 1 h 108"/>
                <a:gd name="T80" fmla="*/ 1 w 2"/>
                <a:gd name="T81" fmla="*/ 0 h 108"/>
                <a:gd name="T82" fmla="*/ 1 w 2"/>
                <a:gd name="T83" fmla="*/ 1 h 108"/>
                <a:gd name="T84" fmla="*/ 1 w 2"/>
                <a:gd name="T85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08">
                  <a:moveTo>
                    <a:pt x="1" y="4"/>
                  </a:move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1" y="42"/>
                  </a:lnTo>
                  <a:lnTo>
                    <a:pt x="1" y="47"/>
                  </a:lnTo>
                  <a:lnTo>
                    <a:pt x="1" y="52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1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Freeform 331"/>
            <p:cNvSpPr>
              <a:spLocks/>
            </p:cNvSpPr>
            <p:nvPr/>
          </p:nvSpPr>
          <p:spPr bwMode="auto">
            <a:xfrm>
              <a:off x="690" y="3009"/>
              <a:ext cx="2" cy="104"/>
            </a:xfrm>
            <a:custGeom>
              <a:avLst/>
              <a:gdLst>
                <a:gd name="T0" fmla="*/ 1 w 2"/>
                <a:gd name="T1" fmla="*/ 8 h 104"/>
                <a:gd name="T2" fmla="*/ 1 w 2"/>
                <a:gd name="T3" fmla="*/ 16 h 104"/>
                <a:gd name="T4" fmla="*/ 1 w 2"/>
                <a:gd name="T5" fmla="*/ 26 h 104"/>
                <a:gd name="T6" fmla="*/ 1 w 2"/>
                <a:gd name="T7" fmla="*/ 35 h 104"/>
                <a:gd name="T8" fmla="*/ 1 w 2"/>
                <a:gd name="T9" fmla="*/ 45 h 104"/>
                <a:gd name="T10" fmla="*/ 1 w 2"/>
                <a:gd name="T11" fmla="*/ 55 h 104"/>
                <a:gd name="T12" fmla="*/ 1 w 2"/>
                <a:gd name="T13" fmla="*/ 62 h 104"/>
                <a:gd name="T14" fmla="*/ 1 w 2"/>
                <a:gd name="T15" fmla="*/ 69 h 104"/>
                <a:gd name="T16" fmla="*/ 1 w 2"/>
                <a:gd name="T17" fmla="*/ 73 h 104"/>
                <a:gd name="T18" fmla="*/ 1 w 2"/>
                <a:gd name="T19" fmla="*/ 77 h 104"/>
                <a:gd name="T20" fmla="*/ 1 w 2"/>
                <a:gd name="T21" fmla="*/ 81 h 104"/>
                <a:gd name="T22" fmla="*/ 1 w 2"/>
                <a:gd name="T23" fmla="*/ 85 h 104"/>
                <a:gd name="T24" fmla="*/ 1 w 2"/>
                <a:gd name="T25" fmla="*/ 89 h 104"/>
                <a:gd name="T26" fmla="*/ 1 w 2"/>
                <a:gd name="T27" fmla="*/ 93 h 104"/>
                <a:gd name="T28" fmla="*/ 1 w 2"/>
                <a:gd name="T29" fmla="*/ 96 h 104"/>
                <a:gd name="T30" fmla="*/ 0 w 2"/>
                <a:gd name="T31" fmla="*/ 99 h 104"/>
                <a:gd name="T32" fmla="*/ 0 w 2"/>
                <a:gd name="T33" fmla="*/ 102 h 104"/>
                <a:gd name="T34" fmla="*/ 0 w 2"/>
                <a:gd name="T35" fmla="*/ 103 h 104"/>
                <a:gd name="T36" fmla="*/ 0 w 2"/>
                <a:gd name="T37" fmla="*/ 102 h 104"/>
                <a:gd name="T38" fmla="*/ 0 w 2"/>
                <a:gd name="T39" fmla="*/ 100 h 104"/>
                <a:gd name="T40" fmla="*/ 0 w 2"/>
                <a:gd name="T41" fmla="*/ 98 h 104"/>
                <a:gd name="T42" fmla="*/ 0 w 2"/>
                <a:gd name="T43" fmla="*/ 95 h 104"/>
                <a:gd name="T44" fmla="*/ 0 w 2"/>
                <a:gd name="T45" fmla="*/ 93 h 104"/>
                <a:gd name="T46" fmla="*/ 0 w 2"/>
                <a:gd name="T47" fmla="*/ 90 h 104"/>
                <a:gd name="T48" fmla="*/ 1 w 2"/>
                <a:gd name="T49" fmla="*/ 87 h 104"/>
                <a:gd name="T50" fmla="*/ 1 w 2"/>
                <a:gd name="T51" fmla="*/ 84 h 104"/>
                <a:gd name="T52" fmla="*/ 1 w 2"/>
                <a:gd name="T53" fmla="*/ 80 h 104"/>
                <a:gd name="T54" fmla="*/ 1 w 2"/>
                <a:gd name="T55" fmla="*/ 77 h 104"/>
                <a:gd name="T56" fmla="*/ 1 w 2"/>
                <a:gd name="T57" fmla="*/ 74 h 104"/>
                <a:gd name="T58" fmla="*/ 0 w 2"/>
                <a:gd name="T59" fmla="*/ 70 h 104"/>
                <a:gd name="T60" fmla="*/ 0 w 2"/>
                <a:gd name="T61" fmla="*/ 64 h 104"/>
                <a:gd name="T62" fmla="*/ 0 w 2"/>
                <a:gd name="T63" fmla="*/ 56 h 104"/>
                <a:gd name="T64" fmla="*/ 0 w 2"/>
                <a:gd name="T65" fmla="*/ 45 h 104"/>
                <a:gd name="T66" fmla="*/ 0 w 2"/>
                <a:gd name="T67" fmla="*/ 35 h 104"/>
                <a:gd name="T68" fmla="*/ 0 w 2"/>
                <a:gd name="T69" fmla="*/ 25 h 104"/>
                <a:gd name="T70" fmla="*/ 0 w 2"/>
                <a:gd name="T71" fmla="*/ 15 h 104"/>
                <a:gd name="T72" fmla="*/ 0 w 2"/>
                <a:gd name="T73" fmla="*/ 9 h 104"/>
                <a:gd name="T74" fmla="*/ 0 w 2"/>
                <a:gd name="T75" fmla="*/ 5 h 104"/>
                <a:gd name="T76" fmla="*/ 0 w 2"/>
                <a:gd name="T77" fmla="*/ 3 h 104"/>
                <a:gd name="T78" fmla="*/ 1 w 2"/>
                <a:gd name="T79" fmla="*/ 1 h 104"/>
                <a:gd name="T80" fmla="*/ 1 w 2"/>
                <a:gd name="T81" fmla="*/ 0 h 104"/>
                <a:gd name="T82" fmla="*/ 1 w 2"/>
                <a:gd name="T83" fmla="*/ 2 h 104"/>
                <a:gd name="T84" fmla="*/ 1 w 2"/>
                <a:gd name="T8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04">
                  <a:moveTo>
                    <a:pt x="1" y="5"/>
                  </a:moveTo>
                  <a:lnTo>
                    <a:pt x="1" y="8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1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8" name="Freeform 332"/>
            <p:cNvSpPr>
              <a:spLocks/>
            </p:cNvSpPr>
            <p:nvPr/>
          </p:nvSpPr>
          <p:spPr bwMode="auto">
            <a:xfrm>
              <a:off x="657" y="2964"/>
              <a:ext cx="29" cy="50"/>
            </a:xfrm>
            <a:custGeom>
              <a:avLst/>
              <a:gdLst>
                <a:gd name="T0" fmla="*/ 23 w 29"/>
                <a:gd name="T1" fmla="*/ 4 h 50"/>
                <a:gd name="T2" fmla="*/ 23 w 29"/>
                <a:gd name="T3" fmla="*/ 6 h 50"/>
                <a:gd name="T4" fmla="*/ 22 w 29"/>
                <a:gd name="T5" fmla="*/ 9 h 50"/>
                <a:gd name="T6" fmla="*/ 21 w 29"/>
                <a:gd name="T7" fmla="*/ 11 h 50"/>
                <a:gd name="T8" fmla="*/ 20 w 29"/>
                <a:gd name="T9" fmla="*/ 13 h 50"/>
                <a:gd name="T10" fmla="*/ 19 w 29"/>
                <a:gd name="T11" fmla="*/ 16 h 50"/>
                <a:gd name="T12" fmla="*/ 17 w 29"/>
                <a:gd name="T13" fmla="*/ 19 h 50"/>
                <a:gd name="T14" fmla="*/ 16 w 29"/>
                <a:gd name="T15" fmla="*/ 22 h 50"/>
                <a:gd name="T16" fmla="*/ 15 w 29"/>
                <a:gd name="T17" fmla="*/ 25 h 50"/>
                <a:gd name="T18" fmla="*/ 13 w 29"/>
                <a:gd name="T19" fmla="*/ 28 h 50"/>
                <a:gd name="T20" fmla="*/ 12 w 29"/>
                <a:gd name="T21" fmla="*/ 30 h 50"/>
                <a:gd name="T22" fmla="*/ 10 w 29"/>
                <a:gd name="T23" fmla="*/ 34 h 50"/>
                <a:gd name="T24" fmla="*/ 8 w 29"/>
                <a:gd name="T25" fmla="*/ 36 h 50"/>
                <a:gd name="T26" fmla="*/ 7 w 29"/>
                <a:gd name="T27" fmla="*/ 38 h 50"/>
                <a:gd name="T28" fmla="*/ 6 w 29"/>
                <a:gd name="T29" fmla="*/ 40 h 50"/>
                <a:gd name="T30" fmla="*/ 4 w 29"/>
                <a:gd name="T31" fmla="*/ 42 h 50"/>
                <a:gd name="T32" fmla="*/ 3 w 29"/>
                <a:gd name="T33" fmla="*/ 44 h 50"/>
                <a:gd name="T34" fmla="*/ 2 w 29"/>
                <a:gd name="T35" fmla="*/ 45 h 50"/>
                <a:gd name="T36" fmla="*/ 2 w 29"/>
                <a:gd name="T37" fmla="*/ 45 h 50"/>
                <a:gd name="T38" fmla="*/ 1 w 29"/>
                <a:gd name="T39" fmla="*/ 46 h 50"/>
                <a:gd name="T40" fmla="*/ 0 w 29"/>
                <a:gd name="T41" fmla="*/ 47 h 50"/>
                <a:gd name="T42" fmla="*/ 0 w 29"/>
                <a:gd name="T43" fmla="*/ 48 h 50"/>
                <a:gd name="T44" fmla="*/ 0 w 29"/>
                <a:gd name="T45" fmla="*/ 49 h 50"/>
                <a:gd name="T46" fmla="*/ 1 w 29"/>
                <a:gd name="T47" fmla="*/ 49 h 50"/>
                <a:gd name="T48" fmla="*/ 2 w 29"/>
                <a:gd name="T49" fmla="*/ 49 h 50"/>
                <a:gd name="T50" fmla="*/ 2 w 29"/>
                <a:gd name="T51" fmla="*/ 48 h 50"/>
                <a:gd name="T52" fmla="*/ 3 w 29"/>
                <a:gd name="T53" fmla="*/ 47 h 50"/>
                <a:gd name="T54" fmla="*/ 4 w 29"/>
                <a:gd name="T55" fmla="*/ 47 h 50"/>
                <a:gd name="T56" fmla="*/ 5 w 29"/>
                <a:gd name="T57" fmla="*/ 45 h 50"/>
                <a:gd name="T58" fmla="*/ 7 w 29"/>
                <a:gd name="T59" fmla="*/ 45 h 50"/>
                <a:gd name="T60" fmla="*/ 7 w 29"/>
                <a:gd name="T61" fmla="*/ 42 h 50"/>
                <a:gd name="T62" fmla="*/ 9 w 29"/>
                <a:gd name="T63" fmla="*/ 39 h 50"/>
                <a:gd name="T64" fmla="*/ 12 w 29"/>
                <a:gd name="T65" fmla="*/ 37 h 50"/>
                <a:gd name="T66" fmla="*/ 13 w 29"/>
                <a:gd name="T67" fmla="*/ 33 h 50"/>
                <a:gd name="T68" fmla="*/ 15 w 29"/>
                <a:gd name="T69" fmla="*/ 30 h 50"/>
                <a:gd name="T70" fmla="*/ 16 w 29"/>
                <a:gd name="T71" fmla="*/ 27 h 50"/>
                <a:gd name="T72" fmla="*/ 19 w 29"/>
                <a:gd name="T73" fmla="*/ 23 h 50"/>
                <a:gd name="T74" fmla="*/ 21 w 29"/>
                <a:gd name="T75" fmla="*/ 20 h 50"/>
                <a:gd name="T76" fmla="*/ 22 w 29"/>
                <a:gd name="T77" fmla="*/ 17 h 50"/>
                <a:gd name="T78" fmla="*/ 23 w 29"/>
                <a:gd name="T79" fmla="*/ 14 h 50"/>
                <a:gd name="T80" fmla="*/ 25 w 29"/>
                <a:gd name="T81" fmla="*/ 12 h 50"/>
                <a:gd name="T82" fmla="*/ 26 w 29"/>
                <a:gd name="T83" fmla="*/ 9 h 50"/>
                <a:gd name="T84" fmla="*/ 26 w 29"/>
                <a:gd name="T85" fmla="*/ 7 h 50"/>
                <a:gd name="T86" fmla="*/ 27 w 29"/>
                <a:gd name="T87" fmla="*/ 6 h 50"/>
                <a:gd name="T88" fmla="*/ 27 w 29"/>
                <a:gd name="T89" fmla="*/ 5 h 50"/>
                <a:gd name="T90" fmla="*/ 27 w 29"/>
                <a:gd name="T91" fmla="*/ 4 h 50"/>
                <a:gd name="T92" fmla="*/ 28 w 29"/>
                <a:gd name="T93" fmla="*/ 4 h 50"/>
                <a:gd name="T94" fmla="*/ 28 w 29"/>
                <a:gd name="T95" fmla="*/ 3 h 50"/>
                <a:gd name="T96" fmla="*/ 27 w 29"/>
                <a:gd name="T97" fmla="*/ 2 h 50"/>
                <a:gd name="T98" fmla="*/ 27 w 29"/>
                <a:gd name="T99" fmla="*/ 1 h 50"/>
                <a:gd name="T100" fmla="*/ 27 w 29"/>
                <a:gd name="T101" fmla="*/ 0 h 50"/>
                <a:gd name="T102" fmla="*/ 26 w 29"/>
                <a:gd name="T103" fmla="*/ 0 h 50"/>
                <a:gd name="T104" fmla="*/ 26 w 29"/>
                <a:gd name="T105" fmla="*/ 1 h 50"/>
                <a:gd name="T106" fmla="*/ 25 w 29"/>
                <a:gd name="T107" fmla="*/ 1 h 50"/>
                <a:gd name="T108" fmla="*/ 25 w 29"/>
                <a:gd name="T109" fmla="*/ 2 h 50"/>
                <a:gd name="T110" fmla="*/ 24 w 29"/>
                <a:gd name="T111" fmla="*/ 3 h 50"/>
                <a:gd name="T112" fmla="*/ 24 w 29"/>
                <a:gd name="T113" fmla="*/ 4 h 50"/>
                <a:gd name="T114" fmla="*/ 23 w 29"/>
                <a:gd name="T11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50">
                  <a:moveTo>
                    <a:pt x="23" y="4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12" y="37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9" name="Freeform 333"/>
            <p:cNvSpPr>
              <a:spLocks/>
            </p:cNvSpPr>
            <p:nvPr/>
          </p:nvSpPr>
          <p:spPr bwMode="auto">
            <a:xfrm>
              <a:off x="669" y="2961"/>
              <a:ext cx="29" cy="51"/>
            </a:xfrm>
            <a:custGeom>
              <a:avLst/>
              <a:gdLst>
                <a:gd name="T0" fmla="*/ 24 w 29"/>
                <a:gd name="T1" fmla="*/ 5 h 51"/>
                <a:gd name="T2" fmla="*/ 23 w 29"/>
                <a:gd name="T3" fmla="*/ 6 h 51"/>
                <a:gd name="T4" fmla="*/ 22 w 29"/>
                <a:gd name="T5" fmla="*/ 8 h 51"/>
                <a:gd name="T6" fmla="*/ 21 w 29"/>
                <a:gd name="T7" fmla="*/ 11 h 51"/>
                <a:gd name="T8" fmla="*/ 21 w 29"/>
                <a:gd name="T9" fmla="*/ 13 h 51"/>
                <a:gd name="T10" fmla="*/ 20 w 29"/>
                <a:gd name="T11" fmla="*/ 16 h 51"/>
                <a:gd name="T12" fmla="*/ 18 w 29"/>
                <a:gd name="T13" fmla="*/ 19 h 51"/>
                <a:gd name="T14" fmla="*/ 16 w 29"/>
                <a:gd name="T15" fmla="*/ 21 h 51"/>
                <a:gd name="T16" fmla="*/ 15 w 29"/>
                <a:gd name="T17" fmla="*/ 24 h 51"/>
                <a:gd name="T18" fmla="*/ 14 w 29"/>
                <a:gd name="T19" fmla="*/ 28 h 51"/>
                <a:gd name="T20" fmla="*/ 12 w 29"/>
                <a:gd name="T21" fmla="*/ 30 h 51"/>
                <a:gd name="T22" fmla="*/ 11 w 29"/>
                <a:gd name="T23" fmla="*/ 33 h 51"/>
                <a:gd name="T24" fmla="*/ 9 w 29"/>
                <a:gd name="T25" fmla="*/ 36 h 51"/>
                <a:gd name="T26" fmla="*/ 7 w 29"/>
                <a:gd name="T27" fmla="*/ 38 h 51"/>
                <a:gd name="T28" fmla="*/ 6 w 29"/>
                <a:gd name="T29" fmla="*/ 40 h 51"/>
                <a:gd name="T30" fmla="*/ 5 w 29"/>
                <a:gd name="T31" fmla="*/ 43 h 51"/>
                <a:gd name="T32" fmla="*/ 3 w 29"/>
                <a:gd name="T33" fmla="*/ 44 h 51"/>
                <a:gd name="T34" fmla="*/ 2 w 29"/>
                <a:gd name="T35" fmla="*/ 46 h 51"/>
                <a:gd name="T36" fmla="*/ 2 w 29"/>
                <a:gd name="T37" fmla="*/ 46 h 51"/>
                <a:gd name="T38" fmla="*/ 2 w 29"/>
                <a:gd name="T39" fmla="*/ 47 h 51"/>
                <a:gd name="T40" fmla="*/ 1 w 29"/>
                <a:gd name="T41" fmla="*/ 48 h 51"/>
                <a:gd name="T42" fmla="*/ 0 w 29"/>
                <a:gd name="T43" fmla="*/ 49 h 51"/>
                <a:gd name="T44" fmla="*/ 1 w 29"/>
                <a:gd name="T45" fmla="*/ 50 h 51"/>
                <a:gd name="T46" fmla="*/ 2 w 29"/>
                <a:gd name="T47" fmla="*/ 50 h 51"/>
                <a:gd name="T48" fmla="*/ 2 w 29"/>
                <a:gd name="T49" fmla="*/ 49 h 51"/>
                <a:gd name="T50" fmla="*/ 2 w 29"/>
                <a:gd name="T51" fmla="*/ 49 h 51"/>
                <a:gd name="T52" fmla="*/ 3 w 29"/>
                <a:gd name="T53" fmla="*/ 48 h 51"/>
                <a:gd name="T54" fmla="*/ 4 w 29"/>
                <a:gd name="T55" fmla="*/ 48 h 51"/>
                <a:gd name="T56" fmla="*/ 5 w 29"/>
                <a:gd name="T57" fmla="*/ 47 h 51"/>
                <a:gd name="T58" fmla="*/ 6 w 29"/>
                <a:gd name="T59" fmla="*/ 46 h 51"/>
                <a:gd name="T60" fmla="*/ 7 w 29"/>
                <a:gd name="T61" fmla="*/ 45 h 51"/>
                <a:gd name="T62" fmla="*/ 9 w 29"/>
                <a:gd name="T63" fmla="*/ 42 h 51"/>
                <a:gd name="T64" fmla="*/ 11 w 29"/>
                <a:gd name="T65" fmla="*/ 39 h 51"/>
                <a:gd name="T66" fmla="*/ 12 w 29"/>
                <a:gd name="T67" fmla="*/ 37 h 51"/>
                <a:gd name="T68" fmla="*/ 14 w 29"/>
                <a:gd name="T69" fmla="*/ 33 h 51"/>
                <a:gd name="T70" fmla="*/ 16 w 29"/>
                <a:gd name="T71" fmla="*/ 29 h 51"/>
                <a:gd name="T72" fmla="*/ 17 w 29"/>
                <a:gd name="T73" fmla="*/ 26 h 51"/>
                <a:gd name="T74" fmla="*/ 19 w 29"/>
                <a:gd name="T75" fmla="*/ 23 h 51"/>
                <a:gd name="T76" fmla="*/ 21 w 29"/>
                <a:gd name="T77" fmla="*/ 20 h 51"/>
                <a:gd name="T78" fmla="*/ 22 w 29"/>
                <a:gd name="T79" fmla="*/ 17 h 51"/>
                <a:gd name="T80" fmla="*/ 24 w 29"/>
                <a:gd name="T81" fmla="*/ 13 h 51"/>
                <a:gd name="T82" fmla="*/ 26 w 29"/>
                <a:gd name="T83" fmla="*/ 12 h 51"/>
                <a:gd name="T84" fmla="*/ 26 w 29"/>
                <a:gd name="T85" fmla="*/ 9 h 51"/>
                <a:gd name="T86" fmla="*/ 27 w 29"/>
                <a:gd name="T87" fmla="*/ 7 h 51"/>
                <a:gd name="T88" fmla="*/ 28 w 29"/>
                <a:gd name="T89" fmla="*/ 6 h 51"/>
                <a:gd name="T90" fmla="*/ 28 w 29"/>
                <a:gd name="T91" fmla="*/ 5 h 51"/>
                <a:gd name="T92" fmla="*/ 28 w 29"/>
                <a:gd name="T93" fmla="*/ 4 h 51"/>
                <a:gd name="T94" fmla="*/ 28 w 29"/>
                <a:gd name="T95" fmla="*/ 4 h 51"/>
                <a:gd name="T96" fmla="*/ 28 w 29"/>
                <a:gd name="T97" fmla="*/ 3 h 51"/>
                <a:gd name="T98" fmla="*/ 28 w 29"/>
                <a:gd name="T99" fmla="*/ 2 h 51"/>
                <a:gd name="T100" fmla="*/ 28 w 29"/>
                <a:gd name="T101" fmla="*/ 1 h 51"/>
                <a:gd name="T102" fmla="*/ 28 w 29"/>
                <a:gd name="T103" fmla="*/ 0 h 51"/>
                <a:gd name="T104" fmla="*/ 27 w 29"/>
                <a:gd name="T105" fmla="*/ 0 h 51"/>
                <a:gd name="T106" fmla="*/ 26 w 29"/>
                <a:gd name="T107" fmla="*/ 1 h 51"/>
                <a:gd name="T108" fmla="*/ 26 w 29"/>
                <a:gd name="T109" fmla="*/ 2 h 51"/>
                <a:gd name="T110" fmla="*/ 25 w 29"/>
                <a:gd name="T111" fmla="*/ 3 h 51"/>
                <a:gd name="T112" fmla="*/ 25 w 29"/>
                <a:gd name="T113" fmla="*/ 4 h 51"/>
                <a:gd name="T114" fmla="*/ 24 w 29"/>
                <a:gd name="T1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51">
                  <a:moveTo>
                    <a:pt x="24" y="5"/>
                  </a:move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7" y="45"/>
                  </a:lnTo>
                  <a:lnTo>
                    <a:pt x="9" y="42"/>
                  </a:lnTo>
                  <a:lnTo>
                    <a:pt x="11" y="39"/>
                  </a:lnTo>
                  <a:lnTo>
                    <a:pt x="12" y="37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17" y="26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2" y="17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0" name="Freeform 334"/>
            <p:cNvSpPr>
              <a:spLocks/>
            </p:cNvSpPr>
            <p:nvPr/>
          </p:nvSpPr>
          <p:spPr bwMode="auto">
            <a:xfrm>
              <a:off x="683" y="2960"/>
              <a:ext cx="28" cy="51"/>
            </a:xfrm>
            <a:custGeom>
              <a:avLst/>
              <a:gdLst>
                <a:gd name="T0" fmla="*/ 24 w 28"/>
                <a:gd name="T1" fmla="*/ 5 h 51"/>
                <a:gd name="T2" fmla="*/ 23 w 28"/>
                <a:gd name="T3" fmla="*/ 6 h 51"/>
                <a:gd name="T4" fmla="*/ 22 w 28"/>
                <a:gd name="T5" fmla="*/ 9 h 51"/>
                <a:gd name="T6" fmla="*/ 21 w 28"/>
                <a:gd name="T7" fmla="*/ 11 h 51"/>
                <a:gd name="T8" fmla="*/ 20 w 28"/>
                <a:gd name="T9" fmla="*/ 13 h 51"/>
                <a:gd name="T10" fmla="*/ 19 w 28"/>
                <a:gd name="T11" fmla="*/ 16 h 51"/>
                <a:gd name="T12" fmla="*/ 17 w 28"/>
                <a:gd name="T13" fmla="*/ 19 h 51"/>
                <a:gd name="T14" fmla="*/ 16 w 28"/>
                <a:gd name="T15" fmla="*/ 21 h 51"/>
                <a:gd name="T16" fmla="*/ 14 w 28"/>
                <a:gd name="T17" fmla="*/ 25 h 51"/>
                <a:gd name="T18" fmla="*/ 13 w 28"/>
                <a:gd name="T19" fmla="*/ 28 h 51"/>
                <a:gd name="T20" fmla="*/ 11 w 28"/>
                <a:gd name="T21" fmla="*/ 30 h 51"/>
                <a:gd name="T22" fmla="*/ 10 w 28"/>
                <a:gd name="T23" fmla="*/ 33 h 51"/>
                <a:gd name="T24" fmla="*/ 8 w 28"/>
                <a:gd name="T25" fmla="*/ 36 h 51"/>
                <a:gd name="T26" fmla="*/ 7 w 28"/>
                <a:gd name="T27" fmla="*/ 38 h 51"/>
                <a:gd name="T28" fmla="*/ 6 w 28"/>
                <a:gd name="T29" fmla="*/ 40 h 51"/>
                <a:gd name="T30" fmla="*/ 4 w 28"/>
                <a:gd name="T31" fmla="*/ 43 h 51"/>
                <a:gd name="T32" fmla="*/ 3 w 28"/>
                <a:gd name="T33" fmla="*/ 44 h 51"/>
                <a:gd name="T34" fmla="*/ 2 w 28"/>
                <a:gd name="T35" fmla="*/ 46 h 51"/>
                <a:gd name="T36" fmla="*/ 2 w 28"/>
                <a:gd name="T37" fmla="*/ 46 h 51"/>
                <a:gd name="T38" fmla="*/ 1 w 28"/>
                <a:gd name="T39" fmla="*/ 47 h 51"/>
                <a:gd name="T40" fmla="*/ 1 w 28"/>
                <a:gd name="T41" fmla="*/ 48 h 51"/>
                <a:gd name="T42" fmla="*/ 0 w 28"/>
                <a:gd name="T43" fmla="*/ 48 h 51"/>
                <a:gd name="T44" fmla="*/ 0 w 28"/>
                <a:gd name="T45" fmla="*/ 49 h 51"/>
                <a:gd name="T46" fmla="*/ 0 w 28"/>
                <a:gd name="T47" fmla="*/ 50 h 51"/>
                <a:gd name="T48" fmla="*/ 1 w 28"/>
                <a:gd name="T49" fmla="*/ 50 h 51"/>
                <a:gd name="T50" fmla="*/ 2 w 28"/>
                <a:gd name="T51" fmla="*/ 49 h 51"/>
                <a:gd name="T52" fmla="*/ 2 w 28"/>
                <a:gd name="T53" fmla="*/ 48 h 51"/>
                <a:gd name="T54" fmla="*/ 3 w 28"/>
                <a:gd name="T55" fmla="*/ 48 h 51"/>
                <a:gd name="T56" fmla="*/ 4 w 28"/>
                <a:gd name="T57" fmla="*/ 47 h 51"/>
                <a:gd name="T58" fmla="*/ 5 w 28"/>
                <a:gd name="T59" fmla="*/ 46 h 51"/>
                <a:gd name="T60" fmla="*/ 7 w 28"/>
                <a:gd name="T61" fmla="*/ 45 h 51"/>
                <a:gd name="T62" fmla="*/ 7 w 28"/>
                <a:gd name="T63" fmla="*/ 42 h 51"/>
                <a:gd name="T64" fmla="*/ 9 w 28"/>
                <a:gd name="T65" fmla="*/ 39 h 51"/>
                <a:gd name="T66" fmla="*/ 11 w 28"/>
                <a:gd name="T67" fmla="*/ 37 h 51"/>
                <a:gd name="T68" fmla="*/ 13 w 28"/>
                <a:gd name="T69" fmla="*/ 33 h 51"/>
                <a:gd name="T70" fmla="*/ 15 w 28"/>
                <a:gd name="T71" fmla="*/ 30 h 51"/>
                <a:gd name="T72" fmla="*/ 16 w 28"/>
                <a:gd name="T73" fmla="*/ 27 h 51"/>
                <a:gd name="T74" fmla="*/ 19 w 28"/>
                <a:gd name="T75" fmla="*/ 23 h 51"/>
                <a:gd name="T76" fmla="*/ 20 w 28"/>
                <a:gd name="T77" fmla="*/ 20 h 51"/>
                <a:gd name="T78" fmla="*/ 22 w 28"/>
                <a:gd name="T79" fmla="*/ 17 h 51"/>
                <a:gd name="T80" fmla="*/ 23 w 28"/>
                <a:gd name="T81" fmla="*/ 14 h 51"/>
                <a:gd name="T82" fmla="*/ 25 w 28"/>
                <a:gd name="T83" fmla="*/ 12 h 51"/>
                <a:gd name="T84" fmla="*/ 25 w 28"/>
                <a:gd name="T85" fmla="*/ 10 h 51"/>
                <a:gd name="T86" fmla="*/ 26 w 28"/>
                <a:gd name="T87" fmla="*/ 8 h 51"/>
                <a:gd name="T88" fmla="*/ 26 w 28"/>
                <a:gd name="T89" fmla="*/ 7 h 51"/>
                <a:gd name="T90" fmla="*/ 27 w 28"/>
                <a:gd name="T91" fmla="*/ 5 h 51"/>
                <a:gd name="T92" fmla="*/ 27 w 28"/>
                <a:gd name="T93" fmla="*/ 4 h 51"/>
                <a:gd name="T94" fmla="*/ 27 w 28"/>
                <a:gd name="T95" fmla="*/ 4 h 51"/>
                <a:gd name="T96" fmla="*/ 27 w 28"/>
                <a:gd name="T97" fmla="*/ 3 h 51"/>
                <a:gd name="T98" fmla="*/ 27 w 28"/>
                <a:gd name="T99" fmla="*/ 2 h 51"/>
                <a:gd name="T100" fmla="*/ 27 w 28"/>
                <a:gd name="T101" fmla="*/ 1 h 51"/>
                <a:gd name="T102" fmla="*/ 26 w 28"/>
                <a:gd name="T103" fmla="*/ 0 h 51"/>
                <a:gd name="T104" fmla="*/ 25 w 28"/>
                <a:gd name="T105" fmla="*/ 1 h 51"/>
                <a:gd name="T106" fmla="*/ 25 w 28"/>
                <a:gd name="T107" fmla="*/ 2 h 51"/>
                <a:gd name="T108" fmla="*/ 25 w 28"/>
                <a:gd name="T109" fmla="*/ 3 h 51"/>
                <a:gd name="T110" fmla="*/ 24 w 28"/>
                <a:gd name="T111" fmla="*/ 4 h 51"/>
                <a:gd name="T112" fmla="*/ 24 w 28"/>
                <a:gd name="T1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" h="51">
                  <a:moveTo>
                    <a:pt x="24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4" y="43"/>
                  </a:lnTo>
                  <a:lnTo>
                    <a:pt x="3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1" name="Freeform 335"/>
            <p:cNvSpPr>
              <a:spLocks/>
            </p:cNvSpPr>
            <p:nvPr/>
          </p:nvSpPr>
          <p:spPr bwMode="auto">
            <a:xfrm>
              <a:off x="698" y="2969"/>
              <a:ext cx="18" cy="29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3 h 29"/>
                <a:gd name="T4" fmla="*/ 14 w 18"/>
                <a:gd name="T5" fmla="*/ 4 h 29"/>
                <a:gd name="T6" fmla="*/ 14 w 18"/>
                <a:gd name="T7" fmla="*/ 6 h 29"/>
                <a:gd name="T8" fmla="*/ 13 w 18"/>
                <a:gd name="T9" fmla="*/ 7 h 29"/>
                <a:gd name="T10" fmla="*/ 13 w 18"/>
                <a:gd name="T11" fmla="*/ 8 h 29"/>
                <a:gd name="T12" fmla="*/ 12 w 18"/>
                <a:gd name="T13" fmla="*/ 10 h 29"/>
                <a:gd name="T14" fmla="*/ 10 w 18"/>
                <a:gd name="T15" fmla="*/ 12 h 29"/>
                <a:gd name="T16" fmla="*/ 10 w 18"/>
                <a:gd name="T17" fmla="*/ 13 h 29"/>
                <a:gd name="T18" fmla="*/ 9 w 18"/>
                <a:gd name="T19" fmla="*/ 15 h 29"/>
                <a:gd name="T20" fmla="*/ 8 w 18"/>
                <a:gd name="T21" fmla="*/ 16 h 29"/>
                <a:gd name="T22" fmla="*/ 7 w 18"/>
                <a:gd name="T23" fmla="*/ 18 h 29"/>
                <a:gd name="T24" fmla="*/ 6 w 18"/>
                <a:gd name="T25" fmla="*/ 20 h 29"/>
                <a:gd name="T26" fmla="*/ 5 w 18"/>
                <a:gd name="T27" fmla="*/ 21 h 29"/>
                <a:gd name="T28" fmla="*/ 4 w 18"/>
                <a:gd name="T29" fmla="*/ 22 h 29"/>
                <a:gd name="T30" fmla="*/ 4 w 18"/>
                <a:gd name="T31" fmla="*/ 23 h 29"/>
                <a:gd name="T32" fmla="*/ 3 w 18"/>
                <a:gd name="T33" fmla="*/ 24 h 29"/>
                <a:gd name="T34" fmla="*/ 2 w 18"/>
                <a:gd name="T35" fmla="*/ 24 h 29"/>
                <a:gd name="T36" fmla="*/ 1 w 18"/>
                <a:gd name="T37" fmla="*/ 25 h 29"/>
                <a:gd name="T38" fmla="*/ 1 w 18"/>
                <a:gd name="T39" fmla="*/ 26 h 29"/>
                <a:gd name="T40" fmla="*/ 0 w 18"/>
                <a:gd name="T41" fmla="*/ 26 h 29"/>
                <a:gd name="T42" fmla="*/ 0 w 18"/>
                <a:gd name="T43" fmla="*/ 27 h 29"/>
                <a:gd name="T44" fmla="*/ 0 w 18"/>
                <a:gd name="T45" fmla="*/ 28 h 29"/>
                <a:gd name="T46" fmla="*/ 1 w 18"/>
                <a:gd name="T47" fmla="*/ 28 h 29"/>
                <a:gd name="T48" fmla="*/ 1 w 18"/>
                <a:gd name="T49" fmla="*/ 27 h 29"/>
                <a:gd name="T50" fmla="*/ 2 w 18"/>
                <a:gd name="T51" fmla="*/ 26 h 29"/>
                <a:gd name="T52" fmla="*/ 4 w 18"/>
                <a:gd name="T53" fmla="*/ 25 h 29"/>
                <a:gd name="T54" fmla="*/ 4 w 18"/>
                <a:gd name="T55" fmla="*/ 24 h 29"/>
                <a:gd name="T56" fmla="*/ 5 w 18"/>
                <a:gd name="T57" fmla="*/ 22 h 29"/>
                <a:gd name="T58" fmla="*/ 7 w 18"/>
                <a:gd name="T59" fmla="*/ 21 h 29"/>
                <a:gd name="T60" fmla="*/ 8 w 18"/>
                <a:gd name="T61" fmla="*/ 19 h 29"/>
                <a:gd name="T62" fmla="*/ 10 w 18"/>
                <a:gd name="T63" fmla="*/ 17 h 29"/>
                <a:gd name="T64" fmla="*/ 10 w 18"/>
                <a:gd name="T65" fmla="*/ 16 h 29"/>
                <a:gd name="T66" fmla="*/ 12 w 18"/>
                <a:gd name="T67" fmla="*/ 14 h 29"/>
                <a:gd name="T68" fmla="*/ 13 w 18"/>
                <a:gd name="T69" fmla="*/ 12 h 29"/>
                <a:gd name="T70" fmla="*/ 14 w 18"/>
                <a:gd name="T71" fmla="*/ 11 h 29"/>
                <a:gd name="T72" fmla="*/ 15 w 18"/>
                <a:gd name="T73" fmla="*/ 9 h 29"/>
                <a:gd name="T74" fmla="*/ 16 w 18"/>
                <a:gd name="T75" fmla="*/ 7 h 29"/>
                <a:gd name="T76" fmla="*/ 16 w 18"/>
                <a:gd name="T77" fmla="*/ 6 h 29"/>
                <a:gd name="T78" fmla="*/ 17 w 18"/>
                <a:gd name="T79" fmla="*/ 5 h 29"/>
                <a:gd name="T80" fmla="*/ 17 w 18"/>
                <a:gd name="T81" fmla="*/ 4 h 29"/>
                <a:gd name="T82" fmla="*/ 17 w 18"/>
                <a:gd name="T83" fmla="*/ 3 h 29"/>
                <a:gd name="T84" fmla="*/ 17 w 18"/>
                <a:gd name="T85" fmla="*/ 2 h 29"/>
                <a:gd name="T86" fmla="*/ 17 w 18"/>
                <a:gd name="T87" fmla="*/ 2 h 29"/>
                <a:gd name="T88" fmla="*/ 17 w 18"/>
                <a:gd name="T89" fmla="*/ 1 h 29"/>
                <a:gd name="T90" fmla="*/ 16 w 18"/>
                <a:gd name="T91" fmla="*/ 1 h 29"/>
                <a:gd name="T92" fmla="*/ 16 w 18"/>
                <a:gd name="T93" fmla="*/ 0 h 29"/>
                <a:gd name="T94" fmla="*/ 16 w 18"/>
                <a:gd name="T95" fmla="*/ 0 h 29"/>
                <a:gd name="T96" fmla="*/ 16 w 18"/>
                <a:gd name="T97" fmla="*/ 1 h 29"/>
                <a:gd name="T98" fmla="*/ 15 w 18"/>
                <a:gd name="T99" fmla="*/ 2 h 29"/>
                <a:gd name="T100" fmla="*/ 15 w 18"/>
                <a:gd name="T10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lnTo>
                    <a:pt x="15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2" name="Freeform 336"/>
            <p:cNvSpPr>
              <a:spLocks/>
            </p:cNvSpPr>
            <p:nvPr/>
          </p:nvSpPr>
          <p:spPr bwMode="auto">
            <a:xfrm>
              <a:off x="703" y="2979"/>
              <a:ext cx="18" cy="29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4 h 29"/>
                <a:gd name="T4" fmla="*/ 15 w 18"/>
                <a:gd name="T5" fmla="*/ 5 h 29"/>
                <a:gd name="T6" fmla="*/ 14 w 18"/>
                <a:gd name="T7" fmla="*/ 6 h 29"/>
                <a:gd name="T8" fmla="*/ 13 w 18"/>
                <a:gd name="T9" fmla="*/ 7 h 29"/>
                <a:gd name="T10" fmla="*/ 13 w 18"/>
                <a:gd name="T11" fmla="*/ 9 h 29"/>
                <a:gd name="T12" fmla="*/ 12 w 18"/>
                <a:gd name="T13" fmla="*/ 10 h 29"/>
                <a:gd name="T14" fmla="*/ 11 w 18"/>
                <a:gd name="T15" fmla="*/ 12 h 29"/>
                <a:gd name="T16" fmla="*/ 10 w 18"/>
                <a:gd name="T17" fmla="*/ 13 h 29"/>
                <a:gd name="T18" fmla="*/ 9 w 18"/>
                <a:gd name="T19" fmla="*/ 15 h 29"/>
                <a:gd name="T20" fmla="*/ 8 w 18"/>
                <a:gd name="T21" fmla="*/ 16 h 29"/>
                <a:gd name="T22" fmla="*/ 7 w 18"/>
                <a:gd name="T23" fmla="*/ 18 h 29"/>
                <a:gd name="T24" fmla="*/ 6 w 18"/>
                <a:gd name="T25" fmla="*/ 20 h 29"/>
                <a:gd name="T26" fmla="*/ 5 w 18"/>
                <a:gd name="T27" fmla="*/ 21 h 29"/>
                <a:gd name="T28" fmla="*/ 4 w 18"/>
                <a:gd name="T29" fmla="*/ 22 h 29"/>
                <a:gd name="T30" fmla="*/ 4 w 18"/>
                <a:gd name="T31" fmla="*/ 23 h 29"/>
                <a:gd name="T32" fmla="*/ 3 w 18"/>
                <a:gd name="T33" fmla="*/ 24 h 29"/>
                <a:gd name="T34" fmla="*/ 2 w 18"/>
                <a:gd name="T35" fmla="*/ 24 h 29"/>
                <a:gd name="T36" fmla="*/ 2 w 18"/>
                <a:gd name="T37" fmla="*/ 25 h 29"/>
                <a:gd name="T38" fmla="*/ 1 w 18"/>
                <a:gd name="T39" fmla="*/ 25 h 29"/>
                <a:gd name="T40" fmla="*/ 1 w 18"/>
                <a:gd name="T41" fmla="*/ 26 h 29"/>
                <a:gd name="T42" fmla="*/ 1 w 18"/>
                <a:gd name="T43" fmla="*/ 26 h 29"/>
                <a:gd name="T44" fmla="*/ 1 w 18"/>
                <a:gd name="T45" fmla="*/ 27 h 29"/>
                <a:gd name="T46" fmla="*/ 0 w 18"/>
                <a:gd name="T47" fmla="*/ 27 h 29"/>
                <a:gd name="T48" fmla="*/ 0 w 18"/>
                <a:gd name="T49" fmla="*/ 28 h 29"/>
                <a:gd name="T50" fmla="*/ 1 w 18"/>
                <a:gd name="T51" fmla="*/ 28 h 29"/>
                <a:gd name="T52" fmla="*/ 1 w 18"/>
                <a:gd name="T53" fmla="*/ 28 h 29"/>
                <a:gd name="T54" fmla="*/ 2 w 18"/>
                <a:gd name="T55" fmla="*/ 27 h 29"/>
                <a:gd name="T56" fmla="*/ 3 w 18"/>
                <a:gd name="T57" fmla="*/ 26 h 29"/>
                <a:gd name="T58" fmla="*/ 4 w 18"/>
                <a:gd name="T59" fmla="*/ 26 h 29"/>
                <a:gd name="T60" fmla="*/ 4 w 18"/>
                <a:gd name="T61" fmla="*/ 24 h 29"/>
                <a:gd name="T62" fmla="*/ 6 w 18"/>
                <a:gd name="T63" fmla="*/ 23 h 29"/>
                <a:gd name="T64" fmla="*/ 7 w 18"/>
                <a:gd name="T65" fmla="*/ 21 h 29"/>
                <a:gd name="T66" fmla="*/ 8 w 18"/>
                <a:gd name="T67" fmla="*/ 19 h 29"/>
                <a:gd name="T68" fmla="*/ 10 w 18"/>
                <a:gd name="T69" fmla="*/ 17 h 29"/>
                <a:gd name="T70" fmla="*/ 11 w 18"/>
                <a:gd name="T71" fmla="*/ 16 h 29"/>
                <a:gd name="T72" fmla="*/ 12 w 18"/>
                <a:gd name="T73" fmla="*/ 14 h 29"/>
                <a:gd name="T74" fmla="*/ 13 w 18"/>
                <a:gd name="T75" fmla="*/ 12 h 29"/>
                <a:gd name="T76" fmla="*/ 15 w 18"/>
                <a:gd name="T77" fmla="*/ 11 h 29"/>
                <a:gd name="T78" fmla="*/ 16 w 18"/>
                <a:gd name="T79" fmla="*/ 9 h 29"/>
                <a:gd name="T80" fmla="*/ 16 w 18"/>
                <a:gd name="T81" fmla="*/ 7 h 29"/>
                <a:gd name="T82" fmla="*/ 17 w 18"/>
                <a:gd name="T83" fmla="*/ 6 h 29"/>
                <a:gd name="T84" fmla="*/ 17 w 18"/>
                <a:gd name="T85" fmla="*/ 5 h 29"/>
                <a:gd name="T86" fmla="*/ 17 w 18"/>
                <a:gd name="T87" fmla="*/ 4 h 29"/>
                <a:gd name="T88" fmla="*/ 17 w 18"/>
                <a:gd name="T89" fmla="*/ 3 h 29"/>
                <a:gd name="T90" fmla="*/ 17 w 18"/>
                <a:gd name="T91" fmla="*/ 2 h 29"/>
                <a:gd name="T92" fmla="*/ 17 w 18"/>
                <a:gd name="T93" fmla="*/ 2 h 29"/>
                <a:gd name="T94" fmla="*/ 17 w 18"/>
                <a:gd name="T95" fmla="*/ 1 h 29"/>
                <a:gd name="T96" fmla="*/ 17 w 18"/>
                <a:gd name="T97" fmla="*/ 0 h 29"/>
                <a:gd name="T98" fmla="*/ 16 w 18"/>
                <a:gd name="T99" fmla="*/ 0 h 29"/>
                <a:gd name="T100" fmla="*/ 16 w 18"/>
                <a:gd name="T101" fmla="*/ 1 h 29"/>
                <a:gd name="T102" fmla="*/ 16 w 18"/>
                <a:gd name="T103" fmla="*/ 1 h 29"/>
                <a:gd name="T104" fmla="*/ 16 w 18"/>
                <a:gd name="T105" fmla="*/ 2 h 29"/>
                <a:gd name="T106" fmla="*/ 16 w 18"/>
                <a:gd name="T107" fmla="*/ 2 h 29"/>
                <a:gd name="T108" fmla="*/ 15 w 18"/>
                <a:gd name="T10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337"/>
            <p:cNvSpPr>
              <a:spLocks/>
            </p:cNvSpPr>
            <p:nvPr/>
          </p:nvSpPr>
          <p:spPr bwMode="auto">
            <a:xfrm>
              <a:off x="712" y="2992"/>
              <a:ext cx="17" cy="25"/>
            </a:xfrm>
            <a:custGeom>
              <a:avLst/>
              <a:gdLst>
                <a:gd name="T0" fmla="*/ 14 w 17"/>
                <a:gd name="T1" fmla="*/ 3 h 25"/>
                <a:gd name="T2" fmla="*/ 13 w 17"/>
                <a:gd name="T3" fmla="*/ 4 h 25"/>
                <a:gd name="T4" fmla="*/ 13 w 17"/>
                <a:gd name="T5" fmla="*/ 5 h 25"/>
                <a:gd name="T6" fmla="*/ 12 w 17"/>
                <a:gd name="T7" fmla="*/ 6 h 25"/>
                <a:gd name="T8" fmla="*/ 12 w 17"/>
                <a:gd name="T9" fmla="*/ 6 h 25"/>
                <a:gd name="T10" fmla="*/ 12 w 17"/>
                <a:gd name="T11" fmla="*/ 8 h 25"/>
                <a:gd name="T12" fmla="*/ 11 w 17"/>
                <a:gd name="T13" fmla="*/ 9 h 25"/>
                <a:gd name="T14" fmla="*/ 10 w 17"/>
                <a:gd name="T15" fmla="*/ 10 h 25"/>
                <a:gd name="T16" fmla="*/ 9 w 17"/>
                <a:gd name="T17" fmla="*/ 11 h 25"/>
                <a:gd name="T18" fmla="*/ 8 w 17"/>
                <a:gd name="T19" fmla="*/ 13 h 25"/>
                <a:gd name="T20" fmla="*/ 7 w 17"/>
                <a:gd name="T21" fmla="*/ 14 h 25"/>
                <a:gd name="T22" fmla="*/ 7 w 17"/>
                <a:gd name="T23" fmla="*/ 14 h 25"/>
                <a:gd name="T24" fmla="*/ 5 w 17"/>
                <a:gd name="T25" fmla="*/ 16 h 25"/>
                <a:gd name="T26" fmla="*/ 4 w 17"/>
                <a:gd name="T27" fmla="*/ 17 h 25"/>
                <a:gd name="T28" fmla="*/ 4 w 17"/>
                <a:gd name="T29" fmla="*/ 18 h 25"/>
                <a:gd name="T30" fmla="*/ 3 w 17"/>
                <a:gd name="T31" fmla="*/ 18 h 25"/>
                <a:gd name="T32" fmla="*/ 2 w 17"/>
                <a:gd name="T33" fmla="*/ 19 h 25"/>
                <a:gd name="T34" fmla="*/ 1 w 17"/>
                <a:gd name="T35" fmla="*/ 19 h 25"/>
                <a:gd name="T36" fmla="*/ 1 w 17"/>
                <a:gd name="T37" fmla="*/ 20 h 25"/>
                <a:gd name="T38" fmla="*/ 1 w 17"/>
                <a:gd name="T39" fmla="*/ 20 h 25"/>
                <a:gd name="T40" fmla="*/ 1 w 17"/>
                <a:gd name="T41" fmla="*/ 21 h 25"/>
                <a:gd name="T42" fmla="*/ 0 w 17"/>
                <a:gd name="T43" fmla="*/ 22 h 25"/>
                <a:gd name="T44" fmla="*/ 0 w 17"/>
                <a:gd name="T45" fmla="*/ 22 h 25"/>
                <a:gd name="T46" fmla="*/ 0 w 17"/>
                <a:gd name="T47" fmla="*/ 23 h 25"/>
                <a:gd name="T48" fmla="*/ 0 w 17"/>
                <a:gd name="T49" fmla="*/ 24 h 25"/>
                <a:gd name="T50" fmla="*/ 1 w 17"/>
                <a:gd name="T51" fmla="*/ 24 h 25"/>
                <a:gd name="T52" fmla="*/ 1 w 17"/>
                <a:gd name="T53" fmla="*/ 24 h 25"/>
                <a:gd name="T54" fmla="*/ 1 w 17"/>
                <a:gd name="T55" fmla="*/ 23 h 25"/>
                <a:gd name="T56" fmla="*/ 2 w 17"/>
                <a:gd name="T57" fmla="*/ 23 h 25"/>
                <a:gd name="T58" fmla="*/ 3 w 17"/>
                <a:gd name="T59" fmla="*/ 22 h 25"/>
                <a:gd name="T60" fmla="*/ 4 w 17"/>
                <a:gd name="T61" fmla="*/ 22 h 25"/>
                <a:gd name="T62" fmla="*/ 4 w 17"/>
                <a:gd name="T63" fmla="*/ 20 h 25"/>
                <a:gd name="T64" fmla="*/ 6 w 17"/>
                <a:gd name="T65" fmla="*/ 19 h 25"/>
                <a:gd name="T66" fmla="*/ 7 w 17"/>
                <a:gd name="T67" fmla="*/ 18 h 25"/>
                <a:gd name="T68" fmla="*/ 8 w 17"/>
                <a:gd name="T69" fmla="*/ 17 h 25"/>
                <a:gd name="T70" fmla="*/ 9 w 17"/>
                <a:gd name="T71" fmla="*/ 15 h 25"/>
                <a:gd name="T72" fmla="*/ 10 w 17"/>
                <a:gd name="T73" fmla="*/ 14 h 25"/>
                <a:gd name="T74" fmla="*/ 11 w 17"/>
                <a:gd name="T75" fmla="*/ 13 h 25"/>
                <a:gd name="T76" fmla="*/ 12 w 17"/>
                <a:gd name="T77" fmla="*/ 11 h 25"/>
                <a:gd name="T78" fmla="*/ 13 w 17"/>
                <a:gd name="T79" fmla="*/ 10 h 25"/>
                <a:gd name="T80" fmla="*/ 14 w 17"/>
                <a:gd name="T81" fmla="*/ 9 h 25"/>
                <a:gd name="T82" fmla="*/ 15 w 17"/>
                <a:gd name="T83" fmla="*/ 7 h 25"/>
                <a:gd name="T84" fmla="*/ 15 w 17"/>
                <a:gd name="T85" fmla="*/ 6 h 25"/>
                <a:gd name="T86" fmla="*/ 15 w 17"/>
                <a:gd name="T87" fmla="*/ 5 h 25"/>
                <a:gd name="T88" fmla="*/ 16 w 17"/>
                <a:gd name="T89" fmla="*/ 4 h 25"/>
                <a:gd name="T90" fmla="*/ 16 w 17"/>
                <a:gd name="T91" fmla="*/ 3 h 25"/>
                <a:gd name="T92" fmla="*/ 16 w 17"/>
                <a:gd name="T93" fmla="*/ 2 h 25"/>
                <a:gd name="T94" fmla="*/ 16 w 17"/>
                <a:gd name="T95" fmla="*/ 2 h 25"/>
                <a:gd name="T96" fmla="*/ 15 w 17"/>
                <a:gd name="T97" fmla="*/ 2 h 25"/>
                <a:gd name="T98" fmla="*/ 15 w 17"/>
                <a:gd name="T99" fmla="*/ 1 h 25"/>
                <a:gd name="T100" fmla="*/ 15 w 17"/>
                <a:gd name="T101" fmla="*/ 0 h 25"/>
                <a:gd name="T102" fmla="*/ 15 w 17"/>
                <a:gd name="T103" fmla="*/ 0 h 25"/>
                <a:gd name="T104" fmla="*/ 15 w 17"/>
                <a:gd name="T105" fmla="*/ 1 h 25"/>
                <a:gd name="T106" fmla="*/ 14 w 17"/>
                <a:gd name="T107" fmla="*/ 1 h 25"/>
                <a:gd name="T108" fmla="*/ 14 w 17"/>
                <a:gd name="T109" fmla="*/ 2 h 25"/>
                <a:gd name="T110" fmla="*/ 14 w 17"/>
                <a:gd name="T111" fmla="*/ 2 h 25"/>
                <a:gd name="T112" fmla="*/ 14 w 17"/>
                <a:gd name="T1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25">
                  <a:moveTo>
                    <a:pt x="14" y="3"/>
                  </a:moveTo>
                  <a:lnTo>
                    <a:pt x="13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338"/>
            <p:cNvSpPr>
              <a:spLocks/>
            </p:cNvSpPr>
            <p:nvPr/>
          </p:nvSpPr>
          <p:spPr bwMode="auto">
            <a:xfrm>
              <a:off x="720" y="3000"/>
              <a:ext cx="15" cy="23"/>
            </a:xfrm>
            <a:custGeom>
              <a:avLst/>
              <a:gdLst>
                <a:gd name="T0" fmla="*/ 12 w 15"/>
                <a:gd name="T1" fmla="*/ 2 h 23"/>
                <a:gd name="T2" fmla="*/ 12 w 15"/>
                <a:gd name="T3" fmla="*/ 3 h 23"/>
                <a:gd name="T4" fmla="*/ 11 w 15"/>
                <a:gd name="T5" fmla="*/ 4 h 23"/>
                <a:gd name="T6" fmla="*/ 11 w 15"/>
                <a:gd name="T7" fmla="*/ 5 h 23"/>
                <a:gd name="T8" fmla="*/ 11 w 15"/>
                <a:gd name="T9" fmla="*/ 6 h 23"/>
                <a:gd name="T10" fmla="*/ 10 w 15"/>
                <a:gd name="T11" fmla="*/ 7 h 23"/>
                <a:gd name="T12" fmla="*/ 10 w 15"/>
                <a:gd name="T13" fmla="*/ 8 h 23"/>
                <a:gd name="T14" fmla="*/ 9 w 15"/>
                <a:gd name="T15" fmla="*/ 9 h 23"/>
                <a:gd name="T16" fmla="*/ 8 w 15"/>
                <a:gd name="T17" fmla="*/ 10 h 23"/>
                <a:gd name="T18" fmla="*/ 8 w 15"/>
                <a:gd name="T19" fmla="*/ 12 h 23"/>
                <a:gd name="T20" fmla="*/ 7 w 15"/>
                <a:gd name="T21" fmla="*/ 13 h 23"/>
                <a:gd name="T22" fmla="*/ 6 w 15"/>
                <a:gd name="T23" fmla="*/ 13 h 23"/>
                <a:gd name="T24" fmla="*/ 5 w 15"/>
                <a:gd name="T25" fmla="*/ 15 h 23"/>
                <a:gd name="T26" fmla="*/ 4 w 15"/>
                <a:gd name="T27" fmla="*/ 16 h 23"/>
                <a:gd name="T28" fmla="*/ 4 w 15"/>
                <a:gd name="T29" fmla="*/ 17 h 23"/>
                <a:gd name="T30" fmla="*/ 3 w 15"/>
                <a:gd name="T31" fmla="*/ 17 h 23"/>
                <a:gd name="T32" fmla="*/ 2 w 15"/>
                <a:gd name="T33" fmla="*/ 17 h 23"/>
                <a:gd name="T34" fmla="*/ 2 w 15"/>
                <a:gd name="T35" fmla="*/ 18 h 23"/>
                <a:gd name="T36" fmla="*/ 1 w 15"/>
                <a:gd name="T37" fmla="*/ 19 h 23"/>
                <a:gd name="T38" fmla="*/ 1 w 15"/>
                <a:gd name="T39" fmla="*/ 19 h 23"/>
                <a:gd name="T40" fmla="*/ 1 w 15"/>
                <a:gd name="T41" fmla="*/ 20 h 23"/>
                <a:gd name="T42" fmla="*/ 0 w 15"/>
                <a:gd name="T43" fmla="*/ 20 h 23"/>
                <a:gd name="T44" fmla="*/ 0 w 15"/>
                <a:gd name="T45" fmla="*/ 21 h 23"/>
                <a:gd name="T46" fmla="*/ 0 w 15"/>
                <a:gd name="T47" fmla="*/ 22 h 23"/>
                <a:gd name="T48" fmla="*/ 1 w 15"/>
                <a:gd name="T49" fmla="*/ 22 h 23"/>
                <a:gd name="T50" fmla="*/ 1 w 15"/>
                <a:gd name="T51" fmla="*/ 22 h 23"/>
                <a:gd name="T52" fmla="*/ 1 w 15"/>
                <a:gd name="T53" fmla="*/ 21 h 23"/>
                <a:gd name="T54" fmla="*/ 2 w 15"/>
                <a:gd name="T55" fmla="*/ 20 h 23"/>
                <a:gd name="T56" fmla="*/ 4 w 15"/>
                <a:gd name="T57" fmla="*/ 20 h 23"/>
                <a:gd name="T58" fmla="*/ 4 w 15"/>
                <a:gd name="T59" fmla="*/ 19 h 23"/>
                <a:gd name="T60" fmla="*/ 6 w 15"/>
                <a:gd name="T61" fmla="*/ 17 h 23"/>
                <a:gd name="T62" fmla="*/ 7 w 15"/>
                <a:gd name="T63" fmla="*/ 16 h 23"/>
                <a:gd name="T64" fmla="*/ 8 w 15"/>
                <a:gd name="T65" fmla="*/ 14 h 23"/>
                <a:gd name="T66" fmla="*/ 9 w 15"/>
                <a:gd name="T67" fmla="*/ 13 h 23"/>
                <a:gd name="T68" fmla="*/ 10 w 15"/>
                <a:gd name="T69" fmla="*/ 12 h 23"/>
                <a:gd name="T70" fmla="*/ 11 w 15"/>
                <a:gd name="T71" fmla="*/ 10 h 23"/>
                <a:gd name="T72" fmla="*/ 12 w 15"/>
                <a:gd name="T73" fmla="*/ 9 h 23"/>
                <a:gd name="T74" fmla="*/ 13 w 15"/>
                <a:gd name="T75" fmla="*/ 8 h 23"/>
                <a:gd name="T76" fmla="*/ 13 w 15"/>
                <a:gd name="T77" fmla="*/ 6 h 23"/>
                <a:gd name="T78" fmla="*/ 13 w 15"/>
                <a:gd name="T79" fmla="*/ 6 h 23"/>
                <a:gd name="T80" fmla="*/ 14 w 15"/>
                <a:gd name="T81" fmla="*/ 5 h 23"/>
                <a:gd name="T82" fmla="*/ 14 w 15"/>
                <a:gd name="T83" fmla="*/ 4 h 23"/>
                <a:gd name="T84" fmla="*/ 14 w 15"/>
                <a:gd name="T85" fmla="*/ 3 h 23"/>
                <a:gd name="T86" fmla="*/ 14 w 15"/>
                <a:gd name="T87" fmla="*/ 2 h 23"/>
                <a:gd name="T88" fmla="*/ 14 w 15"/>
                <a:gd name="T89" fmla="*/ 2 h 23"/>
                <a:gd name="T90" fmla="*/ 14 w 15"/>
                <a:gd name="T91" fmla="*/ 1 h 23"/>
                <a:gd name="T92" fmla="*/ 13 w 15"/>
                <a:gd name="T93" fmla="*/ 1 h 23"/>
                <a:gd name="T94" fmla="*/ 13 w 15"/>
                <a:gd name="T95" fmla="*/ 0 h 23"/>
                <a:gd name="T96" fmla="*/ 13 w 15"/>
                <a:gd name="T97" fmla="*/ 0 h 23"/>
                <a:gd name="T98" fmla="*/ 13 w 15"/>
                <a:gd name="T99" fmla="*/ 1 h 23"/>
                <a:gd name="T100" fmla="*/ 13 w 15"/>
                <a:gd name="T101" fmla="*/ 2 h 23"/>
                <a:gd name="T102" fmla="*/ 12 w 15"/>
                <a:gd name="T103" fmla="*/ 2 h 23"/>
                <a:gd name="T104" fmla="*/ 12 w 15"/>
                <a:gd name="T10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23">
                  <a:moveTo>
                    <a:pt x="12" y="2"/>
                  </a:moveTo>
                  <a:lnTo>
                    <a:pt x="12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339"/>
            <p:cNvSpPr>
              <a:spLocks/>
            </p:cNvSpPr>
            <p:nvPr/>
          </p:nvSpPr>
          <p:spPr bwMode="auto">
            <a:xfrm>
              <a:off x="727" y="3010"/>
              <a:ext cx="14" cy="22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3 h 22"/>
                <a:gd name="T4" fmla="*/ 11 w 14"/>
                <a:gd name="T5" fmla="*/ 4 h 22"/>
                <a:gd name="T6" fmla="*/ 10 w 14"/>
                <a:gd name="T7" fmla="*/ 5 h 22"/>
                <a:gd name="T8" fmla="*/ 10 w 14"/>
                <a:gd name="T9" fmla="*/ 5 h 22"/>
                <a:gd name="T10" fmla="*/ 10 w 14"/>
                <a:gd name="T11" fmla="*/ 7 h 22"/>
                <a:gd name="T12" fmla="*/ 9 w 14"/>
                <a:gd name="T13" fmla="*/ 8 h 22"/>
                <a:gd name="T14" fmla="*/ 8 w 14"/>
                <a:gd name="T15" fmla="*/ 9 h 22"/>
                <a:gd name="T16" fmla="*/ 8 w 14"/>
                <a:gd name="T17" fmla="*/ 9 h 22"/>
                <a:gd name="T18" fmla="*/ 8 w 14"/>
                <a:gd name="T19" fmla="*/ 11 h 22"/>
                <a:gd name="T20" fmla="*/ 7 w 14"/>
                <a:gd name="T21" fmla="*/ 12 h 22"/>
                <a:gd name="T22" fmla="*/ 6 w 14"/>
                <a:gd name="T23" fmla="*/ 12 h 22"/>
                <a:gd name="T24" fmla="*/ 5 w 14"/>
                <a:gd name="T25" fmla="*/ 14 h 22"/>
                <a:gd name="T26" fmla="*/ 5 w 14"/>
                <a:gd name="T27" fmla="*/ 15 h 22"/>
                <a:gd name="T28" fmla="*/ 4 w 14"/>
                <a:gd name="T29" fmla="*/ 16 h 22"/>
                <a:gd name="T30" fmla="*/ 3 w 14"/>
                <a:gd name="T31" fmla="*/ 16 h 22"/>
                <a:gd name="T32" fmla="*/ 3 w 14"/>
                <a:gd name="T33" fmla="*/ 16 h 22"/>
                <a:gd name="T34" fmla="*/ 2 w 14"/>
                <a:gd name="T35" fmla="*/ 17 h 22"/>
                <a:gd name="T36" fmla="*/ 1 w 14"/>
                <a:gd name="T37" fmla="*/ 17 h 22"/>
                <a:gd name="T38" fmla="*/ 1 w 14"/>
                <a:gd name="T39" fmla="*/ 18 h 22"/>
                <a:gd name="T40" fmla="*/ 1 w 14"/>
                <a:gd name="T41" fmla="*/ 18 h 22"/>
                <a:gd name="T42" fmla="*/ 1 w 14"/>
                <a:gd name="T43" fmla="*/ 19 h 22"/>
                <a:gd name="T44" fmla="*/ 0 w 14"/>
                <a:gd name="T45" fmla="*/ 19 h 22"/>
                <a:gd name="T46" fmla="*/ 0 w 14"/>
                <a:gd name="T47" fmla="*/ 20 h 22"/>
                <a:gd name="T48" fmla="*/ 1 w 14"/>
                <a:gd name="T49" fmla="*/ 21 h 22"/>
                <a:gd name="T50" fmla="*/ 1 w 14"/>
                <a:gd name="T51" fmla="*/ 21 h 22"/>
                <a:gd name="T52" fmla="*/ 2 w 14"/>
                <a:gd name="T53" fmla="*/ 21 h 22"/>
                <a:gd name="T54" fmla="*/ 2 w 14"/>
                <a:gd name="T55" fmla="*/ 20 h 22"/>
                <a:gd name="T56" fmla="*/ 3 w 14"/>
                <a:gd name="T57" fmla="*/ 19 h 22"/>
                <a:gd name="T58" fmla="*/ 3 w 14"/>
                <a:gd name="T59" fmla="*/ 19 h 22"/>
                <a:gd name="T60" fmla="*/ 4 w 14"/>
                <a:gd name="T61" fmla="*/ 18 h 22"/>
                <a:gd name="T62" fmla="*/ 5 w 14"/>
                <a:gd name="T63" fmla="*/ 17 h 22"/>
                <a:gd name="T64" fmla="*/ 6 w 14"/>
                <a:gd name="T65" fmla="*/ 16 h 22"/>
                <a:gd name="T66" fmla="*/ 7 w 14"/>
                <a:gd name="T67" fmla="*/ 15 h 22"/>
                <a:gd name="T68" fmla="*/ 8 w 14"/>
                <a:gd name="T69" fmla="*/ 14 h 22"/>
                <a:gd name="T70" fmla="*/ 9 w 14"/>
                <a:gd name="T71" fmla="*/ 12 h 22"/>
                <a:gd name="T72" fmla="*/ 10 w 14"/>
                <a:gd name="T73" fmla="*/ 11 h 22"/>
                <a:gd name="T74" fmla="*/ 10 w 14"/>
                <a:gd name="T75" fmla="*/ 10 h 22"/>
                <a:gd name="T76" fmla="*/ 11 w 14"/>
                <a:gd name="T77" fmla="*/ 9 h 22"/>
                <a:gd name="T78" fmla="*/ 12 w 14"/>
                <a:gd name="T79" fmla="*/ 8 h 22"/>
                <a:gd name="T80" fmla="*/ 12 w 14"/>
                <a:gd name="T81" fmla="*/ 6 h 22"/>
                <a:gd name="T82" fmla="*/ 13 w 14"/>
                <a:gd name="T83" fmla="*/ 5 h 22"/>
                <a:gd name="T84" fmla="*/ 13 w 14"/>
                <a:gd name="T85" fmla="*/ 5 h 22"/>
                <a:gd name="T86" fmla="*/ 13 w 14"/>
                <a:gd name="T87" fmla="*/ 4 h 22"/>
                <a:gd name="T88" fmla="*/ 13 w 14"/>
                <a:gd name="T89" fmla="*/ 3 h 22"/>
                <a:gd name="T90" fmla="*/ 13 w 14"/>
                <a:gd name="T91" fmla="*/ 2 h 22"/>
                <a:gd name="T92" fmla="*/ 13 w 14"/>
                <a:gd name="T93" fmla="*/ 2 h 22"/>
                <a:gd name="T94" fmla="*/ 13 w 14"/>
                <a:gd name="T95" fmla="*/ 1 h 22"/>
                <a:gd name="T96" fmla="*/ 13 w 14"/>
                <a:gd name="T97" fmla="*/ 0 h 22"/>
                <a:gd name="T98" fmla="*/ 12 w 14"/>
                <a:gd name="T99" fmla="*/ 0 h 22"/>
                <a:gd name="T100" fmla="*/ 12 w 14"/>
                <a:gd name="T101" fmla="*/ 0 h 22"/>
                <a:gd name="T102" fmla="*/ 12 w 14"/>
                <a:gd name="T103" fmla="*/ 1 h 22"/>
                <a:gd name="T104" fmla="*/ 12 w 14"/>
                <a:gd name="T105" fmla="*/ 2 h 22"/>
                <a:gd name="T106" fmla="*/ 11 w 14"/>
                <a:gd name="T10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340"/>
            <p:cNvSpPr>
              <a:spLocks/>
            </p:cNvSpPr>
            <p:nvPr/>
          </p:nvSpPr>
          <p:spPr bwMode="auto">
            <a:xfrm>
              <a:off x="734" y="3018"/>
              <a:ext cx="14" cy="21"/>
            </a:xfrm>
            <a:custGeom>
              <a:avLst/>
              <a:gdLst>
                <a:gd name="T0" fmla="*/ 11 w 14"/>
                <a:gd name="T1" fmla="*/ 2 h 21"/>
                <a:gd name="T2" fmla="*/ 11 w 14"/>
                <a:gd name="T3" fmla="*/ 3 h 21"/>
                <a:gd name="T4" fmla="*/ 10 w 14"/>
                <a:gd name="T5" fmla="*/ 4 h 21"/>
                <a:gd name="T6" fmla="*/ 10 w 14"/>
                <a:gd name="T7" fmla="*/ 5 h 21"/>
                <a:gd name="T8" fmla="*/ 10 w 14"/>
                <a:gd name="T9" fmla="*/ 5 h 21"/>
                <a:gd name="T10" fmla="*/ 10 w 14"/>
                <a:gd name="T11" fmla="*/ 6 h 21"/>
                <a:gd name="T12" fmla="*/ 9 w 14"/>
                <a:gd name="T13" fmla="*/ 7 h 21"/>
                <a:gd name="T14" fmla="*/ 8 w 14"/>
                <a:gd name="T15" fmla="*/ 8 h 21"/>
                <a:gd name="T16" fmla="*/ 8 w 14"/>
                <a:gd name="T17" fmla="*/ 9 h 21"/>
                <a:gd name="T18" fmla="*/ 7 w 14"/>
                <a:gd name="T19" fmla="*/ 10 h 21"/>
                <a:gd name="T20" fmla="*/ 7 w 14"/>
                <a:gd name="T21" fmla="*/ 11 h 21"/>
                <a:gd name="T22" fmla="*/ 6 w 14"/>
                <a:gd name="T23" fmla="*/ 12 h 21"/>
                <a:gd name="T24" fmla="*/ 5 w 14"/>
                <a:gd name="T25" fmla="*/ 12 h 21"/>
                <a:gd name="T26" fmla="*/ 5 w 14"/>
                <a:gd name="T27" fmla="*/ 13 h 21"/>
                <a:gd name="T28" fmla="*/ 4 w 14"/>
                <a:gd name="T29" fmla="*/ 14 h 21"/>
                <a:gd name="T30" fmla="*/ 3 w 14"/>
                <a:gd name="T31" fmla="*/ 15 h 21"/>
                <a:gd name="T32" fmla="*/ 3 w 14"/>
                <a:gd name="T33" fmla="*/ 15 h 21"/>
                <a:gd name="T34" fmla="*/ 2 w 14"/>
                <a:gd name="T35" fmla="*/ 15 h 21"/>
                <a:gd name="T36" fmla="*/ 2 w 14"/>
                <a:gd name="T37" fmla="*/ 16 h 21"/>
                <a:gd name="T38" fmla="*/ 1 w 14"/>
                <a:gd name="T39" fmla="*/ 17 h 21"/>
                <a:gd name="T40" fmla="*/ 1 w 14"/>
                <a:gd name="T41" fmla="*/ 17 h 21"/>
                <a:gd name="T42" fmla="*/ 1 w 14"/>
                <a:gd name="T43" fmla="*/ 18 h 21"/>
                <a:gd name="T44" fmla="*/ 1 w 14"/>
                <a:gd name="T45" fmla="*/ 18 h 21"/>
                <a:gd name="T46" fmla="*/ 0 w 14"/>
                <a:gd name="T47" fmla="*/ 19 h 21"/>
                <a:gd name="T48" fmla="*/ 1 w 14"/>
                <a:gd name="T49" fmla="*/ 19 h 21"/>
                <a:gd name="T50" fmla="*/ 1 w 14"/>
                <a:gd name="T51" fmla="*/ 20 h 21"/>
                <a:gd name="T52" fmla="*/ 1 w 14"/>
                <a:gd name="T53" fmla="*/ 20 h 21"/>
                <a:gd name="T54" fmla="*/ 1 w 14"/>
                <a:gd name="T55" fmla="*/ 19 h 21"/>
                <a:gd name="T56" fmla="*/ 2 w 14"/>
                <a:gd name="T57" fmla="*/ 19 h 21"/>
                <a:gd name="T58" fmla="*/ 3 w 14"/>
                <a:gd name="T59" fmla="*/ 18 h 21"/>
                <a:gd name="T60" fmla="*/ 3 w 14"/>
                <a:gd name="T61" fmla="*/ 18 h 21"/>
                <a:gd name="T62" fmla="*/ 3 w 14"/>
                <a:gd name="T63" fmla="*/ 18 h 21"/>
                <a:gd name="T64" fmla="*/ 5 w 14"/>
                <a:gd name="T65" fmla="*/ 15 h 21"/>
                <a:gd name="T66" fmla="*/ 6 w 14"/>
                <a:gd name="T67" fmla="*/ 15 h 21"/>
                <a:gd name="T68" fmla="*/ 7 w 14"/>
                <a:gd name="T69" fmla="*/ 14 h 21"/>
                <a:gd name="T70" fmla="*/ 8 w 14"/>
                <a:gd name="T71" fmla="*/ 12 h 21"/>
                <a:gd name="T72" fmla="*/ 9 w 14"/>
                <a:gd name="T73" fmla="*/ 12 h 21"/>
                <a:gd name="T74" fmla="*/ 10 w 14"/>
                <a:gd name="T75" fmla="*/ 10 h 21"/>
                <a:gd name="T76" fmla="*/ 10 w 14"/>
                <a:gd name="T77" fmla="*/ 9 h 21"/>
                <a:gd name="T78" fmla="*/ 11 w 14"/>
                <a:gd name="T79" fmla="*/ 8 h 21"/>
                <a:gd name="T80" fmla="*/ 12 w 14"/>
                <a:gd name="T81" fmla="*/ 7 h 21"/>
                <a:gd name="T82" fmla="*/ 12 w 14"/>
                <a:gd name="T83" fmla="*/ 6 h 21"/>
                <a:gd name="T84" fmla="*/ 12 w 14"/>
                <a:gd name="T85" fmla="*/ 5 h 21"/>
                <a:gd name="T86" fmla="*/ 13 w 14"/>
                <a:gd name="T87" fmla="*/ 4 h 21"/>
                <a:gd name="T88" fmla="*/ 13 w 14"/>
                <a:gd name="T89" fmla="*/ 3 h 21"/>
                <a:gd name="T90" fmla="*/ 13 w 14"/>
                <a:gd name="T91" fmla="*/ 2 h 21"/>
                <a:gd name="T92" fmla="*/ 13 w 14"/>
                <a:gd name="T93" fmla="*/ 2 h 21"/>
                <a:gd name="T94" fmla="*/ 13 w 14"/>
                <a:gd name="T95" fmla="*/ 1 h 21"/>
                <a:gd name="T96" fmla="*/ 13 w 14"/>
                <a:gd name="T97" fmla="*/ 0 h 21"/>
                <a:gd name="T98" fmla="*/ 12 w 14"/>
                <a:gd name="T99" fmla="*/ 0 h 21"/>
                <a:gd name="T100" fmla="*/ 12 w 14"/>
                <a:gd name="T101" fmla="*/ 0 h 21"/>
                <a:gd name="T102" fmla="*/ 12 w 14"/>
                <a:gd name="T103" fmla="*/ 1 h 21"/>
                <a:gd name="T104" fmla="*/ 11 w 14"/>
                <a:gd name="T105" fmla="*/ 2 h 21"/>
                <a:gd name="T106" fmla="*/ 11 w 14"/>
                <a:gd name="T10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21">
                  <a:moveTo>
                    <a:pt x="11" y="2"/>
                  </a:move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Freeform 341"/>
            <p:cNvSpPr>
              <a:spLocks/>
            </p:cNvSpPr>
            <p:nvPr/>
          </p:nvSpPr>
          <p:spPr bwMode="auto">
            <a:xfrm>
              <a:off x="743" y="3028"/>
              <a:ext cx="11" cy="17"/>
            </a:xfrm>
            <a:custGeom>
              <a:avLst/>
              <a:gdLst>
                <a:gd name="T0" fmla="*/ 8 w 11"/>
                <a:gd name="T1" fmla="*/ 2 h 17"/>
                <a:gd name="T2" fmla="*/ 8 w 11"/>
                <a:gd name="T3" fmla="*/ 3 h 17"/>
                <a:gd name="T4" fmla="*/ 8 w 11"/>
                <a:gd name="T5" fmla="*/ 4 h 17"/>
                <a:gd name="T6" fmla="*/ 8 w 11"/>
                <a:gd name="T7" fmla="*/ 4 h 17"/>
                <a:gd name="T8" fmla="*/ 8 w 11"/>
                <a:gd name="T9" fmla="*/ 4 h 17"/>
                <a:gd name="T10" fmla="*/ 7 w 11"/>
                <a:gd name="T11" fmla="*/ 5 h 17"/>
                <a:gd name="T12" fmla="*/ 7 w 11"/>
                <a:gd name="T13" fmla="*/ 6 h 17"/>
                <a:gd name="T14" fmla="*/ 6 w 11"/>
                <a:gd name="T15" fmla="*/ 7 h 17"/>
                <a:gd name="T16" fmla="*/ 6 w 11"/>
                <a:gd name="T17" fmla="*/ 7 h 17"/>
                <a:gd name="T18" fmla="*/ 6 w 11"/>
                <a:gd name="T19" fmla="*/ 8 h 17"/>
                <a:gd name="T20" fmla="*/ 5 w 11"/>
                <a:gd name="T21" fmla="*/ 9 h 17"/>
                <a:gd name="T22" fmla="*/ 4 w 11"/>
                <a:gd name="T23" fmla="*/ 9 h 17"/>
                <a:gd name="T24" fmla="*/ 4 w 11"/>
                <a:gd name="T25" fmla="*/ 9 h 17"/>
                <a:gd name="T26" fmla="*/ 4 w 11"/>
                <a:gd name="T27" fmla="*/ 10 h 17"/>
                <a:gd name="T28" fmla="*/ 3 w 11"/>
                <a:gd name="T29" fmla="*/ 11 h 17"/>
                <a:gd name="T30" fmla="*/ 3 w 11"/>
                <a:gd name="T31" fmla="*/ 11 h 17"/>
                <a:gd name="T32" fmla="*/ 2 w 11"/>
                <a:gd name="T33" fmla="*/ 12 h 17"/>
                <a:gd name="T34" fmla="*/ 1 w 11"/>
                <a:gd name="T35" fmla="*/ 12 h 17"/>
                <a:gd name="T36" fmla="*/ 1 w 11"/>
                <a:gd name="T37" fmla="*/ 13 h 17"/>
                <a:gd name="T38" fmla="*/ 1 w 11"/>
                <a:gd name="T39" fmla="*/ 14 h 17"/>
                <a:gd name="T40" fmla="*/ 0 w 11"/>
                <a:gd name="T41" fmla="*/ 14 h 17"/>
                <a:gd name="T42" fmla="*/ 0 w 11"/>
                <a:gd name="T43" fmla="*/ 15 h 17"/>
                <a:gd name="T44" fmla="*/ 0 w 11"/>
                <a:gd name="T45" fmla="*/ 15 h 17"/>
                <a:gd name="T46" fmla="*/ 0 w 11"/>
                <a:gd name="T47" fmla="*/ 16 h 17"/>
                <a:gd name="T48" fmla="*/ 1 w 11"/>
                <a:gd name="T49" fmla="*/ 16 h 17"/>
                <a:gd name="T50" fmla="*/ 1 w 11"/>
                <a:gd name="T51" fmla="*/ 15 h 17"/>
                <a:gd name="T52" fmla="*/ 1 w 11"/>
                <a:gd name="T53" fmla="*/ 15 h 17"/>
                <a:gd name="T54" fmla="*/ 2 w 11"/>
                <a:gd name="T55" fmla="*/ 15 h 17"/>
                <a:gd name="T56" fmla="*/ 3 w 11"/>
                <a:gd name="T57" fmla="*/ 15 h 17"/>
                <a:gd name="T58" fmla="*/ 3 w 11"/>
                <a:gd name="T59" fmla="*/ 14 h 17"/>
                <a:gd name="T60" fmla="*/ 4 w 11"/>
                <a:gd name="T61" fmla="*/ 13 h 17"/>
                <a:gd name="T62" fmla="*/ 4 w 11"/>
                <a:gd name="T63" fmla="*/ 12 h 17"/>
                <a:gd name="T64" fmla="*/ 5 w 11"/>
                <a:gd name="T65" fmla="*/ 12 h 17"/>
                <a:gd name="T66" fmla="*/ 6 w 11"/>
                <a:gd name="T67" fmla="*/ 11 h 17"/>
                <a:gd name="T68" fmla="*/ 6 w 11"/>
                <a:gd name="T69" fmla="*/ 10 h 17"/>
                <a:gd name="T70" fmla="*/ 7 w 11"/>
                <a:gd name="T71" fmla="*/ 9 h 17"/>
                <a:gd name="T72" fmla="*/ 8 w 11"/>
                <a:gd name="T73" fmla="*/ 9 h 17"/>
                <a:gd name="T74" fmla="*/ 8 w 11"/>
                <a:gd name="T75" fmla="*/ 7 h 17"/>
                <a:gd name="T76" fmla="*/ 9 w 11"/>
                <a:gd name="T77" fmla="*/ 7 h 17"/>
                <a:gd name="T78" fmla="*/ 9 w 11"/>
                <a:gd name="T79" fmla="*/ 6 h 17"/>
                <a:gd name="T80" fmla="*/ 9 w 11"/>
                <a:gd name="T81" fmla="*/ 4 h 17"/>
                <a:gd name="T82" fmla="*/ 10 w 11"/>
                <a:gd name="T83" fmla="*/ 4 h 17"/>
                <a:gd name="T84" fmla="*/ 10 w 11"/>
                <a:gd name="T85" fmla="*/ 3 h 17"/>
                <a:gd name="T86" fmla="*/ 10 w 11"/>
                <a:gd name="T87" fmla="*/ 2 h 17"/>
                <a:gd name="T88" fmla="*/ 10 w 11"/>
                <a:gd name="T89" fmla="*/ 1 h 17"/>
                <a:gd name="T90" fmla="*/ 10 w 11"/>
                <a:gd name="T91" fmla="*/ 1 h 17"/>
                <a:gd name="T92" fmla="*/ 10 w 11"/>
                <a:gd name="T93" fmla="*/ 0 h 17"/>
                <a:gd name="T94" fmla="*/ 9 w 11"/>
                <a:gd name="T95" fmla="*/ 0 h 17"/>
                <a:gd name="T96" fmla="*/ 9 w 11"/>
                <a:gd name="T97" fmla="*/ 0 h 17"/>
                <a:gd name="T98" fmla="*/ 9 w 11"/>
                <a:gd name="T99" fmla="*/ 1 h 17"/>
                <a:gd name="T100" fmla="*/ 8 w 11"/>
                <a:gd name="T101" fmla="*/ 1 h 17"/>
                <a:gd name="T102" fmla="*/ 8 w 11"/>
                <a:gd name="T10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17">
                  <a:moveTo>
                    <a:pt x="8" y="2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Freeform 342"/>
            <p:cNvSpPr>
              <a:spLocks/>
            </p:cNvSpPr>
            <p:nvPr/>
          </p:nvSpPr>
          <p:spPr bwMode="auto">
            <a:xfrm>
              <a:off x="750" y="3035"/>
              <a:ext cx="11" cy="18"/>
            </a:xfrm>
            <a:custGeom>
              <a:avLst/>
              <a:gdLst>
                <a:gd name="T0" fmla="*/ 8 w 11"/>
                <a:gd name="T1" fmla="*/ 2 h 18"/>
                <a:gd name="T2" fmla="*/ 8 w 11"/>
                <a:gd name="T3" fmla="*/ 2 h 18"/>
                <a:gd name="T4" fmla="*/ 8 w 11"/>
                <a:gd name="T5" fmla="*/ 3 h 18"/>
                <a:gd name="T6" fmla="*/ 8 w 11"/>
                <a:gd name="T7" fmla="*/ 4 h 18"/>
                <a:gd name="T8" fmla="*/ 8 w 11"/>
                <a:gd name="T9" fmla="*/ 4 h 18"/>
                <a:gd name="T10" fmla="*/ 8 w 11"/>
                <a:gd name="T11" fmla="*/ 5 h 18"/>
                <a:gd name="T12" fmla="*/ 7 w 11"/>
                <a:gd name="T13" fmla="*/ 6 h 18"/>
                <a:gd name="T14" fmla="*/ 6 w 11"/>
                <a:gd name="T15" fmla="*/ 7 h 18"/>
                <a:gd name="T16" fmla="*/ 6 w 11"/>
                <a:gd name="T17" fmla="*/ 7 h 18"/>
                <a:gd name="T18" fmla="*/ 6 w 11"/>
                <a:gd name="T19" fmla="*/ 8 h 18"/>
                <a:gd name="T20" fmla="*/ 5 w 11"/>
                <a:gd name="T21" fmla="*/ 9 h 18"/>
                <a:gd name="T22" fmla="*/ 4 w 11"/>
                <a:gd name="T23" fmla="*/ 10 h 18"/>
                <a:gd name="T24" fmla="*/ 4 w 11"/>
                <a:gd name="T25" fmla="*/ 10 h 18"/>
                <a:gd name="T26" fmla="*/ 3 w 11"/>
                <a:gd name="T27" fmla="*/ 11 h 18"/>
                <a:gd name="T28" fmla="*/ 3 w 11"/>
                <a:gd name="T29" fmla="*/ 12 h 18"/>
                <a:gd name="T30" fmla="*/ 2 w 11"/>
                <a:gd name="T31" fmla="*/ 12 h 18"/>
                <a:gd name="T32" fmla="*/ 2 w 11"/>
                <a:gd name="T33" fmla="*/ 13 h 18"/>
                <a:gd name="T34" fmla="*/ 1 w 11"/>
                <a:gd name="T35" fmla="*/ 13 h 18"/>
                <a:gd name="T36" fmla="*/ 1 w 11"/>
                <a:gd name="T37" fmla="*/ 13 h 18"/>
                <a:gd name="T38" fmla="*/ 1 w 11"/>
                <a:gd name="T39" fmla="*/ 14 h 18"/>
                <a:gd name="T40" fmla="*/ 0 w 11"/>
                <a:gd name="T41" fmla="*/ 15 h 18"/>
                <a:gd name="T42" fmla="*/ 0 w 11"/>
                <a:gd name="T43" fmla="*/ 16 h 18"/>
                <a:gd name="T44" fmla="*/ 0 w 11"/>
                <a:gd name="T45" fmla="*/ 16 h 18"/>
                <a:gd name="T46" fmla="*/ 1 w 11"/>
                <a:gd name="T47" fmla="*/ 16 h 18"/>
                <a:gd name="T48" fmla="*/ 1 w 11"/>
                <a:gd name="T49" fmla="*/ 17 h 18"/>
                <a:gd name="T50" fmla="*/ 1 w 11"/>
                <a:gd name="T51" fmla="*/ 16 h 18"/>
                <a:gd name="T52" fmla="*/ 1 w 11"/>
                <a:gd name="T53" fmla="*/ 16 h 18"/>
                <a:gd name="T54" fmla="*/ 2 w 11"/>
                <a:gd name="T55" fmla="*/ 16 h 18"/>
                <a:gd name="T56" fmla="*/ 2 w 11"/>
                <a:gd name="T57" fmla="*/ 16 h 18"/>
                <a:gd name="T58" fmla="*/ 3 w 11"/>
                <a:gd name="T59" fmla="*/ 15 h 18"/>
                <a:gd name="T60" fmla="*/ 3 w 11"/>
                <a:gd name="T61" fmla="*/ 15 h 18"/>
                <a:gd name="T62" fmla="*/ 4 w 11"/>
                <a:gd name="T63" fmla="*/ 14 h 18"/>
                <a:gd name="T64" fmla="*/ 4 w 11"/>
                <a:gd name="T65" fmla="*/ 13 h 18"/>
                <a:gd name="T66" fmla="*/ 5 w 11"/>
                <a:gd name="T67" fmla="*/ 13 h 18"/>
                <a:gd name="T68" fmla="*/ 6 w 11"/>
                <a:gd name="T69" fmla="*/ 12 h 18"/>
                <a:gd name="T70" fmla="*/ 6 w 11"/>
                <a:gd name="T71" fmla="*/ 11 h 18"/>
                <a:gd name="T72" fmla="*/ 7 w 11"/>
                <a:gd name="T73" fmla="*/ 10 h 18"/>
                <a:gd name="T74" fmla="*/ 8 w 11"/>
                <a:gd name="T75" fmla="*/ 10 h 18"/>
                <a:gd name="T76" fmla="*/ 8 w 11"/>
                <a:gd name="T77" fmla="*/ 8 h 18"/>
                <a:gd name="T78" fmla="*/ 9 w 11"/>
                <a:gd name="T79" fmla="*/ 7 h 18"/>
                <a:gd name="T80" fmla="*/ 9 w 11"/>
                <a:gd name="T81" fmla="*/ 7 h 18"/>
                <a:gd name="T82" fmla="*/ 9 w 11"/>
                <a:gd name="T83" fmla="*/ 6 h 18"/>
                <a:gd name="T84" fmla="*/ 10 w 11"/>
                <a:gd name="T85" fmla="*/ 4 h 18"/>
                <a:gd name="T86" fmla="*/ 10 w 11"/>
                <a:gd name="T87" fmla="*/ 4 h 18"/>
                <a:gd name="T88" fmla="*/ 10 w 11"/>
                <a:gd name="T89" fmla="*/ 3 h 18"/>
                <a:gd name="T90" fmla="*/ 10 w 11"/>
                <a:gd name="T91" fmla="*/ 2 h 18"/>
                <a:gd name="T92" fmla="*/ 10 w 11"/>
                <a:gd name="T93" fmla="*/ 1 h 18"/>
                <a:gd name="T94" fmla="*/ 10 w 11"/>
                <a:gd name="T95" fmla="*/ 1 h 18"/>
                <a:gd name="T96" fmla="*/ 10 w 11"/>
                <a:gd name="T97" fmla="*/ 0 h 18"/>
                <a:gd name="T98" fmla="*/ 9 w 11"/>
                <a:gd name="T99" fmla="*/ 0 h 18"/>
                <a:gd name="T100" fmla="*/ 9 w 11"/>
                <a:gd name="T101" fmla="*/ 1 h 18"/>
                <a:gd name="T102" fmla="*/ 9 w 11"/>
                <a:gd name="T103" fmla="*/ 1 h 18"/>
                <a:gd name="T104" fmla="*/ 8 w 11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8">
                  <a:moveTo>
                    <a:pt x="8" y="2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343"/>
            <p:cNvSpPr>
              <a:spLocks/>
            </p:cNvSpPr>
            <p:nvPr/>
          </p:nvSpPr>
          <p:spPr bwMode="auto">
            <a:xfrm>
              <a:off x="756" y="3039"/>
              <a:ext cx="13" cy="19"/>
            </a:xfrm>
            <a:custGeom>
              <a:avLst/>
              <a:gdLst>
                <a:gd name="T0" fmla="*/ 11 w 13"/>
                <a:gd name="T1" fmla="*/ 3 h 19"/>
                <a:gd name="T2" fmla="*/ 10 w 13"/>
                <a:gd name="T3" fmla="*/ 4 h 19"/>
                <a:gd name="T4" fmla="*/ 10 w 13"/>
                <a:gd name="T5" fmla="*/ 5 h 19"/>
                <a:gd name="T6" fmla="*/ 9 w 13"/>
                <a:gd name="T7" fmla="*/ 5 h 19"/>
                <a:gd name="T8" fmla="*/ 9 w 13"/>
                <a:gd name="T9" fmla="*/ 5 h 19"/>
                <a:gd name="T10" fmla="*/ 9 w 13"/>
                <a:gd name="T11" fmla="*/ 6 h 19"/>
                <a:gd name="T12" fmla="*/ 8 w 13"/>
                <a:gd name="T13" fmla="*/ 7 h 19"/>
                <a:gd name="T14" fmla="*/ 8 w 13"/>
                <a:gd name="T15" fmla="*/ 8 h 19"/>
                <a:gd name="T16" fmla="*/ 7 w 13"/>
                <a:gd name="T17" fmla="*/ 9 h 19"/>
                <a:gd name="T18" fmla="*/ 6 w 13"/>
                <a:gd name="T19" fmla="*/ 10 h 19"/>
                <a:gd name="T20" fmla="*/ 5 w 13"/>
                <a:gd name="T21" fmla="*/ 11 h 19"/>
                <a:gd name="T22" fmla="*/ 5 w 13"/>
                <a:gd name="T23" fmla="*/ 11 h 19"/>
                <a:gd name="T24" fmla="*/ 4 w 13"/>
                <a:gd name="T25" fmla="*/ 12 h 19"/>
                <a:gd name="T26" fmla="*/ 3 w 13"/>
                <a:gd name="T27" fmla="*/ 13 h 19"/>
                <a:gd name="T28" fmla="*/ 3 w 13"/>
                <a:gd name="T29" fmla="*/ 14 h 19"/>
                <a:gd name="T30" fmla="*/ 2 w 13"/>
                <a:gd name="T31" fmla="*/ 14 h 19"/>
                <a:gd name="T32" fmla="*/ 1 w 13"/>
                <a:gd name="T33" fmla="*/ 14 h 19"/>
                <a:gd name="T34" fmla="*/ 1 w 13"/>
                <a:gd name="T35" fmla="*/ 15 h 19"/>
                <a:gd name="T36" fmla="*/ 1 w 13"/>
                <a:gd name="T37" fmla="*/ 15 h 19"/>
                <a:gd name="T38" fmla="*/ 1 w 13"/>
                <a:gd name="T39" fmla="*/ 16 h 19"/>
                <a:gd name="T40" fmla="*/ 1 w 13"/>
                <a:gd name="T41" fmla="*/ 17 h 19"/>
                <a:gd name="T42" fmla="*/ 0 w 13"/>
                <a:gd name="T43" fmla="*/ 17 h 19"/>
                <a:gd name="T44" fmla="*/ 0 w 13"/>
                <a:gd name="T45" fmla="*/ 17 h 19"/>
                <a:gd name="T46" fmla="*/ 0 w 13"/>
                <a:gd name="T47" fmla="*/ 18 h 19"/>
                <a:gd name="T48" fmla="*/ 1 w 13"/>
                <a:gd name="T49" fmla="*/ 18 h 19"/>
                <a:gd name="T50" fmla="*/ 1 w 13"/>
                <a:gd name="T51" fmla="*/ 18 h 19"/>
                <a:gd name="T52" fmla="*/ 1 w 13"/>
                <a:gd name="T53" fmla="*/ 17 h 19"/>
                <a:gd name="T54" fmla="*/ 2 w 13"/>
                <a:gd name="T55" fmla="*/ 17 h 19"/>
                <a:gd name="T56" fmla="*/ 2 w 13"/>
                <a:gd name="T57" fmla="*/ 17 h 19"/>
                <a:gd name="T58" fmla="*/ 3 w 13"/>
                <a:gd name="T59" fmla="*/ 16 h 19"/>
                <a:gd name="T60" fmla="*/ 3 w 13"/>
                <a:gd name="T61" fmla="*/ 15 h 19"/>
                <a:gd name="T62" fmla="*/ 5 w 13"/>
                <a:gd name="T63" fmla="*/ 14 h 19"/>
                <a:gd name="T64" fmla="*/ 5 w 13"/>
                <a:gd name="T65" fmla="*/ 14 h 19"/>
                <a:gd name="T66" fmla="*/ 6 w 13"/>
                <a:gd name="T67" fmla="*/ 13 h 19"/>
                <a:gd name="T68" fmla="*/ 7 w 13"/>
                <a:gd name="T69" fmla="*/ 12 h 19"/>
                <a:gd name="T70" fmla="*/ 8 w 13"/>
                <a:gd name="T71" fmla="*/ 11 h 19"/>
                <a:gd name="T72" fmla="*/ 9 w 13"/>
                <a:gd name="T73" fmla="*/ 10 h 19"/>
                <a:gd name="T74" fmla="*/ 9 w 13"/>
                <a:gd name="T75" fmla="*/ 9 h 19"/>
                <a:gd name="T76" fmla="*/ 10 w 13"/>
                <a:gd name="T77" fmla="*/ 8 h 19"/>
                <a:gd name="T78" fmla="*/ 11 w 13"/>
                <a:gd name="T79" fmla="*/ 8 h 19"/>
                <a:gd name="T80" fmla="*/ 11 w 13"/>
                <a:gd name="T81" fmla="*/ 6 h 19"/>
                <a:gd name="T82" fmla="*/ 11 w 13"/>
                <a:gd name="T83" fmla="*/ 5 h 19"/>
                <a:gd name="T84" fmla="*/ 11 w 13"/>
                <a:gd name="T85" fmla="*/ 5 h 19"/>
                <a:gd name="T86" fmla="*/ 12 w 13"/>
                <a:gd name="T87" fmla="*/ 4 h 19"/>
                <a:gd name="T88" fmla="*/ 12 w 13"/>
                <a:gd name="T89" fmla="*/ 3 h 19"/>
                <a:gd name="T90" fmla="*/ 12 w 13"/>
                <a:gd name="T91" fmla="*/ 2 h 19"/>
                <a:gd name="T92" fmla="*/ 12 w 13"/>
                <a:gd name="T93" fmla="*/ 2 h 19"/>
                <a:gd name="T94" fmla="*/ 12 w 13"/>
                <a:gd name="T95" fmla="*/ 1 h 19"/>
                <a:gd name="T96" fmla="*/ 11 w 13"/>
                <a:gd name="T97" fmla="*/ 0 h 19"/>
                <a:gd name="T98" fmla="*/ 11 w 13"/>
                <a:gd name="T99" fmla="*/ 1 h 19"/>
                <a:gd name="T100" fmla="*/ 11 w 13"/>
                <a:gd name="T101" fmla="*/ 2 h 19"/>
                <a:gd name="T102" fmla="*/ 11 w 13"/>
                <a:gd name="T103" fmla="*/ 2 h 19"/>
                <a:gd name="T104" fmla="*/ 11 w 13"/>
                <a:gd name="T10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19">
                  <a:moveTo>
                    <a:pt x="11" y="3"/>
                  </a:move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Freeform 344"/>
            <p:cNvSpPr>
              <a:spLocks/>
            </p:cNvSpPr>
            <p:nvPr/>
          </p:nvSpPr>
          <p:spPr bwMode="auto">
            <a:xfrm>
              <a:off x="766" y="3050"/>
              <a:ext cx="11" cy="15"/>
            </a:xfrm>
            <a:custGeom>
              <a:avLst/>
              <a:gdLst>
                <a:gd name="T0" fmla="*/ 8 w 11"/>
                <a:gd name="T1" fmla="*/ 2 h 15"/>
                <a:gd name="T2" fmla="*/ 8 w 11"/>
                <a:gd name="T3" fmla="*/ 3 h 15"/>
                <a:gd name="T4" fmla="*/ 8 w 11"/>
                <a:gd name="T5" fmla="*/ 4 h 15"/>
                <a:gd name="T6" fmla="*/ 8 w 11"/>
                <a:gd name="T7" fmla="*/ 4 h 15"/>
                <a:gd name="T8" fmla="*/ 7 w 11"/>
                <a:gd name="T9" fmla="*/ 5 h 15"/>
                <a:gd name="T10" fmla="*/ 7 w 11"/>
                <a:gd name="T11" fmla="*/ 6 h 15"/>
                <a:gd name="T12" fmla="*/ 6 w 11"/>
                <a:gd name="T13" fmla="*/ 6 h 15"/>
                <a:gd name="T14" fmla="*/ 6 w 11"/>
                <a:gd name="T15" fmla="*/ 6 h 15"/>
                <a:gd name="T16" fmla="*/ 5 w 11"/>
                <a:gd name="T17" fmla="*/ 7 h 15"/>
                <a:gd name="T18" fmla="*/ 5 w 11"/>
                <a:gd name="T19" fmla="*/ 8 h 15"/>
                <a:gd name="T20" fmla="*/ 4 w 11"/>
                <a:gd name="T21" fmla="*/ 8 h 15"/>
                <a:gd name="T22" fmla="*/ 4 w 11"/>
                <a:gd name="T23" fmla="*/ 8 h 15"/>
                <a:gd name="T24" fmla="*/ 4 w 11"/>
                <a:gd name="T25" fmla="*/ 9 h 15"/>
                <a:gd name="T26" fmla="*/ 3 w 11"/>
                <a:gd name="T27" fmla="*/ 9 h 15"/>
                <a:gd name="T28" fmla="*/ 3 w 11"/>
                <a:gd name="T29" fmla="*/ 10 h 15"/>
                <a:gd name="T30" fmla="*/ 2 w 11"/>
                <a:gd name="T31" fmla="*/ 11 h 15"/>
                <a:gd name="T32" fmla="*/ 1 w 11"/>
                <a:gd name="T33" fmla="*/ 11 h 15"/>
                <a:gd name="T34" fmla="*/ 1 w 11"/>
                <a:gd name="T35" fmla="*/ 11 h 15"/>
                <a:gd name="T36" fmla="*/ 1 w 11"/>
                <a:gd name="T37" fmla="*/ 11 h 15"/>
                <a:gd name="T38" fmla="*/ 1 w 11"/>
                <a:gd name="T39" fmla="*/ 12 h 15"/>
                <a:gd name="T40" fmla="*/ 0 w 11"/>
                <a:gd name="T41" fmla="*/ 13 h 15"/>
                <a:gd name="T42" fmla="*/ 0 w 11"/>
                <a:gd name="T43" fmla="*/ 13 h 15"/>
                <a:gd name="T44" fmla="*/ 0 w 11"/>
                <a:gd name="T45" fmla="*/ 14 h 15"/>
                <a:gd name="T46" fmla="*/ 1 w 11"/>
                <a:gd name="T47" fmla="*/ 14 h 15"/>
                <a:gd name="T48" fmla="*/ 1 w 11"/>
                <a:gd name="T49" fmla="*/ 14 h 15"/>
                <a:gd name="T50" fmla="*/ 1 w 11"/>
                <a:gd name="T51" fmla="*/ 13 h 15"/>
                <a:gd name="T52" fmla="*/ 2 w 11"/>
                <a:gd name="T53" fmla="*/ 13 h 15"/>
                <a:gd name="T54" fmla="*/ 3 w 11"/>
                <a:gd name="T55" fmla="*/ 13 h 15"/>
                <a:gd name="T56" fmla="*/ 3 w 11"/>
                <a:gd name="T57" fmla="*/ 13 h 15"/>
                <a:gd name="T58" fmla="*/ 4 w 11"/>
                <a:gd name="T59" fmla="*/ 12 h 15"/>
                <a:gd name="T60" fmla="*/ 4 w 11"/>
                <a:gd name="T61" fmla="*/ 11 h 15"/>
                <a:gd name="T62" fmla="*/ 5 w 11"/>
                <a:gd name="T63" fmla="*/ 11 h 15"/>
                <a:gd name="T64" fmla="*/ 6 w 11"/>
                <a:gd name="T65" fmla="*/ 11 h 15"/>
                <a:gd name="T66" fmla="*/ 6 w 11"/>
                <a:gd name="T67" fmla="*/ 10 h 15"/>
                <a:gd name="T68" fmla="*/ 7 w 11"/>
                <a:gd name="T69" fmla="*/ 9 h 15"/>
                <a:gd name="T70" fmla="*/ 8 w 11"/>
                <a:gd name="T71" fmla="*/ 8 h 15"/>
                <a:gd name="T72" fmla="*/ 8 w 11"/>
                <a:gd name="T73" fmla="*/ 8 h 15"/>
                <a:gd name="T74" fmla="*/ 9 w 11"/>
                <a:gd name="T75" fmla="*/ 7 h 15"/>
                <a:gd name="T76" fmla="*/ 9 w 11"/>
                <a:gd name="T77" fmla="*/ 6 h 15"/>
                <a:gd name="T78" fmla="*/ 9 w 11"/>
                <a:gd name="T79" fmla="*/ 6 h 15"/>
                <a:gd name="T80" fmla="*/ 9 w 11"/>
                <a:gd name="T81" fmla="*/ 5 h 15"/>
                <a:gd name="T82" fmla="*/ 10 w 11"/>
                <a:gd name="T83" fmla="*/ 4 h 15"/>
                <a:gd name="T84" fmla="*/ 10 w 11"/>
                <a:gd name="T85" fmla="*/ 3 h 15"/>
                <a:gd name="T86" fmla="*/ 10 w 11"/>
                <a:gd name="T87" fmla="*/ 2 h 15"/>
                <a:gd name="T88" fmla="*/ 10 w 11"/>
                <a:gd name="T89" fmla="*/ 1 h 15"/>
                <a:gd name="T90" fmla="*/ 10 w 11"/>
                <a:gd name="T91" fmla="*/ 1 h 15"/>
                <a:gd name="T92" fmla="*/ 10 w 11"/>
                <a:gd name="T93" fmla="*/ 0 h 15"/>
                <a:gd name="T94" fmla="*/ 9 w 11"/>
                <a:gd name="T95" fmla="*/ 0 h 15"/>
                <a:gd name="T96" fmla="*/ 9 w 11"/>
                <a:gd name="T97" fmla="*/ 0 h 15"/>
                <a:gd name="T98" fmla="*/ 9 w 11"/>
                <a:gd name="T99" fmla="*/ 1 h 15"/>
                <a:gd name="T100" fmla="*/ 8 w 11"/>
                <a:gd name="T101" fmla="*/ 1 h 15"/>
                <a:gd name="T102" fmla="*/ 8 w 11"/>
                <a:gd name="T10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15">
                  <a:moveTo>
                    <a:pt x="8" y="2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Freeform 345"/>
            <p:cNvSpPr>
              <a:spLocks/>
            </p:cNvSpPr>
            <p:nvPr/>
          </p:nvSpPr>
          <p:spPr bwMode="auto">
            <a:xfrm>
              <a:off x="773" y="3057"/>
              <a:ext cx="10" cy="13"/>
            </a:xfrm>
            <a:custGeom>
              <a:avLst/>
              <a:gdLst>
                <a:gd name="T0" fmla="*/ 7 w 10"/>
                <a:gd name="T1" fmla="*/ 1 h 13"/>
                <a:gd name="T2" fmla="*/ 7 w 10"/>
                <a:gd name="T3" fmla="*/ 2 h 13"/>
                <a:gd name="T4" fmla="*/ 7 w 10"/>
                <a:gd name="T5" fmla="*/ 3 h 13"/>
                <a:gd name="T6" fmla="*/ 7 w 10"/>
                <a:gd name="T7" fmla="*/ 3 h 13"/>
                <a:gd name="T8" fmla="*/ 7 w 10"/>
                <a:gd name="T9" fmla="*/ 3 h 13"/>
                <a:gd name="T10" fmla="*/ 7 w 10"/>
                <a:gd name="T11" fmla="*/ 4 h 13"/>
                <a:gd name="T12" fmla="*/ 6 w 10"/>
                <a:gd name="T13" fmla="*/ 5 h 13"/>
                <a:gd name="T14" fmla="*/ 5 w 10"/>
                <a:gd name="T15" fmla="*/ 5 h 13"/>
                <a:gd name="T16" fmla="*/ 5 w 10"/>
                <a:gd name="T17" fmla="*/ 6 h 13"/>
                <a:gd name="T18" fmla="*/ 4 w 10"/>
                <a:gd name="T19" fmla="*/ 6 h 13"/>
                <a:gd name="T20" fmla="*/ 4 w 10"/>
                <a:gd name="T21" fmla="*/ 7 h 13"/>
                <a:gd name="T22" fmla="*/ 4 w 10"/>
                <a:gd name="T23" fmla="*/ 7 h 13"/>
                <a:gd name="T24" fmla="*/ 3 w 10"/>
                <a:gd name="T25" fmla="*/ 7 h 13"/>
                <a:gd name="T26" fmla="*/ 2 w 10"/>
                <a:gd name="T27" fmla="*/ 8 h 13"/>
                <a:gd name="T28" fmla="*/ 2 w 10"/>
                <a:gd name="T29" fmla="*/ 8 h 13"/>
                <a:gd name="T30" fmla="*/ 1 w 10"/>
                <a:gd name="T31" fmla="*/ 9 h 13"/>
                <a:gd name="T32" fmla="*/ 1 w 10"/>
                <a:gd name="T33" fmla="*/ 9 h 13"/>
                <a:gd name="T34" fmla="*/ 1 w 10"/>
                <a:gd name="T35" fmla="*/ 9 h 13"/>
                <a:gd name="T36" fmla="*/ 1 w 10"/>
                <a:gd name="T37" fmla="*/ 10 h 13"/>
                <a:gd name="T38" fmla="*/ 0 w 10"/>
                <a:gd name="T39" fmla="*/ 10 h 13"/>
                <a:gd name="T40" fmla="*/ 0 w 10"/>
                <a:gd name="T41" fmla="*/ 11 h 13"/>
                <a:gd name="T42" fmla="*/ 0 w 10"/>
                <a:gd name="T43" fmla="*/ 11 h 13"/>
                <a:gd name="T44" fmla="*/ 0 w 10"/>
                <a:gd name="T45" fmla="*/ 12 h 13"/>
                <a:gd name="T46" fmla="*/ 1 w 10"/>
                <a:gd name="T47" fmla="*/ 12 h 13"/>
                <a:gd name="T48" fmla="*/ 1 w 10"/>
                <a:gd name="T49" fmla="*/ 11 h 13"/>
                <a:gd name="T50" fmla="*/ 2 w 10"/>
                <a:gd name="T51" fmla="*/ 11 h 13"/>
                <a:gd name="T52" fmla="*/ 2 w 10"/>
                <a:gd name="T53" fmla="*/ 11 h 13"/>
                <a:gd name="T54" fmla="*/ 3 w 10"/>
                <a:gd name="T55" fmla="*/ 10 h 13"/>
                <a:gd name="T56" fmla="*/ 4 w 10"/>
                <a:gd name="T57" fmla="*/ 10 h 13"/>
                <a:gd name="T58" fmla="*/ 4 w 10"/>
                <a:gd name="T59" fmla="*/ 9 h 13"/>
                <a:gd name="T60" fmla="*/ 5 w 10"/>
                <a:gd name="T61" fmla="*/ 9 h 13"/>
                <a:gd name="T62" fmla="*/ 5 w 10"/>
                <a:gd name="T63" fmla="*/ 9 h 13"/>
                <a:gd name="T64" fmla="*/ 6 w 10"/>
                <a:gd name="T65" fmla="*/ 8 h 13"/>
                <a:gd name="T66" fmla="*/ 7 w 10"/>
                <a:gd name="T67" fmla="*/ 7 h 13"/>
                <a:gd name="T68" fmla="*/ 7 w 10"/>
                <a:gd name="T69" fmla="*/ 7 h 13"/>
                <a:gd name="T70" fmla="*/ 7 w 10"/>
                <a:gd name="T71" fmla="*/ 6 h 13"/>
                <a:gd name="T72" fmla="*/ 8 w 10"/>
                <a:gd name="T73" fmla="*/ 5 h 13"/>
                <a:gd name="T74" fmla="*/ 8 w 10"/>
                <a:gd name="T75" fmla="*/ 5 h 13"/>
                <a:gd name="T76" fmla="*/ 8 w 10"/>
                <a:gd name="T77" fmla="*/ 4 h 13"/>
                <a:gd name="T78" fmla="*/ 8 w 10"/>
                <a:gd name="T79" fmla="*/ 3 h 13"/>
                <a:gd name="T80" fmla="*/ 8 w 10"/>
                <a:gd name="T81" fmla="*/ 3 h 13"/>
                <a:gd name="T82" fmla="*/ 9 w 10"/>
                <a:gd name="T83" fmla="*/ 2 h 13"/>
                <a:gd name="T84" fmla="*/ 9 w 10"/>
                <a:gd name="T85" fmla="*/ 1 h 13"/>
                <a:gd name="T86" fmla="*/ 9 w 10"/>
                <a:gd name="T87" fmla="*/ 1 h 13"/>
                <a:gd name="T88" fmla="*/ 9 w 10"/>
                <a:gd name="T89" fmla="*/ 0 h 13"/>
                <a:gd name="T90" fmla="*/ 8 w 10"/>
                <a:gd name="T91" fmla="*/ 0 h 13"/>
                <a:gd name="T92" fmla="*/ 8 w 10"/>
                <a:gd name="T93" fmla="*/ 0 h 13"/>
                <a:gd name="T94" fmla="*/ 8 w 10"/>
                <a:gd name="T95" fmla="*/ 1 h 13"/>
                <a:gd name="T96" fmla="*/ 7 w 10"/>
                <a:gd name="T9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" h="13">
                  <a:moveTo>
                    <a:pt x="7" y="1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2" name="Freeform 346"/>
            <p:cNvSpPr>
              <a:spLocks/>
            </p:cNvSpPr>
            <p:nvPr/>
          </p:nvSpPr>
          <p:spPr bwMode="auto">
            <a:xfrm>
              <a:off x="780" y="3059"/>
              <a:ext cx="8" cy="14"/>
            </a:xfrm>
            <a:custGeom>
              <a:avLst/>
              <a:gdLst>
                <a:gd name="T0" fmla="*/ 5 w 8"/>
                <a:gd name="T1" fmla="*/ 3 h 14"/>
                <a:gd name="T2" fmla="*/ 5 w 8"/>
                <a:gd name="T3" fmla="*/ 3 h 14"/>
                <a:gd name="T4" fmla="*/ 5 w 8"/>
                <a:gd name="T5" fmla="*/ 3 h 14"/>
                <a:gd name="T6" fmla="*/ 5 w 8"/>
                <a:gd name="T7" fmla="*/ 4 h 14"/>
                <a:gd name="T8" fmla="*/ 5 w 8"/>
                <a:gd name="T9" fmla="*/ 5 h 14"/>
                <a:gd name="T10" fmla="*/ 4 w 8"/>
                <a:gd name="T11" fmla="*/ 5 h 14"/>
                <a:gd name="T12" fmla="*/ 4 w 8"/>
                <a:gd name="T13" fmla="*/ 6 h 14"/>
                <a:gd name="T14" fmla="*/ 4 w 8"/>
                <a:gd name="T15" fmla="*/ 6 h 14"/>
                <a:gd name="T16" fmla="*/ 4 w 8"/>
                <a:gd name="T17" fmla="*/ 7 h 14"/>
                <a:gd name="T18" fmla="*/ 3 w 8"/>
                <a:gd name="T19" fmla="*/ 8 h 14"/>
                <a:gd name="T20" fmla="*/ 3 w 8"/>
                <a:gd name="T21" fmla="*/ 8 h 14"/>
                <a:gd name="T22" fmla="*/ 3 w 8"/>
                <a:gd name="T23" fmla="*/ 8 h 14"/>
                <a:gd name="T24" fmla="*/ 2 w 8"/>
                <a:gd name="T25" fmla="*/ 8 h 14"/>
                <a:gd name="T26" fmla="*/ 2 w 8"/>
                <a:gd name="T27" fmla="*/ 9 h 14"/>
                <a:gd name="T28" fmla="*/ 1 w 8"/>
                <a:gd name="T29" fmla="*/ 10 h 14"/>
                <a:gd name="T30" fmla="*/ 1 w 8"/>
                <a:gd name="T31" fmla="*/ 10 h 14"/>
                <a:gd name="T32" fmla="*/ 1 w 8"/>
                <a:gd name="T33" fmla="*/ 11 h 14"/>
                <a:gd name="T34" fmla="*/ 0 w 8"/>
                <a:gd name="T35" fmla="*/ 12 h 14"/>
                <a:gd name="T36" fmla="*/ 0 w 8"/>
                <a:gd name="T37" fmla="*/ 12 h 14"/>
                <a:gd name="T38" fmla="*/ 0 w 8"/>
                <a:gd name="T39" fmla="*/ 13 h 14"/>
                <a:gd name="T40" fmla="*/ 1 w 8"/>
                <a:gd name="T41" fmla="*/ 13 h 14"/>
                <a:gd name="T42" fmla="*/ 1 w 8"/>
                <a:gd name="T43" fmla="*/ 13 h 14"/>
                <a:gd name="T44" fmla="*/ 1 w 8"/>
                <a:gd name="T45" fmla="*/ 12 h 14"/>
                <a:gd name="T46" fmla="*/ 2 w 8"/>
                <a:gd name="T47" fmla="*/ 12 h 14"/>
                <a:gd name="T48" fmla="*/ 2 w 8"/>
                <a:gd name="T49" fmla="*/ 12 h 14"/>
                <a:gd name="T50" fmla="*/ 2 w 8"/>
                <a:gd name="T51" fmla="*/ 11 h 14"/>
                <a:gd name="T52" fmla="*/ 3 w 8"/>
                <a:gd name="T53" fmla="*/ 11 h 14"/>
                <a:gd name="T54" fmla="*/ 3 w 8"/>
                <a:gd name="T55" fmla="*/ 10 h 14"/>
                <a:gd name="T56" fmla="*/ 4 w 8"/>
                <a:gd name="T57" fmla="*/ 10 h 14"/>
                <a:gd name="T58" fmla="*/ 4 w 8"/>
                <a:gd name="T59" fmla="*/ 10 h 14"/>
                <a:gd name="T60" fmla="*/ 5 w 8"/>
                <a:gd name="T61" fmla="*/ 9 h 14"/>
                <a:gd name="T62" fmla="*/ 5 w 8"/>
                <a:gd name="T63" fmla="*/ 8 h 14"/>
                <a:gd name="T64" fmla="*/ 5 w 8"/>
                <a:gd name="T65" fmla="*/ 8 h 14"/>
                <a:gd name="T66" fmla="*/ 6 w 8"/>
                <a:gd name="T67" fmla="*/ 7 h 14"/>
                <a:gd name="T68" fmla="*/ 6 w 8"/>
                <a:gd name="T69" fmla="*/ 6 h 14"/>
                <a:gd name="T70" fmla="*/ 6 w 8"/>
                <a:gd name="T71" fmla="*/ 5 h 14"/>
                <a:gd name="T72" fmla="*/ 6 w 8"/>
                <a:gd name="T73" fmla="*/ 5 h 14"/>
                <a:gd name="T74" fmla="*/ 7 w 8"/>
                <a:gd name="T75" fmla="*/ 4 h 14"/>
                <a:gd name="T76" fmla="*/ 7 w 8"/>
                <a:gd name="T77" fmla="*/ 3 h 14"/>
                <a:gd name="T78" fmla="*/ 7 w 8"/>
                <a:gd name="T79" fmla="*/ 3 h 14"/>
                <a:gd name="T80" fmla="*/ 7 w 8"/>
                <a:gd name="T81" fmla="*/ 2 h 14"/>
                <a:gd name="T82" fmla="*/ 7 w 8"/>
                <a:gd name="T83" fmla="*/ 1 h 14"/>
                <a:gd name="T84" fmla="*/ 7 w 8"/>
                <a:gd name="T85" fmla="*/ 1 h 14"/>
                <a:gd name="T86" fmla="*/ 6 w 8"/>
                <a:gd name="T87" fmla="*/ 0 h 14"/>
                <a:gd name="T88" fmla="*/ 6 w 8"/>
                <a:gd name="T89" fmla="*/ 1 h 14"/>
                <a:gd name="T90" fmla="*/ 6 w 8"/>
                <a:gd name="T91" fmla="*/ 1 h 14"/>
                <a:gd name="T92" fmla="*/ 6 w 8"/>
                <a:gd name="T93" fmla="*/ 1 h 14"/>
                <a:gd name="T94" fmla="*/ 5 w 8"/>
                <a:gd name="T95" fmla="*/ 2 h 14"/>
                <a:gd name="T96" fmla="*/ 5 w 8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" h="14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3" name="Freeform 347"/>
            <p:cNvSpPr>
              <a:spLocks/>
            </p:cNvSpPr>
            <p:nvPr/>
          </p:nvSpPr>
          <p:spPr bwMode="auto">
            <a:xfrm>
              <a:off x="719" y="2946"/>
              <a:ext cx="13" cy="12"/>
            </a:xfrm>
            <a:custGeom>
              <a:avLst/>
              <a:gdLst>
                <a:gd name="T0" fmla="*/ 11 w 13"/>
                <a:gd name="T1" fmla="*/ 1 h 12"/>
                <a:gd name="T2" fmla="*/ 11 w 13"/>
                <a:gd name="T3" fmla="*/ 2 h 12"/>
                <a:gd name="T4" fmla="*/ 11 w 13"/>
                <a:gd name="T5" fmla="*/ 3 h 12"/>
                <a:gd name="T6" fmla="*/ 10 w 13"/>
                <a:gd name="T7" fmla="*/ 3 h 12"/>
                <a:gd name="T8" fmla="*/ 9 w 13"/>
                <a:gd name="T9" fmla="*/ 3 h 12"/>
                <a:gd name="T10" fmla="*/ 9 w 13"/>
                <a:gd name="T11" fmla="*/ 4 h 12"/>
                <a:gd name="T12" fmla="*/ 9 w 13"/>
                <a:gd name="T13" fmla="*/ 5 h 12"/>
                <a:gd name="T14" fmla="*/ 8 w 13"/>
                <a:gd name="T15" fmla="*/ 5 h 12"/>
                <a:gd name="T16" fmla="*/ 7 w 13"/>
                <a:gd name="T17" fmla="*/ 6 h 12"/>
                <a:gd name="T18" fmla="*/ 6 w 13"/>
                <a:gd name="T19" fmla="*/ 6 h 12"/>
                <a:gd name="T20" fmla="*/ 5 w 13"/>
                <a:gd name="T21" fmla="*/ 7 h 12"/>
                <a:gd name="T22" fmla="*/ 5 w 13"/>
                <a:gd name="T23" fmla="*/ 7 h 12"/>
                <a:gd name="T24" fmla="*/ 4 w 13"/>
                <a:gd name="T25" fmla="*/ 8 h 12"/>
                <a:gd name="T26" fmla="*/ 3 w 13"/>
                <a:gd name="T27" fmla="*/ 8 h 12"/>
                <a:gd name="T28" fmla="*/ 3 w 13"/>
                <a:gd name="T29" fmla="*/ 8 h 12"/>
                <a:gd name="T30" fmla="*/ 2 w 13"/>
                <a:gd name="T31" fmla="*/ 8 h 12"/>
                <a:gd name="T32" fmla="*/ 1 w 13"/>
                <a:gd name="T33" fmla="*/ 9 h 12"/>
                <a:gd name="T34" fmla="*/ 1 w 13"/>
                <a:gd name="T35" fmla="*/ 9 h 12"/>
                <a:gd name="T36" fmla="*/ 0 w 13"/>
                <a:gd name="T37" fmla="*/ 10 h 12"/>
                <a:gd name="T38" fmla="*/ 0 w 13"/>
                <a:gd name="T39" fmla="*/ 10 h 12"/>
                <a:gd name="T40" fmla="*/ 0 w 13"/>
                <a:gd name="T41" fmla="*/ 11 h 12"/>
                <a:gd name="T42" fmla="*/ 1 w 13"/>
                <a:gd name="T43" fmla="*/ 11 h 12"/>
                <a:gd name="T44" fmla="*/ 1 w 13"/>
                <a:gd name="T45" fmla="*/ 11 h 12"/>
                <a:gd name="T46" fmla="*/ 2 w 13"/>
                <a:gd name="T47" fmla="*/ 10 h 12"/>
                <a:gd name="T48" fmla="*/ 3 w 13"/>
                <a:gd name="T49" fmla="*/ 10 h 12"/>
                <a:gd name="T50" fmla="*/ 3 w 13"/>
                <a:gd name="T51" fmla="*/ 10 h 12"/>
                <a:gd name="T52" fmla="*/ 4 w 13"/>
                <a:gd name="T53" fmla="*/ 10 h 12"/>
                <a:gd name="T54" fmla="*/ 5 w 13"/>
                <a:gd name="T55" fmla="*/ 9 h 12"/>
                <a:gd name="T56" fmla="*/ 6 w 13"/>
                <a:gd name="T57" fmla="*/ 8 h 12"/>
                <a:gd name="T58" fmla="*/ 7 w 13"/>
                <a:gd name="T59" fmla="*/ 8 h 12"/>
                <a:gd name="T60" fmla="*/ 8 w 13"/>
                <a:gd name="T61" fmla="*/ 7 h 12"/>
                <a:gd name="T62" fmla="*/ 9 w 13"/>
                <a:gd name="T63" fmla="*/ 6 h 12"/>
                <a:gd name="T64" fmla="*/ 9 w 13"/>
                <a:gd name="T65" fmla="*/ 6 h 12"/>
                <a:gd name="T66" fmla="*/ 10 w 13"/>
                <a:gd name="T67" fmla="*/ 5 h 12"/>
                <a:gd name="T68" fmla="*/ 11 w 13"/>
                <a:gd name="T69" fmla="*/ 5 h 12"/>
                <a:gd name="T70" fmla="*/ 11 w 13"/>
                <a:gd name="T71" fmla="*/ 5 h 12"/>
                <a:gd name="T72" fmla="*/ 12 w 13"/>
                <a:gd name="T73" fmla="*/ 4 h 12"/>
                <a:gd name="T74" fmla="*/ 12 w 13"/>
                <a:gd name="T75" fmla="*/ 3 h 12"/>
                <a:gd name="T76" fmla="*/ 12 w 13"/>
                <a:gd name="T77" fmla="*/ 3 h 12"/>
                <a:gd name="T78" fmla="*/ 12 w 13"/>
                <a:gd name="T79" fmla="*/ 2 h 12"/>
                <a:gd name="T80" fmla="*/ 12 w 13"/>
                <a:gd name="T81" fmla="*/ 1 h 12"/>
                <a:gd name="T82" fmla="*/ 12 w 13"/>
                <a:gd name="T83" fmla="*/ 1 h 12"/>
                <a:gd name="T84" fmla="*/ 12 w 13"/>
                <a:gd name="T85" fmla="*/ 0 h 12"/>
                <a:gd name="T86" fmla="*/ 11 w 13"/>
                <a:gd name="T87" fmla="*/ 1 h 12"/>
                <a:gd name="T88" fmla="*/ 11 w 13"/>
                <a:gd name="T8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12">
                  <a:moveTo>
                    <a:pt x="11" y="1"/>
                  </a:move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Freeform 348"/>
            <p:cNvSpPr>
              <a:spLocks/>
            </p:cNvSpPr>
            <p:nvPr/>
          </p:nvSpPr>
          <p:spPr bwMode="auto">
            <a:xfrm>
              <a:off x="722" y="2956"/>
              <a:ext cx="14" cy="11"/>
            </a:xfrm>
            <a:custGeom>
              <a:avLst/>
              <a:gdLst>
                <a:gd name="T0" fmla="*/ 12 w 14"/>
                <a:gd name="T1" fmla="*/ 1 h 11"/>
                <a:gd name="T2" fmla="*/ 12 w 14"/>
                <a:gd name="T3" fmla="*/ 1 h 11"/>
                <a:gd name="T4" fmla="*/ 11 w 14"/>
                <a:gd name="T5" fmla="*/ 2 h 11"/>
                <a:gd name="T6" fmla="*/ 11 w 14"/>
                <a:gd name="T7" fmla="*/ 3 h 11"/>
                <a:gd name="T8" fmla="*/ 10 w 14"/>
                <a:gd name="T9" fmla="*/ 3 h 11"/>
                <a:gd name="T10" fmla="*/ 10 w 14"/>
                <a:gd name="T11" fmla="*/ 3 h 11"/>
                <a:gd name="T12" fmla="*/ 9 w 14"/>
                <a:gd name="T13" fmla="*/ 4 h 11"/>
                <a:gd name="T14" fmla="*/ 8 w 14"/>
                <a:gd name="T15" fmla="*/ 4 h 11"/>
                <a:gd name="T16" fmla="*/ 8 w 14"/>
                <a:gd name="T17" fmla="*/ 5 h 11"/>
                <a:gd name="T18" fmla="*/ 7 w 14"/>
                <a:gd name="T19" fmla="*/ 6 h 11"/>
                <a:gd name="T20" fmla="*/ 6 w 14"/>
                <a:gd name="T21" fmla="*/ 6 h 11"/>
                <a:gd name="T22" fmla="*/ 5 w 14"/>
                <a:gd name="T23" fmla="*/ 6 h 11"/>
                <a:gd name="T24" fmla="*/ 5 w 14"/>
                <a:gd name="T25" fmla="*/ 7 h 11"/>
                <a:gd name="T26" fmla="*/ 4 w 14"/>
                <a:gd name="T27" fmla="*/ 8 h 11"/>
                <a:gd name="T28" fmla="*/ 3 w 14"/>
                <a:gd name="T29" fmla="*/ 8 h 11"/>
                <a:gd name="T30" fmla="*/ 3 w 14"/>
                <a:gd name="T31" fmla="*/ 8 h 11"/>
                <a:gd name="T32" fmla="*/ 2 w 14"/>
                <a:gd name="T33" fmla="*/ 8 h 11"/>
                <a:gd name="T34" fmla="*/ 2 w 14"/>
                <a:gd name="T35" fmla="*/ 8 h 11"/>
                <a:gd name="T36" fmla="*/ 1 w 14"/>
                <a:gd name="T37" fmla="*/ 8 h 11"/>
                <a:gd name="T38" fmla="*/ 1 w 14"/>
                <a:gd name="T39" fmla="*/ 8 h 11"/>
                <a:gd name="T40" fmla="*/ 1 w 14"/>
                <a:gd name="T41" fmla="*/ 9 h 11"/>
                <a:gd name="T42" fmla="*/ 1 w 14"/>
                <a:gd name="T43" fmla="*/ 9 h 11"/>
                <a:gd name="T44" fmla="*/ 0 w 14"/>
                <a:gd name="T45" fmla="*/ 9 h 11"/>
                <a:gd name="T46" fmla="*/ 0 w 14"/>
                <a:gd name="T47" fmla="*/ 10 h 11"/>
                <a:gd name="T48" fmla="*/ 1 w 14"/>
                <a:gd name="T49" fmla="*/ 10 h 11"/>
                <a:gd name="T50" fmla="*/ 1 w 14"/>
                <a:gd name="T51" fmla="*/ 10 h 11"/>
                <a:gd name="T52" fmla="*/ 2 w 14"/>
                <a:gd name="T53" fmla="*/ 10 h 11"/>
                <a:gd name="T54" fmla="*/ 3 w 14"/>
                <a:gd name="T55" fmla="*/ 9 h 11"/>
                <a:gd name="T56" fmla="*/ 4 w 14"/>
                <a:gd name="T57" fmla="*/ 9 h 11"/>
                <a:gd name="T58" fmla="*/ 5 w 14"/>
                <a:gd name="T59" fmla="*/ 9 h 11"/>
                <a:gd name="T60" fmla="*/ 5 w 14"/>
                <a:gd name="T61" fmla="*/ 8 h 11"/>
                <a:gd name="T62" fmla="*/ 6 w 14"/>
                <a:gd name="T63" fmla="*/ 8 h 11"/>
                <a:gd name="T64" fmla="*/ 8 w 14"/>
                <a:gd name="T65" fmla="*/ 7 h 11"/>
                <a:gd name="T66" fmla="*/ 8 w 14"/>
                <a:gd name="T67" fmla="*/ 6 h 11"/>
                <a:gd name="T68" fmla="*/ 10 w 14"/>
                <a:gd name="T69" fmla="*/ 6 h 11"/>
                <a:gd name="T70" fmla="*/ 10 w 14"/>
                <a:gd name="T71" fmla="*/ 5 h 11"/>
                <a:gd name="T72" fmla="*/ 11 w 14"/>
                <a:gd name="T73" fmla="*/ 4 h 11"/>
                <a:gd name="T74" fmla="*/ 12 w 14"/>
                <a:gd name="T75" fmla="*/ 4 h 11"/>
                <a:gd name="T76" fmla="*/ 12 w 14"/>
                <a:gd name="T77" fmla="*/ 4 h 11"/>
                <a:gd name="T78" fmla="*/ 12 w 14"/>
                <a:gd name="T79" fmla="*/ 3 h 11"/>
                <a:gd name="T80" fmla="*/ 13 w 14"/>
                <a:gd name="T81" fmla="*/ 3 h 11"/>
                <a:gd name="T82" fmla="*/ 13 w 14"/>
                <a:gd name="T83" fmla="*/ 2 h 11"/>
                <a:gd name="T84" fmla="*/ 13 w 14"/>
                <a:gd name="T85" fmla="*/ 1 h 11"/>
                <a:gd name="T86" fmla="*/ 13 w 14"/>
                <a:gd name="T87" fmla="*/ 1 h 11"/>
                <a:gd name="T88" fmla="*/ 13 w 14"/>
                <a:gd name="T89" fmla="*/ 0 h 11"/>
                <a:gd name="T90" fmla="*/ 12 w 14"/>
                <a:gd name="T91" fmla="*/ 0 h 11"/>
                <a:gd name="T92" fmla="*/ 12 w 14"/>
                <a:gd name="T93" fmla="*/ 1 h 11"/>
                <a:gd name="T94" fmla="*/ 12 w 14"/>
                <a:gd name="T9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Freeform 349"/>
            <p:cNvSpPr>
              <a:spLocks/>
            </p:cNvSpPr>
            <p:nvPr/>
          </p:nvSpPr>
          <p:spPr bwMode="auto">
            <a:xfrm>
              <a:off x="729" y="2967"/>
              <a:ext cx="13" cy="9"/>
            </a:xfrm>
            <a:custGeom>
              <a:avLst/>
              <a:gdLst>
                <a:gd name="T0" fmla="*/ 10 w 13"/>
                <a:gd name="T1" fmla="*/ 1 h 9"/>
                <a:gd name="T2" fmla="*/ 10 w 13"/>
                <a:gd name="T3" fmla="*/ 2 h 9"/>
                <a:gd name="T4" fmla="*/ 9 w 13"/>
                <a:gd name="T5" fmla="*/ 2 h 9"/>
                <a:gd name="T6" fmla="*/ 9 w 13"/>
                <a:gd name="T7" fmla="*/ 3 h 9"/>
                <a:gd name="T8" fmla="*/ 9 w 13"/>
                <a:gd name="T9" fmla="*/ 3 h 9"/>
                <a:gd name="T10" fmla="*/ 8 w 13"/>
                <a:gd name="T11" fmla="*/ 3 h 9"/>
                <a:gd name="T12" fmla="*/ 7 w 13"/>
                <a:gd name="T13" fmla="*/ 4 h 9"/>
                <a:gd name="T14" fmla="*/ 7 w 13"/>
                <a:gd name="T15" fmla="*/ 5 h 9"/>
                <a:gd name="T16" fmla="*/ 6 w 13"/>
                <a:gd name="T17" fmla="*/ 5 h 9"/>
                <a:gd name="T18" fmla="*/ 5 w 13"/>
                <a:gd name="T19" fmla="*/ 5 h 9"/>
                <a:gd name="T20" fmla="*/ 5 w 13"/>
                <a:gd name="T21" fmla="*/ 6 h 9"/>
                <a:gd name="T22" fmla="*/ 4 w 13"/>
                <a:gd name="T23" fmla="*/ 6 h 9"/>
                <a:gd name="T24" fmla="*/ 3 w 13"/>
                <a:gd name="T25" fmla="*/ 6 h 9"/>
                <a:gd name="T26" fmla="*/ 3 w 13"/>
                <a:gd name="T27" fmla="*/ 6 h 9"/>
                <a:gd name="T28" fmla="*/ 3 w 13"/>
                <a:gd name="T29" fmla="*/ 6 h 9"/>
                <a:gd name="T30" fmla="*/ 2 w 13"/>
                <a:gd name="T31" fmla="*/ 6 h 9"/>
                <a:gd name="T32" fmla="*/ 1 w 13"/>
                <a:gd name="T33" fmla="*/ 6 h 9"/>
                <a:gd name="T34" fmla="*/ 1 w 13"/>
                <a:gd name="T35" fmla="*/ 6 h 9"/>
                <a:gd name="T36" fmla="*/ 1 w 13"/>
                <a:gd name="T37" fmla="*/ 7 h 9"/>
                <a:gd name="T38" fmla="*/ 0 w 13"/>
                <a:gd name="T39" fmla="*/ 7 h 9"/>
                <a:gd name="T40" fmla="*/ 0 w 13"/>
                <a:gd name="T41" fmla="*/ 7 h 9"/>
                <a:gd name="T42" fmla="*/ 0 w 13"/>
                <a:gd name="T43" fmla="*/ 8 h 9"/>
                <a:gd name="T44" fmla="*/ 1 w 13"/>
                <a:gd name="T45" fmla="*/ 8 h 9"/>
                <a:gd name="T46" fmla="*/ 1 w 13"/>
                <a:gd name="T47" fmla="*/ 8 h 9"/>
                <a:gd name="T48" fmla="*/ 2 w 13"/>
                <a:gd name="T49" fmla="*/ 8 h 9"/>
                <a:gd name="T50" fmla="*/ 3 w 13"/>
                <a:gd name="T51" fmla="*/ 7 h 9"/>
                <a:gd name="T52" fmla="*/ 3 w 13"/>
                <a:gd name="T53" fmla="*/ 7 h 9"/>
                <a:gd name="T54" fmla="*/ 4 w 13"/>
                <a:gd name="T55" fmla="*/ 7 h 9"/>
                <a:gd name="T56" fmla="*/ 5 w 13"/>
                <a:gd name="T57" fmla="*/ 7 h 9"/>
                <a:gd name="T58" fmla="*/ 7 w 13"/>
                <a:gd name="T59" fmla="*/ 6 h 9"/>
                <a:gd name="T60" fmla="*/ 7 w 13"/>
                <a:gd name="T61" fmla="*/ 6 h 9"/>
                <a:gd name="T62" fmla="*/ 9 w 13"/>
                <a:gd name="T63" fmla="*/ 5 h 9"/>
                <a:gd name="T64" fmla="*/ 9 w 13"/>
                <a:gd name="T65" fmla="*/ 5 h 9"/>
                <a:gd name="T66" fmla="*/ 10 w 13"/>
                <a:gd name="T67" fmla="*/ 5 h 9"/>
                <a:gd name="T68" fmla="*/ 11 w 13"/>
                <a:gd name="T69" fmla="*/ 4 h 9"/>
                <a:gd name="T70" fmla="*/ 11 w 13"/>
                <a:gd name="T71" fmla="*/ 3 h 9"/>
                <a:gd name="T72" fmla="*/ 11 w 13"/>
                <a:gd name="T73" fmla="*/ 3 h 9"/>
                <a:gd name="T74" fmla="*/ 11 w 13"/>
                <a:gd name="T75" fmla="*/ 3 h 9"/>
                <a:gd name="T76" fmla="*/ 11 w 13"/>
                <a:gd name="T77" fmla="*/ 2 h 9"/>
                <a:gd name="T78" fmla="*/ 12 w 13"/>
                <a:gd name="T79" fmla="*/ 2 h 9"/>
                <a:gd name="T80" fmla="*/ 12 w 13"/>
                <a:gd name="T81" fmla="*/ 1 h 9"/>
                <a:gd name="T82" fmla="*/ 12 w 13"/>
                <a:gd name="T83" fmla="*/ 1 h 9"/>
                <a:gd name="T84" fmla="*/ 11 w 13"/>
                <a:gd name="T85" fmla="*/ 1 h 9"/>
                <a:gd name="T86" fmla="*/ 11 w 13"/>
                <a:gd name="T87" fmla="*/ 0 h 9"/>
                <a:gd name="T88" fmla="*/ 11 w 13"/>
                <a:gd name="T89" fmla="*/ 1 h 9"/>
                <a:gd name="T90" fmla="*/ 11 w 13"/>
                <a:gd name="T91" fmla="*/ 1 h 9"/>
                <a:gd name="T92" fmla="*/ 10 w 13"/>
                <a:gd name="T9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350"/>
            <p:cNvSpPr>
              <a:spLocks/>
            </p:cNvSpPr>
            <p:nvPr/>
          </p:nvSpPr>
          <p:spPr bwMode="auto">
            <a:xfrm>
              <a:off x="735" y="2976"/>
              <a:ext cx="12" cy="8"/>
            </a:xfrm>
            <a:custGeom>
              <a:avLst/>
              <a:gdLst>
                <a:gd name="T0" fmla="*/ 10 w 12"/>
                <a:gd name="T1" fmla="*/ 1 h 8"/>
                <a:gd name="T2" fmla="*/ 10 w 12"/>
                <a:gd name="T3" fmla="*/ 1 h 8"/>
                <a:gd name="T4" fmla="*/ 9 w 12"/>
                <a:gd name="T5" fmla="*/ 1 h 8"/>
                <a:gd name="T6" fmla="*/ 9 w 12"/>
                <a:gd name="T7" fmla="*/ 2 h 8"/>
                <a:gd name="T8" fmla="*/ 8 w 12"/>
                <a:gd name="T9" fmla="*/ 2 h 8"/>
                <a:gd name="T10" fmla="*/ 8 w 12"/>
                <a:gd name="T11" fmla="*/ 2 h 8"/>
                <a:gd name="T12" fmla="*/ 8 w 12"/>
                <a:gd name="T13" fmla="*/ 3 h 8"/>
                <a:gd name="T14" fmla="*/ 7 w 12"/>
                <a:gd name="T15" fmla="*/ 3 h 8"/>
                <a:gd name="T16" fmla="*/ 6 w 12"/>
                <a:gd name="T17" fmla="*/ 3 h 8"/>
                <a:gd name="T18" fmla="*/ 6 w 12"/>
                <a:gd name="T19" fmla="*/ 4 h 8"/>
                <a:gd name="T20" fmla="*/ 5 w 12"/>
                <a:gd name="T21" fmla="*/ 4 h 8"/>
                <a:gd name="T22" fmla="*/ 5 w 12"/>
                <a:gd name="T23" fmla="*/ 4 h 8"/>
                <a:gd name="T24" fmla="*/ 4 w 12"/>
                <a:gd name="T25" fmla="*/ 4 h 8"/>
                <a:gd name="T26" fmla="*/ 3 w 12"/>
                <a:gd name="T27" fmla="*/ 5 h 8"/>
                <a:gd name="T28" fmla="*/ 3 w 12"/>
                <a:gd name="T29" fmla="*/ 5 h 8"/>
                <a:gd name="T30" fmla="*/ 2 w 12"/>
                <a:gd name="T31" fmla="*/ 5 h 8"/>
                <a:gd name="T32" fmla="*/ 1 w 12"/>
                <a:gd name="T33" fmla="*/ 5 h 8"/>
                <a:gd name="T34" fmla="*/ 1 w 12"/>
                <a:gd name="T35" fmla="*/ 5 h 8"/>
                <a:gd name="T36" fmla="*/ 1 w 12"/>
                <a:gd name="T37" fmla="*/ 6 h 8"/>
                <a:gd name="T38" fmla="*/ 0 w 12"/>
                <a:gd name="T39" fmla="*/ 6 h 8"/>
                <a:gd name="T40" fmla="*/ 0 w 12"/>
                <a:gd name="T41" fmla="*/ 6 h 8"/>
                <a:gd name="T42" fmla="*/ 1 w 12"/>
                <a:gd name="T43" fmla="*/ 7 h 8"/>
                <a:gd name="T44" fmla="*/ 1 w 12"/>
                <a:gd name="T45" fmla="*/ 7 h 8"/>
                <a:gd name="T46" fmla="*/ 1 w 12"/>
                <a:gd name="T47" fmla="*/ 6 h 8"/>
                <a:gd name="T48" fmla="*/ 2 w 12"/>
                <a:gd name="T49" fmla="*/ 6 h 8"/>
                <a:gd name="T50" fmla="*/ 3 w 12"/>
                <a:gd name="T51" fmla="*/ 6 h 8"/>
                <a:gd name="T52" fmla="*/ 4 w 12"/>
                <a:gd name="T53" fmla="*/ 6 h 8"/>
                <a:gd name="T54" fmla="*/ 5 w 12"/>
                <a:gd name="T55" fmla="*/ 6 h 8"/>
                <a:gd name="T56" fmla="*/ 5 w 12"/>
                <a:gd name="T57" fmla="*/ 5 h 8"/>
                <a:gd name="T58" fmla="*/ 6 w 12"/>
                <a:gd name="T59" fmla="*/ 5 h 8"/>
                <a:gd name="T60" fmla="*/ 7 w 12"/>
                <a:gd name="T61" fmla="*/ 5 h 8"/>
                <a:gd name="T62" fmla="*/ 8 w 12"/>
                <a:gd name="T63" fmla="*/ 4 h 8"/>
                <a:gd name="T64" fmla="*/ 8 w 12"/>
                <a:gd name="T65" fmla="*/ 4 h 8"/>
                <a:gd name="T66" fmla="*/ 9 w 12"/>
                <a:gd name="T67" fmla="*/ 4 h 8"/>
                <a:gd name="T68" fmla="*/ 10 w 12"/>
                <a:gd name="T69" fmla="*/ 3 h 8"/>
                <a:gd name="T70" fmla="*/ 10 w 12"/>
                <a:gd name="T71" fmla="*/ 3 h 8"/>
                <a:gd name="T72" fmla="*/ 10 w 12"/>
                <a:gd name="T73" fmla="*/ 2 h 8"/>
                <a:gd name="T74" fmla="*/ 11 w 12"/>
                <a:gd name="T75" fmla="*/ 2 h 8"/>
                <a:gd name="T76" fmla="*/ 11 w 12"/>
                <a:gd name="T77" fmla="*/ 1 h 8"/>
                <a:gd name="T78" fmla="*/ 11 w 12"/>
                <a:gd name="T79" fmla="*/ 1 h 8"/>
                <a:gd name="T80" fmla="*/ 11 w 12"/>
                <a:gd name="T81" fmla="*/ 0 h 8"/>
                <a:gd name="T82" fmla="*/ 10 w 12"/>
                <a:gd name="T83" fmla="*/ 0 h 8"/>
                <a:gd name="T84" fmla="*/ 10 w 12"/>
                <a:gd name="T85" fmla="*/ 0 h 8"/>
                <a:gd name="T86" fmla="*/ 10 w 12"/>
                <a:gd name="T87" fmla="*/ 1 h 8"/>
                <a:gd name="T88" fmla="*/ 10 w 12"/>
                <a:gd name="T8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8">
                  <a:moveTo>
                    <a:pt x="10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Freeform 351"/>
            <p:cNvSpPr>
              <a:spLocks/>
            </p:cNvSpPr>
            <p:nvPr/>
          </p:nvSpPr>
          <p:spPr bwMode="auto">
            <a:xfrm>
              <a:off x="741" y="2981"/>
              <a:ext cx="11" cy="8"/>
            </a:xfrm>
            <a:custGeom>
              <a:avLst/>
              <a:gdLst>
                <a:gd name="T0" fmla="*/ 8 w 11"/>
                <a:gd name="T1" fmla="*/ 1 h 8"/>
                <a:gd name="T2" fmla="*/ 8 w 11"/>
                <a:gd name="T3" fmla="*/ 2 h 8"/>
                <a:gd name="T4" fmla="*/ 8 w 11"/>
                <a:gd name="T5" fmla="*/ 2 h 8"/>
                <a:gd name="T6" fmla="*/ 7 w 11"/>
                <a:gd name="T7" fmla="*/ 3 h 8"/>
                <a:gd name="T8" fmla="*/ 7 w 11"/>
                <a:gd name="T9" fmla="*/ 3 h 8"/>
                <a:gd name="T10" fmla="*/ 6 w 11"/>
                <a:gd name="T11" fmla="*/ 3 h 8"/>
                <a:gd name="T12" fmla="*/ 6 w 11"/>
                <a:gd name="T13" fmla="*/ 4 h 8"/>
                <a:gd name="T14" fmla="*/ 5 w 11"/>
                <a:gd name="T15" fmla="*/ 4 h 8"/>
                <a:gd name="T16" fmla="*/ 4 w 11"/>
                <a:gd name="T17" fmla="*/ 4 h 8"/>
                <a:gd name="T18" fmla="*/ 4 w 11"/>
                <a:gd name="T19" fmla="*/ 5 h 8"/>
                <a:gd name="T20" fmla="*/ 3 w 11"/>
                <a:gd name="T21" fmla="*/ 5 h 8"/>
                <a:gd name="T22" fmla="*/ 3 w 11"/>
                <a:gd name="T23" fmla="*/ 5 h 8"/>
                <a:gd name="T24" fmla="*/ 2 w 11"/>
                <a:gd name="T25" fmla="*/ 5 h 8"/>
                <a:gd name="T26" fmla="*/ 1 w 11"/>
                <a:gd name="T27" fmla="*/ 6 h 8"/>
                <a:gd name="T28" fmla="*/ 1 w 11"/>
                <a:gd name="T29" fmla="*/ 6 h 8"/>
                <a:gd name="T30" fmla="*/ 1 w 11"/>
                <a:gd name="T31" fmla="*/ 6 h 8"/>
                <a:gd name="T32" fmla="*/ 0 w 11"/>
                <a:gd name="T33" fmla="*/ 6 h 8"/>
                <a:gd name="T34" fmla="*/ 0 w 11"/>
                <a:gd name="T35" fmla="*/ 7 h 8"/>
                <a:gd name="T36" fmla="*/ 1 w 11"/>
                <a:gd name="T37" fmla="*/ 7 h 8"/>
                <a:gd name="T38" fmla="*/ 1 w 11"/>
                <a:gd name="T39" fmla="*/ 7 h 8"/>
                <a:gd name="T40" fmla="*/ 2 w 11"/>
                <a:gd name="T41" fmla="*/ 7 h 8"/>
                <a:gd name="T42" fmla="*/ 3 w 11"/>
                <a:gd name="T43" fmla="*/ 7 h 8"/>
                <a:gd name="T44" fmla="*/ 3 w 11"/>
                <a:gd name="T45" fmla="*/ 6 h 8"/>
                <a:gd name="T46" fmla="*/ 4 w 11"/>
                <a:gd name="T47" fmla="*/ 6 h 8"/>
                <a:gd name="T48" fmla="*/ 4 w 11"/>
                <a:gd name="T49" fmla="*/ 6 h 8"/>
                <a:gd name="T50" fmla="*/ 5 w 11"/>
                <a:gd name="T51" fmla="*/ 6 h 8"/>
                <a:gd name="T52" fmla="*/ 6 w 11"/>
                <a:gd name="T53" fmla="*/ 6 h 8"/>
                <a:gd name="T54" fmla="*/ 6 w 11"/>
                <a:gd name="T55" fmla="*/ 5 h 8"/>
                <a:gd name="T56" fmla="*/ 7 w 11"/>
                <a:gd name="T57" fmla="*/ 5 h 8"/>
                <a:gd name="T58" fmla="*/ 8 w 11"/>
                <a:gd name="T59" fmla="*/ 5 h 8"/>
                <a:gd name="T60" fmla="*/ 8 w 11"/>
                <a:gd name="T61" fmla="*/ 4 h 8"/>
                <a:gd name="T62" fmla="*/ 9 w 11"/>
                <a:gd name="T63" fmla="*/ 4 h 8"/>
                <a:gd name="T64" fmla="*/ 9 w 11"/>
                <a:gd name="T65" fmla="*/ 3 h 8"/>
                <a:gd name="T66" fmla="*/ 9 w 11"/>
                <a:gd name="T67" fmla="*/ 3 h 8"/>
                <a:gd name="T68" fmla="*/ 9 w 11"/>
                <a:gd name="T69" fmla="*/ 3 h 8"/>
                <a:gd name="T70" fmla="*/ 9 w 11"/>
                <a:gd name="T71" fmla="*/ 2 h 8"/>
                <a:gd name="T72" fmla="*/ 10 w 11"/>
                <a:gd name="T73" fmla="*/ 2 h 8"/>
                <a:gd name="T74" fmla="*/ 10 w 11"/>
                <a:gd name="T75" fmla="*/ 1 h 8"/>
                <a:gd name="T76" fmla="*/ 10 w 11"/>
                <a:gd name="T77" fmla="*/ 1 h 8"/>
                <a:gd name="T78" fmla="*/ 9 w 11"/>
                <a:gd name="T79" fmla="*/ 1 h 8"/>
                <a:gd name="T80" fmla="*/ 9 w 11"/>
                <a:gd name="T81" fmla="*/ 0 h 8"/>
                <a:gd name="T82" fmla="*/ 9 w 11"/>
                <a:gd name="T83" fmla="*/ 1 h 8"/>
                <a:gd name="T84" fmla="*/ 9 w 11"/>
                <a:gd name="T85" fmla="*/ 1 h 8"/>
                <a:gd name="T86" fmla="*/ 9 w 11"/>
                <a:gd name="T87" fmla="*/ 1 h 8"/>
                <a:gd name="T88" fmla="*/ 8 w 11"/>
                <a:gd name="T8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Freeform 352"/>
            <p:cNvSpPr>
              <a:spLocks/>
            </p:cNvSpPr>
            <p:nvPr/>
          </p:nvSpPr>
          <p:spPr bwMode="auto">
            <a:xfrm>
              <a:off x="747" y="2990"/>
              <a:ext cx="10" cy="7"/>
            </a:xfrm>
            <a:custGeom>
              <a:avLst/>
              <a:gdLst>
                <a:gd name="T0" fmla="*/ 8 w 10"/>
                <a:gd name="T1" fmla="*/ 1 h 7"/>
                <a:gd name="T2" fmla="*/ 8 w 10"/>
                <a:gd name="T3" fmla="*/ 1 h 7"/>
                <a:gd name="T4" fmla="*/ 7 w 10"/>
                <a:gd name="T5" fmla="*/ 1 h 7"/>
                <a:gd name="T6" fmla="*/ 7 w 10"/>
                <a:gd name="T7" fmla="*/ 2 h 7"/>
                <a:gd name="T8" fmla="*/ 7 w 10"/>
                <a:gd name="T9" fmla="*/ 2 h 7"/>
                <a:gd name="T10" fmla="*/ 7 w 10"/>
                <a:gd name="T11" fmla="*/ 2 h 7"/>
                <a:gd name="T12" fmla="*/ 6 w 10"/>
                <a:gd name="T13" fmla="*/ 3 h 7"/>
                <a:gd name="T14" fmla="*/ 5 w 10"/>
                <a:gd name="T15" fmla="*/ 3 h 7"/>
                <a:gd name="T16" fmla="*/ 5 w 10"/>
                <a:gd name="T17" fmla="*/ 4 h 7"/>
                <a:gd name="T18" fmla="*/ 4 w 10"/>
                <a:gd name="T19" fmla="*/ 4 h 7"/>
                <a:gd name="T20" fmla="*/ 4 w 10"/>
                <a:gd name="T21" fmla="*/ 4 h 7"/>
                <a:gd name="T22" fmla="*/ 4 w 10"/>
                <a:gd name="T23" fmla="*/ 4 h 7"/>
                <a:gd name="T24" fmla="*/ 3 w 10"/>
                <a:gd name="T25" fmla="*/ 5 h 7"/>
                <a:gd name="T26" fmla="*/ 2 w 10"/>
                <a:gd name="T27" fmla="*/ 5 h 7"/>
                <a:gd name="T28" fmla="*/ 2 w 10"/>
                <a:gd name="T29" fmla="*/ 5 h 7"/>
                <a:gd name="T30" fmla="*/ 1 w 10"/>
                <a:gd name="T31" fmla="*/ 5 h 7"/>
                <a:gd name="T32" fmla="*/ 1 w 10"/>
                <a:gd name="T33" fmla="*/ 5 h 7"/>
                <a:gd name="T34" fmla="*/ 1 w 10"/>
                <a:gd name="T35" fmla="*/ 5 h 7"/>
                <a:gd name="T36" fmla="*/ 0 w 10"/>
                <a:gd name="T37" fmla="*/ 5 h 7"/>
                <a:gd name="T38" fmla="*/ 0 w 10"/>
                <a:gd name="T39" fmla="*/ 6 h 7"/>
                <a:gd name="T40" fmla="*/ 0 w 10"/>
                <a:gd name="T41" fmla="*/ 6 h 7"/>
                <a:gd name="T42" fmla="*/ 1 w 10"/>
                <a:gd name="T43" fmla="*/ 6 h 7"/>
                <a:gd name="T44" fmla="*/ 1 w 10"/>
                <a:gd name="T45" fmla="*/ 6 h 7"/>
                <a:gd name="T46" fmla="*/ 2 w 10"/>
                <a:gd name="T47" fmla="*/ 6 h 7"/>
                <a:gd name="T48" fmla="*/ 2 w 10"/>
                <a:gd name="T49" fmla="*/ 6 h 7"/>
                <a:gd name="T50" fmla="*/ 3 w 10"/>
                <a:gd name="T51" fmla="*/ 6 h 7"/>
                <a:gd name="T52" fmla="*/ 4 w 10"/>
                <a:gd name="T53" fmla="*/ 5 h 7"/>
                <a:gd name="T54" fmla="*/ 5 w 10"/>
                <a:gd name="T55" fmla="*/ 5 h 7"/>
                <a:gd name="T56" fmla="*/ 5 w 10"/>
                <a:gd name="T57" fmla="*/ 5 h 7"/>
                <a:gd name="T58" fmla="*/ 6 w 10"/>
                <a:gd name="T59" fmla="*/ 5 h 7"/>
                <a:gd name="T60" fmla="*/ 7 w 10"/>
                <a:gd name="T61" fmla="*/ 4 h 7"/>
                <a:gd name="T62" fmla="*/ 7 w 10"/>
                <a:gd name="T63" fmla="*/ 4 h 7"/>
                <a:gd name="T64" fmla="*/ 8 w 10"/>
                <a:gd name="T65" fmla="*/ 4 h 7"/>
                <a:gd name="T66" fmla="*/ 8 w 10"/>
                <a:gd name="T67" fmla="*/ 3 h 7"/>
                <a:gd name="T68" fmla="*/ 8 w 10"/>
                <a:gd name="T69" fmla="*/ 3 h 7"/>
                <a:gd name="T70" fmla="*/ 8 w 10"/>
                <a:gd name="T71" fmla="*/ 3 h 7"/>
                <a:gd name="T72" fmla="*/ 9 w 10"/>
                <a:gd name="T73" fmla="*/ 2 h 7"/>
                <a:gd name="T74" fmla="*/ 9 w 10"/>
                <a:gd name="T75" fmla="*/ 2 h 7"/>
                <a:gd name="T76" fmla="*/ 9 w 10"/>
                <a:gd name="T77" fmla="*/ 1 h 7"/>
                <a:gd name="T78" fmla="*/ 9 w 10"/>
                <a:gd name="T79" fmla="*/ 1 h 7"/>
                <a:gd name="T80" fmla="*/ 9 w 10"/>
                <a:gd name="T81" fmla="*/ 0 h 7"/>
                <a:gd name="T82" fmla="*/ 8 w 10"/>
                <a:gd name="T83" fmla="*/ 0 h 7"/>
                <a:gd name="T84" fmla="*/ 8 w 10"/>
                <a:gd name="T85" fmla="*/ 0 h 7"/>
                <a:gd name="T86" fmla="*/ 8 w 10"/>
                <a:gd name="T8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7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9" name="Freeform 353"/>
            <p:cNvSpPr>
              <a:spLocks/>
            </p:cNvSpPr>
            <p:nvPr/>
          </p:nvSpPr>
          <p:spPr bwMode="auto">
            <a:xfrm>
              <a:off x="753" y="2997"/>
              <a:ext cx="8" cy="6"/>
            </a:xfrm>
            <a:custGeom>
              <a:avLst/>
              <a:gdLst>
                <a:gd name="T0" fmla="*/ 6 w 8"/>
                <a:gd name="T1" fmla="*/ 1 h 6"/>
                <a:gd name="T2" fmla="*/ 6 w 8"/>
                <a:gd name="T3" fmla="*/ 1 h 6"/>
                <a:gd name="T4" fmla="*/ 6 w 8"/>
                <a:gd name="T5" fmla="*/ 2 h 6"/>
                <a:gd name="T6" fmla="*/ 5 w 8"/>
                <a:gd name="T7" fmla="*/ 2 h 6"/>
                <a:gd name="T8" fmla="*/ 5 w 8"/>
                <a:gd name="T9" fmla="*/ 2 h 6"/>
                <a:gd name="T10" fmla="*/ 5 w 8"/>
                <a:gd name="T11" fmla="*/ 2 h 6"/>
                <a:gd name="T12" fmla="*/ 4 w 8"/>
                <a:gd name="T13" fmla="*/ 3 h 6"/>
                <a:gd name="T14" fmla="*/ 4 w 8"/>
                <a:gd name="T15" fmla="*/ 3 h 6"/>
                <a:gd name="T16" fmla="*/ 3 w 8"/>
                <a:gd name="T17" fmla="*/ 3 h 6"/>
                <a:gd name="T18" fmla="*/ 3 w 8"/>
                <a:gd name="T19" fmla="*/ 3 h 6"/>
                <a:gd name="T20" fmla="*/ 2 w 8"/>
                <a:gd name="T21" fmla="*/ 4 h 6"/>
                <a:gd name="T22" fmla="*/ 2 w 8"/>
                <a:gd name="T23" fmla="*/ 4 h 6"/>
                <a:gd name="T24" fmla="*/ 1 w 8"/>
                <a:gd name="T25" fmla="*/ 4 h 6"/>
                <a:gd name="T26" fmla="*/ 1 w 8"/>
                <a:gd name="T27" fmla="*/ 4 h 6"/>
                <a:gd name="T28" fmla="*/ 1 w 8"/>
                <a:gd name="T29" fmla="*/ 4 h 6"/>
                <a:gd name="T30" fmla="*/ 0 w 8"/>
                <a:gd name="T31" fmla="*/ 5 h 6"/>
                <a:gd name="T32" fmla="*/ 0 w 8"/>
                <a:gd name="T33" fmla="*/ 5 h 6"/>
                <a:gd name="T34" fmla="*/ 1 w 8"/>
                <a:gd name="T35" fmla="*/ 5 h 6"/>
                <a:gd name="T36" fmla="*/ 1 w 8"/>
                <a:gd name="T37" fmla="*/ 5 h 6"/>
                <a:gd name="T38" fmla="*/ 2 w 8"/>
                <a:gd name="T39" fmla="*/ 5 h 6"/>
                <a:gd name="T40" fmla="*/ 2 w 8"/>
                <a:gd name="T41" fmla="*/ 5 h 6"/>
                <a:gd name="T42" fmla="*/ 3 w 8"/>
                <a:gd name="T43" fmla="*/ 5 h 6"/>
                <a:gd name="T44" fmla="*/ 3 w 8"/>
                <a:gd name="T45" fmla="*/ 5 h 6"/>
                <a:gd name="T46" fmla="*/ 3 w 8"/>
                <a:gd name="T47" fmla="*/ 5 h 6"/>
                <a:gd name="T48" fmla="*/ 4 w 8"/>
                <a:gd name="T49" fmla="*/ 5 h 6"/>
                <a:gd name="T50" fmla="*/ 4 w 8"/>
                <a:gd name="T51" fmla="*/ 4 h 6"/>
                <a:gd name="T52" fmla="*/ 5 w 8"/>
                <a:gd name="T53" fmla="*/ 4 h 6"/>
                <a:gd name="T54" fmla="*/ 5 w 8"/>
                <a:gd name="T55" fmla="*/ 4 h 6"/>
                <a:gd name="T56" fmla="*/ 6 w 8"/>
                <a:gd name="T57" fmla="*/ 4 h 6"/>
                <a:gd name="T58" fmla="*/ 6 w 8"/>
                <a:gd name="T59" fmla="*/ 3 h 6"/>
                <a:gd name="T60" fmla="*/ 6 w 8"/>
                <a:gd name="T61" fmla="*/ 3 h 6"/>
                <a:gd name="T62" fmla="*/ 7 w 8"/>
                <a:gd name="T63" fmla="*/ 3 h 6"/>
                <a:gd name="T64" fmla="*/ 7 w 8"/>
                <a:gd name="T65" fmla="*/ 2 h 6"/>
                <a:gd name="T66" fmla="*/ 7 w 8"/>
                <a:gd name="T67" fmla="*/ 2 h 6"/>
                <a:gd name="T68" fmla="*/ 7 w 8"/>
                <a:gd name="T69" fmla="*/ 1 h 6"/>
                <a:gd name="T70" fmla="*/ 7 w 8"/>
                <a:gd name="T71" fmla="*/ 1 h 6"/>
                <a:gd name="T72" fmla="*/ 7 w 8"/>
                <a:gd name="T73" fmla="*/ 0 h 6"/>
                <a:gd name="T74" fmla="*/ 7 w 8"/>
                <a:gd name="T75" fmla="*/ 0 h 6"/>
                <a:gd name="T76" fmla="*/ 6 w 8"/>
                <a:gd name="T77" fmla="*/ 0 h 6"/>
                <a:gd name="T78" fmla="*/ 6 w 8"/>
                <a:gd name="T79" fmla="*/ 0 h 6"/>
                <a:gd name="T80" fmla="*/ 6 w 8"/>
                <a:gd name="T81" fmla="*/ 1 h 6"/>
                <a:gd name="T82" fmla="*/ 6 w 8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6">
                  <a:moveTo>
                    <a:pt x="6" y="1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0" name="Freeform 354"/>
            <p:cNvSpPr>
              <a:spLocks/>
            </p:cNvSpPr>
            <p:nvPr/>
          </p:nvSpPr>
          <p:spPr bwMode="auto">
            <a:xfrm>
              <a:off x="759" y="3003"/>
              <a:ext cx="9" cy="6"/>
            </a:xfrm>
            <a:custGeom>
              <a:avLst/>
              <a:gdLst>
                <a:gd name="T0" fmla="*/ 7 w 9"/>
                <a:gd name="T1" fmla="*/ 1 h 6"/>
                <a:gd name="T2" fmla="*/ 7 w 9"/>
                <a:gd name="T3" fmla="*/ 1 h 6"/>
                <a:gd name="T4" fmla="*/ 6 w 9"/>
                <a:gd name="T5" fmla="*/ 1 h 6"/>
                <a:gd name="T6" fmla="*/ 6 w 9"/>
                <a:gd name="T7" fmla="*/ 2 h 6"/>
                <a:gd name="T8" fmla="*/ 5 w 9"/>
                <a:gd name="T9" fmla="*/ 2 h 6"/>
                <a:gd name="T10" fmla="*/ 5 w 9"/>
                <a:gd name="T11" fmla="*/ 3 h 6"/>
                <a:gd name="T12" fmla="*/ 4 w 9"/>
                <a:gd name="T13" fmla="*/ 3 h 6"/>
                <a:gd name="T14" fmla="*/ 3 w 9"/>
                <a:gd name="T15" fmla="*/ 3 h 6"/>
                <a:gd name="T16" fmla="*/ 3 w 9"/>
                <a:gd name="T17" fmla="*/ 3 h 6"/>
                <a:gd name="T18" fmla="*/ 2 w 9"/>
                <a:gd name="T19" fmla="*/ 3 h 6"/>
                <a:gd name="T20" fmla="*/ 2 w 9"/>
                <a:gd name="T21" fmla="*/ 3 h 6"/>
                <a:gd name="T22" fmla="*/ 1 w 9"/>
                <a:gd name="T23" fmla="*/ 3 h 6"/>
                <a:gd name="T24" fmla="*/ 1 w 9"/>
                <a:gd name="T25" fmla="*/ 4 h 6"/>
                <a:gd name="T26" fmla="*/ 0 w 9"/>
                <a:gd name="T27" fmla="*/ 4 h 6"/>
                <a:gd name="T28" fmla="*/ 0 w 9"/>
                <a:gd name="T29" fmla="*/ 5 h 6"/>
                <a:gd name="T30" fmla="*/ 0 w 9"/>
                <a:gd name="T31" fmla="*/ 5 h 6"/>
                <a:gd name="T32" fmla="*/ 1 w 9"/>
                <a:gd name="T33" fmla="*/ 5 h 6"/>
                <a:gd name="T34" fmla="*/ 1 w 9"/>
                <a:gd name="T35" fmla="*/ 5 h 6"/>
                <a:gd name="T36" fmla="*/ 2 w 9"/>
                <a:gd name="T37" fmla="*/ 5 h 6"/>
                <a:gd name="T38" fmla="*/ 2 w 9"/>
                <a:gd name="T39" fmla="*/ 5 h 6"/>
                <a:gd name="T40" fmla="*/ 2 w 9"/>
                <a:gd name="T41" fmla="*/ 5 h 6"/>
                <a:gd name="T42" fmla="*/ 3 w 9"/>
                <a:gd name="T43" fmla="*/ 5 h 6"/>
                <a:gd name="T44" fmla="*/ 3 w 9"/>
                <a:gd name="T45" fmla="*/ 4 h 6"/>
                <a:gd name="T46" fmla="*/ 4 w 9"/>
                <a:gd name="T47" fmla="*/ 4 h 6"/>
                <a:gd name="T48" fmla="*/ 5 w 9"/>
                <a:gd name="T49" fmla="*/ 4 h 6"/>
                <a:gd name="T50" fmla="*/ 5 w 9"/>
                <a:gd name="T51" fmla="*/ 4 h 6"/>
                <a:gd name="T52" fmla="*/ 6 w 9"/>
                <a:gd name="T53" fmla="*/ 4 h 6"/>
                <a:gd name="T54" fmla="*/ 6 w 9"/>
                <a:gd name="T55" fmla="*/ 3 h 6"/>
                <a:gd name="T56" fmla="*/ 6 w 9"/>
                <a:gd name="T57" fmla="*/ 3 h 6"/>
                <a:gd name="T58" fmla="*/ 7 w 9"/>
                <a:gd name="T59" fmla="*/ 3 h 6"/>
                <a:gd name="T60" fmla="*/ 7 w 9"/>
                <a:gd name="T61" fmla="*/ 3 h 6"/>
                <a:gd name="T62" fmla="*/ 7 w 9"/>
                <a:gd name="T63" fmla="*/ 2 h 6"/>
                <a:gd name="T64" fmla="*/ 8 w 9"/>
                <a:gd name="T65" fmla="*/ 2 h 6"/>
                <a:gd name="T66" fmla="*/ 8 w 9"/>
                <a:gd name="T67" fmla="*/ 2 h 6"/>
                <a:gd name="T68" fmla="*/ 8 w 9"/>
                <a:gd name="T69" fmla="*/ 1 h 6"/>
                <a:gd name="T70" fmla="*/ 8 w 9"/>
                <a:gd name="T71" fmla="*/ 1 h 6"/>
                <a:gd name="T72" fmla="*/ 8 w 9"/>
                <a:gd name="T73" fmla="*/ 0 h 6"/>
                <a:gd name="T74" fmla="*/ 7 w 9"/>
                <a:gd name="T75" fmla="*/ 0 h 6"/>
                <a:gd name="T76" fmla="*/ 7 w 9"/>
                <a:gd name="T77" fmla="*/ 0 h 6"/>
                <a:gd name="T78" fmla="*/ 7 w 9"/>
                <a:gd name="T79" fmla="*/ 0 h 6"/>
                <a:gd name="T80" fmla="*/ 7 w 9"/>
                <a:gd name="T8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6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1" name="Freeform 355"/>
            <p:cNvSpPr>
              <a:spLocks/>
            </p:cNvSpPr>
            <p:nvPr/>
          </p:nvSpPr>
          <p:spPr bwMode="auto">
            <a:xfrm>
              <a:off x="767" y="3008"/>
              <a:ext cx="9" cy="6"/>
            </a:xfrm>
            <a:custGeom>
              <a:avLst/>
              <a:gdLst>
                <a:gd name="T0" fmla="*/ 7 w 9"/>
                <a:gd name="T1" fmla="*/ 0 h 6"/>
                <a:gd name="T2" fmla="*/ 7 w 9"/>
                <a:gd name="T3" fmla="*/ 1 h 6"/>
                <a:gd name="T4" fmla="*/ 6 w 9"/>
                <a:gd name="T5" fmla="*/ 1 h 6"/>
                <a:gd name="T6" fmla="*/ 6 w 9"/>
                <a:gd name="T7" fmla="*/ 1 h 6"/>
                <a:gd name="T8" fmla="*/ 6 w 9"/>
                <a:gd name="T9" fmla="*/ 2 h 6"/>
                <a:gd name="T10" fmla="*/ 5 w 9"/>
                <a:gd name="T11" fmla="*/ 2 h 6"/>
                <a:gd name="T12" fmla="*/ 5 w 9"/>
                <a:gd name="T13" fmla="*/ 2 h 6"/>
                <a:gd name="T14" fmla="*/ 5 w 9"/>
                <a:gd name="T15" fmla="*/ 3 h 6"/>
                <a:gd name="T16" fmla="*/ 4 w 9"/>
                <a:gd name="T17" fmla="*/ 3 h 6"/>
                <a:gd name="T18" fmla="*/ 3 w 9"/>
                <a:gd name="T19" fmla="*/ 3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4 h 6"/>
                <a:gd name="T28" fmla="*/ 2 w 9"/>
                <a:gd name="T29" fmla="*/ 4 h 6"/>
                <a:gd name="T30" fmla="*/ 1 w 9"/>
                <a:gd name="T31" fmla="*/ 4 h 6"/>
                <a:gd name="T32" fmla="*/ 1 w 9"/>
                <a:gd name="T33" fmla="*/ 4 h 6"/>
                <a:gd name="T34" fmla="*/ 1 w 9"/>
                <a:gd name="T35" fmla="*/ 4 h 6"/>
                <a:gd name="T36" fmla="*/ 0 w 9"/>
                <a:gd name="T37" fmla="*/ 4 h 6"/>
                <a:gd name="T38" fmla="*/ 0 w 9"/>
                <a:gd name="T39" fmla="*/ 5 h 6"/>
                <a:gd name="T40" fmla="*/ 0 w 9"/>
                <a:gd name="T41" fmla="*/ 5 h 6"/>
                <a:gd name="T42" fmla="*/ 1 w 9"/>
                <a:gd name="T43" fmla="*/ 5 h 6"/>
                <a:gd name="T44" fmla="*/ 1 w 9"/>
                <a:gd name="T45" fmla="*/ 5 h 6"/>
                <a:gd name="T46" fmla="*/ 1 w 9"/>
                <a:gd name="T47" fmla="*/ 5 h 6"/>
                <a:gd name="T48" fmla="*/ 2 w 9"/>
                <a:gd name="T49" fmla="*/ 5 h 6"/>
                <a:gd name="T50" fmla="*/ 2 w 9"/>
                <a:gd name="T51" fmla="*/ 5 h 6"/>
                <a:gd name="T52" fmla="*/ 3 w 9"/>
                <a:gd name="T53" fmla="*/ 5 h 6"/>
                <a:gd name="T54" fmla="*/ 3 w 9"/>
                <a:gd name="T55" fmla="*/ 5 h 6"/>
                <a:gd name="T56" fmla="*/ 4 w 9"/>
                <a:gd name="T57" fmla="*/ 4 h 6"/>
                <a:gd name="T58" fmla="*/ 5 w 9"/>
                <a:gd name="T59" fmla="*/ 4 h 6"/>
                <a:gd name="T60" fmla="*/ 5 w 9"/>
                <a:gd name="T61" fmla="*/ 4 h 6"/>
                <a:gd name="T62" fmla="*/ 6 w 9"/>
                <a:gd name="T63" fmla="*/ 4 h 6"/>
                <a:gd name="T64" fmla="*/ 6 w 9"/>
                <a:gd name="T65" fmla="*/ 4 h 6"/>
                <a:gd name="T66" fmla="*/ 7 w 9"/>
                <a:gd name="T67" fmla="*/ 3 h 6"/>
                <a:gd name="T68" fmla="*/ 7 w 9"/>
                <a:gd name="T69" fmla="*/ 3 h 6"/>
                <a:gd name="T70" fmla="*/ 7 w 9"/>
                <a:gd name="T71" fmla="*/ 3 h 6"/>
                <a:gd name="T72" fmla="*/ 7 w 9"/>
                <a:gd name="T73" fmla="*/ 2 h 6"/>
                <a:gd name="T74" fmla="*/ 8 w 9"/>
                <a:gd name="T75" fmla="*/ 2 h 6"/>
                <a:gd name="T76" fmla="*/ 8 w 9"/>
                <a:gd name="T77" fmla="*/ 1 h 6"/>
                <a:gd name="T78" fmla="*/ 8 w 9"/>
                <a:gd name="T79" fmla="*/ 1 h 6"/>
                <a:gd name="T80" fmla="*/ 8 w 9"/>
                <a:gd name="T81" fmla="*/ 0 h 6"/>
                <a:gd name="T82" fmla="*/ 8 w 9"/>
                <a:gd name="T83" fmla="*/ 0 h 6"/>
                <a:gd name="T84" fmla="*/ 7 w 9"/>
                <a:gd name="T85" fmla="*/ 0 h 6"/>
                <a:gd name="T86" fmla="*/ 7 w 9"/>
                <a:gd name="T8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356"/>
            <p:cNvSpPr>
              <a:spLocks/>
            </p:cNvSpPr>
            <p:nvPr/>
          </p:nvSpPr>
          <p:spPr bwMode="auto">
            <a:xfrm>
              <a:off x="774" y="3015"/>
              <a:ext cx="8" cy="4"/>
            </a:xfrm>
            <a:custGeom>
              <a:avLst/>
              <a:gdLst>
                <a:gd name="T0" fmla="*/ 5 w 8"/>
                <a:gd name="T1" fmla="*/ 1 h 4"/>
                <a:gd name="T2" fmla="*/ 5 w 8"/>
                <a:gd name="T3" fmla="*/ 1 h 4"/>
                <a:gd name="T4" fmla="*/ 5 w 8"/>
                <a:gd name="T5" fmla="*/ 1 h 4"/>
                <a:gd name="T6" fmla="*/ 5 w 8"/>
                <a:gd name="T7" fmla="*/ 1 h 4"/>
                <a:gd name="T8" fmla="*/ 4 w 8"/>
                <a:gd name="T9" fmla="*/ 2 h 4"/>
                <a:gd name="T10" fmla="*/ 4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3 w 8"/>
                <a:gd name="T17" fmla="*/ 2 h 4"/>
                <a:gd name="T18" fmla="*/ 2 w 8"/>
                <a:gd name="T19" fmla="*/ 2 h 4"/>
                <a:gd name="T20" fmla="*/ 2 w 8"/>
                <a:gd name="T21" fmla="*/ 2 h 4"/>
                <a:gd name="T22" fmla="*/ 1 w 8"/>
                <a:gd name="T23" fmla="*/ 2 h 4"/>
                <a:gd name="T24" fmla="*/ 1 w 8"/>
                <a:gd name="T25" fmla="*/ 2 h 4"/>
                <a:gd name="T26" fmla="*/ 0 w 8"/>
                <a:gd name="T27" fmla="*/ 2 h 4"/>
                <a:gd name="T28" fmla="*/ 0 w 8"/>
                <a:gd name="T29" fmla="*/ 3 h 4"/>
                <a:gd name="T30" fmla="*/ 0 w 8"/>
                <a:gd name="T31" fmla="*/ 3 h 4"/>
                <a:gd name="T32" fmla="*/ 1 w 8"/>
                <a:gd name="T33" fmla="*/ 3 h 4"/>
                <a:gd name="T34" fmla="*/ 1 w 8"/>
                <a:gd name="T35" fmla="*/ 3 h 4"/>
                <a:gd name="T36" fmla="*/ 2 w 8"/>
                <a:gd name="T37" fmla="*/ 3 h 4"/>
                <a:gd name="T38" fmla="*/ 2 w 8"/>
                <a:gd name="T39" fmla="*/ 3 h 4"/>
                <a:gd name="T40" fmla="*/ 2 w 8"/>
                <a:gd name="T41" fmla="*/ 3 h 4"/>
                <a:gd name="T42" fmla="*/ 3 w 8"/>
                <a:gd name="T43" fmla="*/ 3 h 4"/>
                <a:gd name="T44" fmla="*/ 3 w 8"/>
                <a:gd name="T45" fmla="*/ 3 h 4"/>
                <a:gd name="T46" fmla="*/ 4 w 8"/>
                <a:gd name="T47" fmla="*/ 3 h 4"/>
                <a:gd name="T48" fmla="*/ 4 w 8"/>
                <a:gd name="T49" fmla="*/ 3 h 4"/>
                <a:gd name="T50" fmla="*/ 4 w 8"/>
                <a:gd name="T51" fmla="*/ 2 h 4"/>
                <a:gd name="T52" fmla="*/ 5 w 8"/>
                <a:gd name="T53" fmla="*/ 2 h 4"/>
                <a:gd name="T54" fmla="*/ 5 w 8"/>
                <a:gd name="T55" fmla="*/ 2 h 4"/>
                <a:gd name="T56" fmla="*/ 6 w 8"/>
                <a:gd name="T57" fmla="*/ 2 h 4"/>
                <a:gd name="T58" fmla="*/ 6 w 8"/>
                <a:gd name="T59" fmla="*/ 2 h 4"/>
                <a:gd name="T60" fmla="*/ 7 w 8"/>
                <a:gd name="T61" fmla="*/ 2 h 4"/>
                <a:gd name="T62" fmla="*/ 7 w 8"/>
                <a:gd name="T63" fmla="*/ 1 h 4"/>
                <a:gd name="T64" fmla="*/ 7 w 8"/>
                <a:gd name="T65" fmla="*/ 1 h 4"/>
                <a:gd name="T66" fmla="*/ 7 w 8"/>
                <a:gd name="T67" fmla="*/ 1 h 4"/>
                <a:gd name="T68" fmla="*/ 7 w 8"/>
                <a:gd name="T69" fmla="*/ 0 h 4"/>
                <a:gd name="T70" fmla="*/ 7 w 8"/>
                <a:gd name="T71" fmla="*/ 0 h 4"/>
                <a:gd name="T72" fmla="*/ 6 w 8"/>
                <a:gd name="T73" fmla="*/ 0 h 4"/>
                <a:gd name="T74" fmla="*/ 6 w 8"/>
                <a:gd name="T75" fmla="*/ 0 h 4"/>
                <a:gd name="T76" fmla="*/ 6 w 8"/>
                <a:gd name="T77" fmla="*/ 0 h 4"/>
                <a:gd name="T78" fmla="*/ 5 w 8"/>
                <a:gd name="T7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4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Freeform 357"/>
            <p:cNvSpPr>
              <a:spLocks/>
            </p:cNvSpPr>
            <p:nvPr/>
          </p:nvSpPr>
          <p:spPr bwMode="auto">
            <a:xfrm>
              <a:off x="781" y="3019"/>
              <a:ext cx="7" cy="4"/>
            </a:xfrm>
            <a:custGeom>
              <a:avLst/>
              <a:gdLst>
                <a:gd name="T0" fmla="*/ 5 w 7"/>
                <a:gd name="T1" fmla="*/ 1 h 4"/>
                <a:gd name="T2" fmla="*/ 5 w 7"/>
                <a:gd name="T3" fmla="*/ 1 h 4"/>
                <a:gd name="T4" fmla="*/ 5 w 7"/>
                <a:gd name="T5" fmla="*/ 1 h 4"/>
                <a:gd name="T6" fmla="*/ 4 w 7"/>
                <a:gd name="T7" fmla="*/ 1 h 4"/>
                <a:gd name="T8" fmla="*/ 4 w 7"/>
                <a:gd name="T9" fmla="*/ 2 h 4"/>
                <a:gd name="T10" fmla="*/ 3 w 7"/>
                <a:gd name="T11" fmla="*/ 2 h 4"/>
                <a:gd name="T12" fmla="*/ 3 w 7"/>
                <a:gd name="T13" fmla="*/ 2 h 4"/>
                <a:gd name="T14" fmla="*/ 2 w 7"/>
                <a:gd name="T15" fmla="*/ 2 h 4"/>
                <a:gd name="T16" fmla="*/ 2 w 7"/>
                <a:gd name="T17" fmla="*/ 2 h 4"/>
                <a:gd name="T18" fmla="*/ 1 w 7"/>
                <a:gd name="T19" fmla="*/ 2 h 4"/>
                <a:gd name="T20" fmla="*/ 1 w 7"/>
                <a:gd name="T21" fmla="*/ 2 h 4"/>
                <a:gd name="T22" fmla="*/ 1 w 7"/>
                <a:gd name="T23" fmla="*/ 2 h 4"/>
                <a:gd name="T24" fmla="*/ 1 w 7"/>
                <a:gd name="T25" fmla="*/ 2 h 4"/>
                <a:gd name="T26" fmla="*/ 0 w 7"/>
                <a:gd name="T27" fmla="*/ 2 h 4"/>
                <a:gd name="T28" fmla="*/ 0 w 7"/>
                <a:gd name="T29" fmla="*/ 3 h 4"/>
                <a:gd name="T30" fmla="*/ 1 w 7"/>
                <a:gd name="T31" fmla="*/ 3 h 4"/>
                <a:gd name="T32" fmla="*/ 1 w 7"/>
                <a:gd name="T33" fmla="*/ 3 h 4"/>
                <a:gd name="T34" fmla="*/ 1 w 7"/>
                <a:gd name="T35" fmla="*/ 3 h 4"/>
                <a:gd name="T36" fmla="*/ 1 w 7"/>
                <a:gd name="T37" fmla="*/ 3 h 4"/>
                <a:gd name="T38" fmla="*/ 2 w 7"/>
                <a:gd name="T39" fmla="*/ 3 h 4"/>
                <a:gd name="T40" fmla="*/ 2 w 7"/>
                <a:gd name="T41" fmla="*/ 3 h 4"/>
                <a:gd name="T42" fmla="*/ 3 w 7"/>
                <a:gd name="T43" fmla="*/ 3 h 4"/>
                <a:gd name="T44" fmla="*/ 3 w 7"/>
                <a:gd name="T45" fmla="*/ 3 h 4"/>
                <a:gd name="T46" fmla="*/ 4 w 7"/>
                <a:gd name="T47" fmla="*/ 3 h 4"/>
                <a:gd name="T48" fmla="*/ 4 w 7"/>
                <a:gd name="T49" fmla="*/ 2 h 4"/>
                <a:gd name="T50" fmla="*/ 5 w 7"/>
                <a:gd name="T51" fmla="*/ 2 h 4"/>
                <a:gd name="T52" fmla="*/ 5 w 7"/>
                <a:gd name="T53" fmla="*/ 2 h 4"/>
                <a:gd name="T54" fmla="*/ 6 w 7"/>
                <a:gd name="T55" fmla="*/ 2 h 4"/>
                <a:gd name="T56" fmla="*/ 6 w 7"/>
                <a:gd name="T57" fmla="*/ 2 h 4"/>
                <a:gd name="T58" fmla="*/ 6 w 7"/>
                <a:gd name="T59" fmla="*/ 1 h 4"/>
                <a:gd name="T60" fmla="*/ 6 w 7"/>
                <a:gd name="T61" fmla="*/ 1 h 4"/>
                <a:gd name="T62" fmla="*/ 6 w 7"/>
                <a:gd name="T63" fmla="*/ 1 h 4"/>
                <a:gd name="T64" fmla="*/ 6 w 7"/>
                <a:gd name="T65" fmla="*/ 0 h 4"/>
                <a:gd name="T66" fmla="*/ 6 w 7"/>
                <a:gd name="T67" fmla="*/ 0 h 4"/>
                <a:gd name="T68" fmla="*/ 6 w 7"/>
                <a:gd name="T69" fmla="*/ 0 h 4"/>
                <a:gd name="T70" fmla="*/ 6 w 7"/>
                <a:gd name="T71" fmla="*/ 0 h 4"/>
                <a:gd name="T72" fmla="*/ 5 w 7"/>
                <a:gd name="T73" fmla="*/ 0 h 4"/>
                <a:gd name="T74" fmla="*/ 5 w 7"/>
                <a:gd name="T7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4" name="Freeform 358"/>
            <p:cNvSpPr>
              <a:spLocks/>
            </p:cNvSpPr>
            <p:nvPr/>
          </p:nvSpPr>
          <p:spPr bwMode="auto">
            <a:xfrm>
              <a:off x="786" y="3023"/>
              <a:ext cx="6" cy="4"/>
            </a:xfrm>
            <a:custGeom>
              <a:avLst/>
              <a:gdLst>
                <a:gd name="T0" fmla="*/ 4 w 6"/>
                <a:gd name="T1" fmla="*/ 1 h 4"/>
                <a:gd name="T2" fmla="*/ 4 w 6"/>
                <a:gd name="T3" fmla="*/ 1 h 4"/>
                <a:gd name="T4" fmla="*/ 4 w 6"/>
                <a:gd name="T5" fmla="*/ 1 h 4"/>
                <a:gd name="T6" fmla="*/ 4 w 6"/>
                <a:gd name="T7" fmla="*/ 1 h 4"/>
                <a:gd name="T8" fmla="*/ 3 w 6"/>
                <a:gd name="T9" fmla="*/ 2 h 4"/>
                <a:gd name="T10" fmla="*/ 3 w 6"/>
                <a:gd name="T11" fmla="*/ 2 h 4"/>
                <a:gd name="T12" fmla="*/ 2 w 6"/>
                <a:gd name="T13" fmla="*/ 2 h 4"/>
                <a:gd name="T14" fmla="*/ 2 w 6"/>
                <a:gd name="T15" fmla="*/ 2 h 4"/>
                <a:gd name="T16" fmla="*/ 1 w 6"/>
                <a:gd name="T17" fmla="*/ 2 h 4"/>
                <a:gd name="T18" fmla="*/ 1 w 6"/>
                <a:gd name="T19" fmla="*/ 2 h 4"/>
                <a:gd name="T20" fmla="*/ 0 w 6"/>
                <a:gd name="T21" fmla="*/ 2 h 4"/>
                <a:gd name="T22" fmla="*/ 0 w 6"/>
                <a:gd name="T23" fmla="*/ 2 h 4"/>
                <a:gd name="T24" fmla="*/ 0 w 6"/>
                <a:gd name="T25" fmla="*/ 2 h 4"/>
                <a:gd name="T26" fmla="*/ 0 w 6"/>
                <a:gd name="T27" fmla="*/ 3 h 4"/>
                <a:gd name="T28" fmla="*/ 0 w 6"/>
                <a:gd name="T29" fmla="*/ 3 h 4"/>
                <a:gd name="T30" fmla="*/ 0 w 6"/>
                <a:gd name="T31" fmla="*/ 3 h 4"/>
                <a:gd name="T32" fmla="*/ 1 w 6"/>
                <a:gd name="T33" fmla="*/ 3 h 4"/>
                <a:gd name="T34" fmla="*/ 1 w 6"/>
                <a:gd name="T35" fmla="*/ 3 h 4"/>
                <a:gd name="T36" fmla="*/ 2 w 6"/>
                <a:gd name="T37" fmla="*/ 3 h 4"/>
                <a:gd name="T38" fmla="*/ 2 w 6"/>
                <a:gd name="T39" fmla="*/ 3 h 4"/>
                <a:gd name="T40" fmla="*/ 3 w 6"/>
                <a:gd name="T41" fmla="*/ 3 h 4"/>
                <a:gd name="T42" fmla="*/ 3 w 6"/>
                <a:gd name="T43" fmla="*/ 3 h 4"/>
                <a:gd name="T44" fmla="*/ 4 w 6"/>
                <a:gd name="T45" fmla="*/ 3 h 4"/>
                <a:gd name="T46" fmla="*/ 4 w 6"/>
                <a:gd name="T47" fmla="*/ 2 h 4"/>
                <a:gd name="T48" fmla="*/ 4 w 6"/>
                <a:gd name="T49" fmla="*/ 2 h 4"/>
                <a:gd name="T50" fmla="*/ 5 w 6"/>
                <a:gd name="T51" fmla="*/ 2 h 4"/>
                <a:gd name="T52" fmla="*/ 5 w 6"/>
                <a:gd name="T53" fmla="*/ 2 h 4"/>
                <a:gd name="T54" fmla="*/ 5 w 6"/>
                <a:gd name="T55" fmla="*/ 2 h 4"/>
                <a:gd name="T56" fmla="*/ 5 w 6"/>
                <a:gd name="T57" fmla="*/ 2 h 4"/>
                <a:gd name="T58" fmla="*/ 5 w 6"/>
                <a:gd name="T59" fmla="*/ 1 h 4"/>
                <a:gd name="T60" fmla="*/ 5 w 6"/>
                <a:gd name="T61" fmla="*/ 1 h 4"/>
                <a:gd name="T62" fmla="*/ 5 w 6"/>
                <a:gd name="T63" fmla="*/ 1 h 4"/>
                <a:gd name="T64" fmla="*/ 5 w 6"/>
                <a:gd name="T65" fmla="*/ 0 h 4"/>
                <a:gd name="T66" fmla="*/ 5 w 6"/>
                <a:gd name="T67" fmla="*/ 0 h 4"/>
                <a:gd name="T68" fmla="*/ 5 w 6"/>
                <a:gd name="T69" fmla="*/ 0 h 4"/>
                <a:gd name="T70" fmla="*/ 5 w 6"/>
                <a:gd name="T71" fmla="*/ 0 h 4"/>
                <a:gd name="T72" fmla="*/ 4 w 6"/>
                <a:gd name="T73" fmla="*/ 0 h 4"/>
                <a:gd name="T74" fmla="*/ 4 w 6"/>
                <a:gd name="T7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4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5" name="Freeform 359"/>
            <p:cNvSpPr>
              <a:spLocks/>
            </p:cNvSpPr>
            <p:nvPr/>
          </p:nvSpPr>
          <p:spPr bwMode="auto">
            <a:xfrm>
              <a:off x="710" y="2941"/>
              <a:ext cx="14" cy="12"/>
            </a:xfrm>
            <a:custGeom>
              <a:avLst/>
              <a:gdLst>
                <a:gd name="T0" fmla="*/ 12 w 14"/>
                <a:gd name="T1" fmla="*/ 1 h 12"/>
                <a:gd name="T2" fmla="*/ 12 w 14"/>
                <a:gd name="T3" fmla="*/ 2 h 12"/>
                <a:gd name="T4" fmla="*/ 11 w 14"/>
                <a:gd name="T5" fmla="*/ 2 h 12"/>
                <a:gd name="T6" fmla="*/ 11 w 14"/>
                <a:gd name="T7" fmla="*/ 3 h 12"/>
                <a:gd name="T8" fmla="*/ 10 w 14"/>
                <a:gd name="T9" fmla="*/ 3 h 12"/>
                <a:gd name="T10" fmla="*/ 10 w 14"/>
                <a:gd name="T11" fmla="*/ 4 h 12"/>
                <a:gd name="T12" fmla="*/ 9 w 14"/>
                <a:gd name="T13" fmla="*/ 5 h 12"/>
                <a:gd name="T14" fmla="*/ 8 w 14"/>
                <a:gd name="T15" fmla="*/ 5 h 12"/>
                <a:gd name="T16" fmla="*/ 8 w 14"/>
                <a:gd name="T17" fmla="*/ 6 h 12"/>
                <a:gd name="T18" fmla="*/ 7 w 14"/>
                <a:gd name="T19" fmla="*/ 6 h 12"/>
                <a:gd name="T20" fmla="*/ 6 w 14"/>
                <a:gd name="T21" fmla="*/ 6 h 12"/>
                <a:gd name="T22" fmla="*/ 5 w 14"/>
                <a:gd name="T23" fmla="*/ 7 h 12"/>
                <a:gd name="T24" fmla="*/ 5 w 14"/>
                <a:gd name="T25" fmla="*/ 8 h 12"/>
                <a:gd name="T26" fmla="*/ 4 w 14"/>
                <a:gd name="T27" fmla="*/ 8 h 12"/>
                <a:gd name="T28" fmla="*/ 3 w 14"/>
                <a:gd name="T29" fmla="*/ 8 h 12"/>
                <a:gd name="T30" fmla="*/ 3 w 14"/>
                <a:gd name="T31" fmla="*/ 9 h 12"/>
                <a:gd name="T32" fmla="*/ 2 w 14"/>
                <a:gd name="T33" fmla="*/ 9 h 12"/>
                <a:gd name="T34" fmla="*/ 1 w 14"/>
                <a:gd name="T35" fmla="*/ 9 h 12"/>
                <a:gd name="T36" fmla="*/ 1 w 14"/>
                <a:gd name="T37" fmla="*/ 9 h 12"/>
                <a:gd name="T38" fmla="*/ 1 w 14"/>
                <a:gd name="T39" fmla="*/ 10 h 12"/>
                <a:gd name="T40" fmla="*/ 0 w 14"/>
                <a:gd name="T41" fmla="*/ 10 h 12"/>
                <a:gd name="T42" fmla="*/ 1 w 14"/>
                <a:gd name="T43" fmla="*/ 11 h 12"/>
                <a:gd name="T44" fmla="*/ 1 w 14"/>
                <a:gd name="T45" fmla="*/ 11 h 12"/>
                <a:gd name="T46" fmla="*/ 1 w 14"/>
                <a:gd name="T47" fmla="*/ 10 h 12"/>
                <a:gd name="T48" fmla="*/ 2 w 14"/>
                <a:gd name="T49" fmla="*/ 10 h 12"/>
                <a:gd name="T50" fmla="*/ 3 w 14"/>
                <a:gd name="T51" fmla="*/ 10 h 12"/>
                <a:gd name="T52" fmla="*/ 3 w 14"/>
                <a:gd name="T53" fmla="*/ 10 h 12"/>
                <a:gd name="T54" fmla="*/ 5 w 14"/>
                <a:gd name="T55" fmla="*/ 9 h 12"/>
                <a:gd name="T56" fmla="*/ 5 w 14"/>
                <a:gd name="T57" fmla="*/ 8 h 12"/>
                <a:gd name="T58" fmla="*/ 7 w 14"/>
                <a:gd name="T59" fmla="*/ 8 h 12"/>
                <a:gd name="T60" fmla="*/ 8 w 14"/>
                <a:gd name="T61" fmla="*/ 8 h 12"/>
                <a:gd name="T62" fmla="*/ 8 w 14"/>
                <a:gd name="T63" fmla="*/ 7 h 12"/>
                <a:gd name="T64" fmla="*/ 10 w 14"/>
                <a:gd name="T65" fmla="*/ 6 h 12"/>
                <a:gd name="T66" fmla="*/ 10 w 14"/>
                <a:gd name="T67" fmla="*/ 6 h 12"/>
                <a:gd name="T68" fmla="*/ 11 w 14"/>
                <a:gd name="T69" fmla="*/ 5 h 12"/>
                <a:gd name="T70" fmla="*/ 12 w 14"/>
                <a:gd name="T71" fmla="*/ 5 h 12"/>
                <a:gd name="T72" fmla="*/ 12 w 14"/>
                <a:gd name="T73" fmla="*/ 4 h 12"/>
                <a:gd name="T74" fmla="*/ 13 w 14"/>
                <a:gd name="T75" fmla="*/ 3 h 12"/>
                <a:gd name="T76" fmla="*/ 13 w 14"/>
                <a:gd name="T77" fmla="*/ 3 h 12"/>
                <a:gd name="T78" fmla="*/ 13 w 14"/>
                <a:gd name="T79" fmla="*/ 2 h 12"/>
                <a:gd name="T80" fmla="*/ 13 w 14"/>
                <a:gd name="T81" fmla="*/ 1 h 12"/>
                <a:gd name="T82" fmla="*/ 13 w 14"/>
                <a:gd name="T83" fmla="*/ 1 h 12"/>
                <a:gd name="T84" fmla="*/ 13 w 14"/>
                <a:gd name="T85" fmla="*/ 0 h 12"/>
                <a:gd name="T86" fmla="*/ 12 w 14"/>
                <a:gd name="T87" fmla="*/ 0 h 12"/>
                <a:gd name="T88" fmla="*/ 12 w 14"/>
                <a:gd name="T89" fmla="*/ 1 h 12"/>
                <a:gd name="T90" fmla="*/ 12 w 14"/>
                <a:gd name="T9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2">
                  <a:moveTo>
                    <a:pt x="12" y="1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6" name="Freeform 360"/>
            <p:cNvSpPr>
              <a:spLocks/>
            </p:cNvSpPr>
            <p:nvPr/>
          </p:nvSpPr>
          <p:spPr bwMode="auto">
            <a:xfrm>
              <a:off x="699" y="2941"/>
              <a:ext cx="14" cy="12"/>
            </a:xfrm>
            <a:custGeom>
              <a:avLst/>
              <a:gdLst>
                <a:gd name="T0" fmla="*/ 11 w 14"/>
                <a:gd name="T1" fmla="*/ 1 h 12"/>
                <a:gd name="T2" fmla="*/ 11 w 14"/>
                <a:gd name="T3" fmla="*/ 2 h 12"/>
                <a:gd name="T4" fmla="*/ 10 w 14"/>
                <a:gd name="T5" fmla="*/ 3 h 12"/>
                <a:gd name="T6" fmla="*/ 10 w 14"/>
                <a:gd name="T7" fmla="*/ 3 h 12"/>
                <a:gd name="T8" fmla="*/ 9 w 14"/>
                <a:gd name="T9" fmla="*/ 4 h 12"/>
                <a:gd name="T10" fmla="*/ 9 w 14"/>
                <a:gd name="T11" fmla="*/ 5 h 12"/>
                <a:gd name="T12" fmla="*/ 8 w 14"/>
                <a:gd name="T13" fmla="*/ 5 h 12"/>
                <a:gd name="T14" fmla="*/ 7 w 14"/>
                <a:gd name="T15" fmla="*/ 6 h 12"/>
                <a:gd name="T16" fmla="*/ 6 w 14"/>
                <a:gd name="T17" fmla="*/ 6 h 12"/>
                <a:gd name="T18" fmla="*/ 5 w 14"/>
                <a:gd name="T19" fmla="*/ 6 h 12"/>
                <a:gd name="T20" fmla="*/ 5 w 14"/>
                <a:gd name="T21" fmla="*/ 7 h 12"/>
                <a:gd name="T22" fmla="*/ 4 w 14"/>
                <a:gd name="T23" fmla="*/ 8 h 12"/>
                <a:gd name="T24" fmla="*/ 3 w 14"/>
                <a:gd name="T25" fmla="*/ 8 h 12"/>
                <a:gd name="T26" fmla="*/ 3 w 14"/>
                <a:gd name="T27" fmla="*/ 8 h 12"/>
                <a:gd name="T28" fmla="*/ 2 w 14"/>
                <a:gd name="T29" fmla="*/ 9 h 12"/>
                <a:gd name="T30" fmla="*/ 1 w 14"/>
                <a:gd name="T31" fmla="*/ 9 h 12"/>
                <a:gd name="T32" fmla="*/ 1 w 14"/>
                <a:gd name="T33" fmla="*/ 9 h 12"/>
                <a:gd name="T34" fmla="*/ 0 w 14"/>
                <a:gd name="T35" fmla="*/ 10 h 12"/>
                <a:gd name="T36" fmla="*/ 0 w 14"/>
                <a:gd name="T37" fmla="*/ 10 h 12"/>
                <a:gd name="T38" fmla="*/ 0 w 14"/>
                <a:gd name="T39" fmla="*/ 11 h 12"/>
                <a:gd name="T40" fmla="*/ 1 w 14"/>
                <a:gd name="T41" fmla="*/ 11 h 12"/>
                <a:gd name="T42" fmla="*/ 1 w 14"/>
                <a:gd name="T43" fmla="*/ 11 h 12"/>
                <a:gd name="T44" fmla="*/ 1 w 14"/>
                <a:gd name="T45" fmla="*/ 10 h 12"/>
                <a:gd name="T46" fmla="*/ 2 w 14"/>
                <a:gd name="T47" fmla="*/ 10 h 12"/>
                <a:gd name="T48" fmla="*/ 3 w 14"/>
                <a:gd name="T49" fmla="*/ 10 h 12"/>
                <a:gd name="T50" fmla="*/ 3 w 14"/>
                <a:gd name="T51" fmla="*/ 10 h 12"/>
                <a:gd name="T52" fmla="*/ 4 w 14"/>
                <a:gd name="T53" fmla="*/ 9 h 12"/>
                <a:gd name="T54" fmla="*/ 5 w 14"/>
                <a:gd name="T55" fmla="*/ 8 h 12"/>
                <a:gd name="T56" fmla="*/ 6 w 14"/>
                <a:gd name="T57" fmla="*/ 8 h 12"/>
                <a:gd name="T58" fmla="*/ 7 w 14"/>
                <a:gd name="T59" fmla="*/ 8 h 12"/>
                <a:gd name="T60" fmla="*/ 8 w 14"/>
                <a:gd name="T61" fmla="*/ 7 h 12"/>
                <a:gd name="T62" fmla="*/ 9 w 14"/>
                <a:gd name="T63" fmla="*/ 6 h 12"/>
                <a:gd name="T64" fmla="*/ 10 w 14"/>
                <a:gd name="T65" fmla="*/ 6 h 12"/>
                <a:gd name="T66" fmla="*/ 10 w 14"/>
                <a:gd name="T67" fmla="*/ 5 h 12"/>
                <a:gd name="T68" fmla="*/ 11 w 14"/>
                <a:gd name="T69" fmla="*/ 5 h 12"/>
                <a:gd name="T70" fmla="*/ 12 w 14"/>
                <a:gd name="T71" fmla="*/ 4 h 12"/>
                <a:gd name="T72" fmla="*/ 12 w 14"/>
                <a:gd name="T73" fmla="*/ 3 h 12"/>
                <a:gd name="T74" fmla="*/ 12 w 14"/>
                <a:gd name="T75" fmla="*/ 3 h 12"/>
                <a:gd name="T76" fmla="*/ 13 w 14"/>
                <a:gd name="T77" fmla="*/ 2 h 12"/>
                <a:gd name="T78" fmla="*/ 13 w 14"/>
                <a:gd name="T79" fmla="*/ 1 h 12"/>
                <a:gd name="T80" fmla="*/ 13 w 14"/>
                <a:gd name="T81" fmla="*/ 1 h 12"/>
                <a:gd name="T82" fmla="*/ 12 w 14"/>
                <a:gd name="T83" fmla="*/ 1 h 12"/>
                <a:gd name="T84" fmla="*/ 12 w 14"/>
                <a:gd name="T85" fmla="*/ 0 h 12"/>
                <a:gd name="T86" fmla="*/ 12 w 14"/>
                <a:gd name="T87" fmla="*/ 0 h 12"/>
                <a:gd name="T88" fmla="*/ 12 w 14"/>
                <a:gd name="T89" fmla="*/ 1 h 12"/>
                <a:gd name="T90" fmla="*/ 11 w 14"/>
                <a:gd name="T91" fmla="*/ 1 h 12"/>
                <a:gd name="T92" fmla="*/ 11 w 14"/>
                <a:gd name="T9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" h="12">
                  <a:moveTo>
                    <a:pt x="11" y="1"/>
                  </a:move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7" name="Freeform 361"/>
            <p:cNvSpPr>
              <a:spLocks/>
            </p:cNvSpPr>
            <p:nvPr/>
          </p:nvSpPr>
          <p:spPr bwMode="auto">
            <a:xfrm>
              <a:off x="685" y="2944"/>
              <a:ext cx="14" cy="11"/>
            </a:xfrm>
            <a:custGeom>
              <a:avLst/>
              <a:gdLst>
                <a:gd name="T0" fmla="*/ 12 w 14"/>
                <a:gd name="T1" fmla="*/ 1 h 11"/>
                <a:gd name="T2" fmla="*/ 11 w 14"/>
                <a:gd name="T3" fmla="*/ 1 h 11"/>
                <a:gd name="T4" fmla="*/ 11 w 14"/>
                <a:gd name="T5" fmla="*/ 2 h 11"/>
                <a:gd name="T6" fmla="*/ 10 w 14"/>
                <a:gd name="T7" fmla="*/ 3 h 11"/>
                <a:gd name="T8" fmla="*/ 10 w 14"/>
                <a:gd name="T9" fmla="*/ 3 h 11"/>
                <a:gd name="T10" fmla="*/ 10 w 14"/>
                <a:gd name="T11" fmla="*/ 3 h 11"/>
                <a:gd name="T12" fmla="*/ 9 w 14"/>
                <a:gd name="T13" fmla="*/ 4 h 11"/>
                <a:gd name="T14" fmla="*/ 8 w 14"/>
                <a:gd name="T15" fmla="*/ 4 h 11"/>
                <a:gd name="T16" fmla="*/ 8 w 14"/>
                <a:gd name="T17" fmla="*/ 5 h 11"/>
                <a:gd name="T18" fmla="*/ 7 w 14"/>
                <a:gd name="T19" fmla="*/ 6 h 11"/>
                <a:gd name="T20" fmla="*/ 6 w 14"/>
                <a:gd name="T21" fmla="*/ 6 h 11"/>
                <a:gd name="T22" fmla="*/ 5 w 14"/>
                <a:gd name="T23" fmla="*/ 7 h 11"/>
                <a:gd name="T24" fmla="*/ 5 w 14"/>
                <a:gd name="T25" fmla="*/ 7 h 11"/>
                <a:gd name="T26" fmla="*/ 3 w 14"/>
                <a:gd name="T27" fmla="*/ 8 h 11"/>
                <a:gd name="T28" fmla="*/ 3 w 14"/>
                <a:gd name="T29" fmla="*/ 8 h 11"/>
                <a:gd name="T30" fmla="*/ 2 w 14"/>
                <a:gd name="T31" fmla="*/ 8 h 11"/>
                <a:gd name="T32" fmla="*/ 1 w 14"/>
                <a:gd name="T33" fmla="*/ 8 h 11"/>
                <a:gd name="T34" fmla="*/ 1 w 14"/>
                <a:gd name="T35" fmla="*/ 8 h 11"/>
                <a:gd name="T36" fmla="*/ 1 w 14"/>
                <a:gd name="T37" fmla="*/ 9 h 11"/>
                <a:gd name="T38" fmla="*/ 0 w 14"/>
                <a:gd name="T39" fmla="*/ 9 h 11"/>
                <a:gd name="T40" fmla="*/ 0 w 14"/>
                <a:gd name="T41" fmla="*/ 9 h 11"/>
                <a:gd name="T42" fmla="*/ 0 w 14"/>
                <a:gd name="T43" fmla="*/ 10 h 11"/>
                <a:gd name="T44" fmla="*/ 1 w 14"/>
                <a:gd name="T45" fmla="*/ 10 h 11"/>
                <a:gd name="T46" fmla="*/ 1 w 14"/>
                <a:gd name="T47" fmla="*/ 10 h 11"/>
                <a:gd name="T48" fmla="*/ 2 w 14"/>
                <a:gd name="T49" fmla="*/ 10 h 11"/>
                <a:gd name="T50" fmla="*/ 3 w 14"/>
                <a:gd name="T51" fmla="*/ 9 h 11"/>
                <a:gd name="T52" fmla="*/ 3 w 14"/>
                <a:gd name="T53" fmla="*/ 9 h 11"/>
                <a:gd name="T54" fmla="*/ 4 w 14"/>
                <a:gd name="T55" fmla="*/ 9 h 11"/>
                <a:gd name="T56" fmla="*/ 5 w 14"/>
                <a:gd name="T57" fmla="*/ 8 h 11"/>
                <a:gd name="T58" fmla="*/ 6 w 14"/>
                <a:gd name="T59" fmla="*/ 8 h 11"/>
                <a:gd name="T60" fmla="*/ 7 w 14"/>
                <a:gd name="T61" fmla="*/ 7 h 11"/>
                <a:gd name="T62" fmla="*/ 8 w 14"/>
                <a:gd name="T63" fmla="*/ 6 h 11"/>
                <a:gd name="T64" fmla="*/ 9 w 14"/>
                <a:gd name="T65" fmla="*/ 6 h 11"/>
                <a:gd name="T66" fmla="*/ 10 w 14"/>
                <a:gd name="T67" fmla="*/ 6 h 11"/>
                <a:gd name="T68" fmla="*/ 10 w 14"/>
                <a:gd name="T69" fmla="*/ 5 h 11"/>
                <a:gd name="T70" fmla="*/ 11 w 14"/>
                <a:gd name="T71" fmla="*/ 4 h 11"/>
                <a:gd name="T72" fmla="*/ 12 w 14"/>
                <a:gd name="T73" fmla="*/ 4 h 11"/>
                <a:gd name="T74" fmla="*/ 12 w 14"/>
                <a:gd name="T75" fmla="*/ 3 h 11"/>
                <a:gd name="T76" fmla="*/ 12 w 14"/>
                <a:gd name="T77" fmla="*/ 3 h 11"/>
                <a:gd name="T78" fmla="*/ 13 w 14"/>
                <a:gd name="T79" fmla="*/ 3 h 11"/>
                <a:gd name="T80" fmla="*/ 13 w 14"/>
                <a:gd name="T81" fmla="*/ 2 h 11"/>
                <a:gd name="T82" fmla="*/ 13 w 14"/>
                <a:gd name="T83" fmla="*/ 1 h 11"/>
                <a:gd name="T84" fmla="*/ 13 w 14"/>
                <a:gd name="T85" fmla="*/ 1 h 11"/>
                <a:gd name="T86" fmla="*/ 12 w 14"/>
                <a:gd name="T87" fmla="*/ 1 h 11"/>
                <a:gd name="T88" fmla="*/ 12 w 14"/>
                <a:gd name="T89" fmla="*/ 0 h 11"/>
                <a:gd name="T90" fmla="*/ 12 w 14"/>
                <a:gd name="T91" fmla="*/ 0 h 11"/>
                <a:gd name="T92" fmla="*/ 12 w 14"/>
                <a:gd name="T93" fmla="*/ 1 h 11"/>
                <a:gd name="T94" fmla="*/ 12 w 14"/>
                <a:gd name="T9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1">
                  <a:moveTo>
                    <a:pt x="12" y="1"/>
                  </a:moveTo>
                  <a:lnTo>
                    <a:pt x="11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8" name="Freeform 362"/>
            <p:cNvSpPr>
              <a:spLocks/>
            </p:cNvSpPr>
            <p:nvPr/>
          </p:nvSpPr>
          <p:spPr bwMode="auto">
            <a:xfrm>
              <a:off x="839" y="2889"/>
              <a:ext cx="147" cy="255"/>
            </a:xfrm>
            <a:custGeom>
              <a:avLst/>
              <a:gdLst>
                <a:gd name="T0" fmla="*/ 0 w 147"/>
                <a:gd name="T1" fmla="*/ 75 h 255"/>
                <a:gd name="T2" fmla="*/ 2 w 147"/>
                <a:gd name="T3" fmla="*/ 76 h 255"/>
                <a:gd name="T4" fmla="*/ 4 w 147"/>
                <a:gd name="T5" fmla="*/ 77 h 255"/>
                <a:gd name="T6" fmla="*/ 7 w 147"/>
                <a:gd name="T7" fmla="*/ 77 h 255"/>
                <a:gd name="T8" fmla="*/ 10 w 147"/>
                <a:gd name="T9" fmla="*/ 77 h 255"/>
                <a:gd name="T10" fmla="*/ 20 w 147"/>
                <a:gd name="T11" fmla="*/ 76 h 255"/>
                <a:gd name="T12" fmla="*/ 33 w 147"/>
                <a:gd name="T13" fmla="*/ 69 h 255"/>
                <a:gd name="T14" fmla="*/ 44 w 147"/>
                <a:gd name="T15" fmla="*/ 59 h 255"/>
                <a:gd name="T16" fmla="*/ 55 w 147"/>
                <a:gd name="T17" fmla="*/ 44 h 255"/>
                <a:gd name="T18" fmla="*/ 61 w 147"/>
                <a:gd name="T19" fmla="*/ 24 h 255"/>
                <a:gd name="T20" fmla="*/ 62 w 147"/>
                <a:gd name="T21" fmla="*/ 15 h 255"/>
                <a:gd name="T22" fmla="*/ 62 w 147"/>
                <a:gd name="T23" fmla="*/ 12 h 255"/>
                <a:gd name="T24" fmla="*/ 63 w 147"/>
                <a:gd name="T25" fmla="*/ 10 h 255"/>
                <a:gd name="T26" fmla="*/ 71 w 147"/>
                <a:gd name="T27" fmla="*/ 12 h 255"/>
                <a:gd name="T28" fmla="*/ 89 w 147"/>
                <a:gd name="T29" fmla="*/ 24 h 255"/>
                <a:gd name="T30" fmla="*/ 107 w 147"/>
                <a:gd name="T31" fmla="*/ 43 h 255"/>
                <a:gd name="T32" fmla="*/ 122 w 147"/>
                <a:gd name="T33" fmla="*/ 66 h 255"/>
                <a:gd name="T34" fmla="*/ 134 w 147"/>
                <a:gd name="T35" fmla="*/ 92 h 255"/>
                <a:gd name="T36" fmla="*/ 140 w 147"/>
                <a:gd name="T37" fmla="*/ 117 h 255"/>
                <a:gd name="T38" fmla="*/ 140 w 147"/>
                <a:gd name="T39" fmla="*/ 139 h 255"/>
                <a:gd name="T40" fmla="*/ 139 w 147"/>
                <a:gd name="T41" fmla="*/ 165 h 255"/>
                <a:gd name="T42" fmla="*/ 136 w 147"/>
                <a:gd name="T43" fmla="*/ 193 h 255"/>
                <a:gd name="T44" fmla="*/ 135 w 147"/>
                <a:gd name="T45" fmla="*/ 221 h 255"/>
                <a:gd name="T46" fmla="*/ 136 w 147"/>
                <a:gd name="T47" fmla="*/ 240 h 255"/>
                <a:gd name="T48" fmla="*/ 138 w 147"/>
                <a:gd name="T49" fmla="*/ 248 h 255"/>
                <a:gd name="T50" fmla="*/ 140 w 147"/>
                <a:gd name="T51" fmla="*/ 251 h 255"/>
                <a:gd name="T52" fmla="*/ 142 w 147"/>
                <a:gd name="T53" fmla="*/ 254 h 255"/>
                <a:gd name="T54" fmla="*/ 143 w 147"/>
                <a:gd name="T55" fmla="*/ 251 h 255"/>
                <a:gd name="T56" fmla="*/ 141 w 147"/>
                <a:gd name="T57" fmla="*/ 242 h 255"/>
                <a:gd name="T58" fmla="*/ 140 w 147"/>
                <a:gd name="T59" fmla="*/ 221 h 255"/>
                <a:gd name="T60" fmla="*/ 141 w 147"/>
                <a:gd name="T61" fmla="*/ 193 h 255"/>
                <a:gd name="T62" fmla="*/ 144 w 147"/>
                <a:gd name="T63" fmla="*/ 165 h 255"/>
                <a:gd name="T64" fmla="*/ 146 w 147"/>
                <a:gd name="T65" fmla="*/ 139 h 255"/>
                <a:gd name="T66" fmla="*/ 145 w 147"/>
                <a:gd name="T67" fmla="*/ 116 h 255"/>
                <a:gd name="T68" fmla="*/ 139 w 147"/>
                <a:gd name="T69" fmla="*/ 91 h 255"/>
                <a:gd name="T70" fmla="*/ 127 w 147"/>
                <a:gd name="T71" fmla="*/ 64 h 255"/>
                <a:gd name="T72" fmla="*/ 110 w 147"/>
                <a:gd name="T73" fmla="*/ 38 h 255"/>
                <a:gd name="T74" fmla="*/ 91 w 147"/>
                <a:gd name="T75" fmla="*/ 17 h 255"/>
                <a:gd name="T76" fmla="*/ 68 w 147"/>
                <a:gd name="T77" fmla="*/ 3 h 255"/>
                <a:gd name="T78" fmla="*/ 58 w 147"/>
                <a:gd name="T79" fmla="*/ 0 h 255"/>
                <a:gd name="T80" fmla="*/ 56 w 147"/>
                <a:gd name="T81" fmla="*/ 2 h 255"/>
                <a:gd name="T82" fmla="*/ 54 w 147"/>
                <a:gd name="T83" fmla="*/ 5 h 255"/>
                <a:gd name="T84" fmla="*/ 54 w 147"/>
                <a:gd name="T85" fmla="*/ 9 h 255"/>
                <a:gd name="T86" fmla="*/ 54 w 147"/>
                <a:gd name="T87" fmla="*/ 13 h 255"/>
                <a:gd name="T88" fmla="*/ 54 w 147"/>
                <a:gd name="T89" fmla="*/ 21 h 255"/>
                <a:gd name="T90" fmla="*/ 48 w 147"/>
                <a:gd name="T91" fmla="*/ 39 h 255"/>
                <a:gd name="T92" fmla="*/ 39 w 147"/>
                <a:gd name="T93" fmla="*/ 52 h 255"/>
                <a:gd name="T94" fmla="*/ 29 w 147"/>
                <a:gd name="T95" fmla="*/ 62 h 255"/>
                <a:gd name="T96" fmla="*/ 17 w 147"/>
                <a:gd name="T97" fmla="*/ 68 h 255"/>
                <a:gd name="T98" fmla="*/ 8 w 147"/>
                <a:gd name="T99" fmla="*/ 71 h 255"/>
                <a:gd name="T100" fmla="*/ 5 w 147"/>
                <a:gd name="T101" fmla="*/ 71 h 255"/>
                <a:gd name="T102" fmla="*/ 2 w 147"/>
                <a:gd name="T103" fmla="*/ 72 h 255"/>
                <a:gd name="T104" fmla="*/ 0 w 147"/>
                <a:gd name="T105" fmla="*/ 7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255">
                  <a:moveTo>
                    <a:pt x="0" y="74"/>
                  </a:moveTo>
                  <a:lnTo>
                    <a:pt x="0" y="74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6" y="77"/>
                  </a:lnTo>
                  <a:lnTo>
                    <a:pt x="7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6" y="77"/>
                  </a:lnTo>
                  <a:lnTo>
                    <a:pt x="20" y="76"/>
                  </a:lnTo>
                  <a:lnTo>
                    <a:pt x="24" y="74"/>
                  </a:lnTo>
                  <a:lnTo>
                    <a:pt x="28" y="72"/>
                  </a:lnTo>
                  <a:lnTo>
                    <a:pt x="33" y="69"/>
                  </a:lnTo>
                  <a:lnTo>
                    <a:pt x="37" y="66"/>
                  </a:lnTo>
                  <a:lnTo>
                    <a:pt x="40" y="63"/>
                  </a:lnTo>
                  <a:lnTo>
                    <a:pt x="44" y="59"/>
                  </a:lnTo>
                  <a:lnTo>
                    <a:pt x="48" y="54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58" y="38"/>
                  </a:lnTo>
                  <a:lnTo>
                    <a:pt x="60" y="31"/>
                  </a:lnTo>
                  <a:lnTo>
                    <a:pt x="61" y="24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7" y="16"/>
                  </a:lnTo>
                  <a:lnTo>
                    <a:pt x="84" y="20"/>
                  </a:lnTo>
                  <a:lnTo>
                    <a:pt x="89" y="24"/>
                  </a:lnTo>
                  <a:lnTo>
                    <a:pt x="95" y="30"/>
                  </a:lnTo>
                  <a:lnTo>
                    <a:pt x="101" y="36"/>
                  </a:lnTo>
                  <a:lnTo>
                    <a:pt x="107" y="43"/>
                  </a:lnTo>
                  <a:lnTo>
                    <a:pt x="112" y="51"/>
                  </a:lnTo>
                  <a:lnTo>
                    <a:pt x="117" y="59"/>
                  </a:lnTo>
                  <a:lnTo>
                    <a:pt x="122" y="66"/>
                  </a:lnTo>
                  <a:lnTo>
                    <a:pt x="126" y="74"/>
                  </a:lnTo>
                  <a:lnTo>
                    <a:pt x="130" y="83"/>
                  </a:lnTo>
                  <a:lnTo>
                    <a:pt x="134" y="92"/>
                  </a:lnTo>
                  <a:lnTo>
                    <a:pt x="135" y="101"/>
                  </a:lnTo>
                  <a:lnTo>
                    <a:pt x="138" y="109"/>
                  </a:lnTo>
                  <a:lnTo>
                    <a:pt x="140" y="117"/>
                  </a:lnTo>
                  <a:lnTo>
                    <a:pt x="140" y="124"/>
                  </a:lnTo>
                  <a:lnTo>
                    <a:pt x="140" y="131"/>
                  </a:lnTo>
                  <a:lnTo>
                    <a:pt x="140" y="139"/>
                  </a:lnTo>
                  <a:lnTo>
                    <a:pt x="140" y="147"/>
                  </a:lnTo>
                  <a:lnTo>
                    <a:pt x="139" y="155"/>
                  </a:lnTo>
                  <a:lnTo>
                    <a:pt x="139" y="165"/>
                  </a:lnTo>
                  <a:lnTo>
                    <a:pt x="138" y="175"/>
                  </a:lnTo>
                  <a:lnTo>
                    <a:pt x="137" y="185"/>
                  </a:lnTo>
                  <a:lnTo>
                    <a:pt x="136" y="193"/>
                  </a:lnTo>
                  <a:lnTo>
                    <a:pt x="136" y="203"/>
                  </a:lnTo>
                  <a:lnTo>
                    <a:pt x="135" y="212"/>
                  </a:lnTo>
                  <a:lnTo>
                    <a:pt x="135" y="221"/>
                  </a:lnTo>
                  <a:lnTo>
                    <a:pt x="135" y="228"/>
                  </a:lnTo>
                  <a:lnTo>
                    <a:pt x="135" y="234"/>
                  </a:lnTo>
                  <a:lnTo>
                    <a:pt x="136" y="240"/>
                  </a:lnTo>
                  <a:lnTo>
                    <a:pt x="137" y="245"/>
                  </a:lnTo>
                  <a:lnTo>
                    <a:pt x="137" y="247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39" y="250"/>
                  </a:lnTo>
                  <a:lnTo>
                    <a:pt x="140" y="251"/>
                  </a:lnTo>
                  <a:lnTo>
                    <a:pt x="140" y="252"/>
                  </a:lnTo>
                  <a:lnTo>
                    <a:pt x="141" y="253"/>
                  </a:lnTo>
                  <a:lnTo>
                    <a:pt x="142" y="254"/>
                  </a:lnTo>
                  <a:lnTo>
                    <a:pt x="143" y="254"/>
                  </a:lnTo>
                  <a:lnTo>
                    <a:pt x="143" y="253"/>
                  </a:lnTo>
                  <a:lnTo>
                    <a:pt x="143" y="251"/>
                  </a:lnTo>
                  <a:lnTo>
                    <a:pt x="143" y="250"/>
                  </a:lnTo>
                  <a:lnTo>
                    <a:pt x="142" y="248"/>
                  </a:lnTo>
                  <a:lnTo>
                    <a:pt x="141" y="242"/>
                  </a:lnTo>
                  <a:lnTo>
                    <a:pt x="140" y="235"/>
                  </a:lnTo>
                  <a:lnTo>
                    <a:pt x="140" y="229"/>
                  </a:lnTo>
                  <a:lnTo>
                    <a:pt x="140" y="221"/>
                  </a:lnTo>
                  <a:lnTo>
                    <a:pt x="140" y="212"/>
                  </a:lnTo>
                  <a:lnTo>
                    <a:pt x="141" y="203"/>
                  </a:lnTo>
                  <a:lnTo>
                    <a:pt x="141" y="193"/>
                  </a:lnTo>
                  <a:lnTo>
                    <a:pt x="142" y="185"/>
                  </a:lnTo>
                  <a:lnTo>
                    <a:pt x="143" y="175"/>
                  </a:lnTo>
                  <a:lnTo>
                    <a:pt x="144" y="165"/>
                  </a:lnTo>
                  <a:lnTo>
                    <a:pt x="145" y="156"/>
                  </a:lnTo>
                  <a:lnTo>
                    <a:pt x="145" y="148"/>
                  </a:lnTo>
                  <a:lnTo>
                    <a:pt x="146" y="139"/>
                  </a:lnTo>
                  <a:lnTo>
                    <a:pt x="146" y="130"/>
                  </a:lnTo>
                  <a:lnTo>
                    <a:pt x="146" y="123"/>
                  </a:lnTo>
                  <a:lnTo>
                    <a:pt x="145" y="116"/>
                  </a:lnTo>
                  <a:lnTo>
                    <a:pt x="144" y="108"/>
                  </a:lnTo>
                  <a:lnTo>
                    <a:pt x="141" y="100"/>
                  </a:lnTo>
                  <a:lnTo>
                    <a:pt x="139" y="91"/>
                  </a:lnTo>
                  <a:lnTo>
                    <a:pt x="135" y="82"/>
                  </a:lnTo>
                  <a:lnTo>
                    <a:pt x="132" y="73"/>
                  </a:lnTo>
                  <a:lnTo>
                    <a:pt x="127" y="64"/>
                  </a:lnTo>
                  <a:lnTo>
                    <a:pt x="122" y="55"/>
                  </a:lnTo>
                  <a:lnTo>
                    <a:pt x="117" y="46"/>
                  </a:lnTo>
                  <a:lnTo>
                    <a:pt x="110" y="38"/>
                  </a:lnTo>
                  <a:lnTo>
                    <a:pt x="105" y="30"/>
                  </a:lnTo>
                  <a:lnTo>
                    <a:pt x="98" y="22"/>
                  </a:lnTo>
                  <a:lnTo>
                    <a:pt x="91" y="17"/>
                  </a:lnTo>
                  <a:lnTo>
                    <a:pt x="84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4" y="21"/>
                  </a:lnTo>
                  <a:lnTo>
                    <a:pt x="52" y="28"/>
                  </a:lnTo>
                  <a:lnTo>
                    <a:pt x="50" y="33"/>
                  </a:lnTo>
                  <a:lnTo>
                    <a:pt x="48" y="39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9" y="52"/>
                  </a:lnTo>
                  <a:lnTo>
                    <a:pt x="36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4"/>
                  </a:lnTo>
                  <a:lnTo>
                    <a:pt x="21" y="66"/>
                  </a:lnTo>
                  <a:lnTo>
                    <a:pt x="17" y="68"/>
                  </a:lnTo>
                  <a:lnTo>
                    <a:pt x="14" y="69"/>
                  </a:lnTo>
                  <a:lnTo>
                    <a:pt x="11" y="70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9" name="Freeform 363"/>
            <p:cNvSpPr>
              <a:spLocks/>
            </p:cNvSpPr>
            <p:nvPr/>
          </p:nvSpPr>
          <p:spPr bwMode="auto">
            <a:xfrm>
              <a:off x="975" y="3011"/>
              <a:ext cx="2" cy="128"/>
            </a:xfrm>
            <a:custGeom>
              <a:avLst/>
              <a:gdLst>
                <a:gd name="T0" fmla="*/ 0 w 2"/>
                <a:gd name="T1" fmla="*/ 10 h 128"/>
                <a:gd name="T2" fmla="*/ 0 w 2"/>
                <a:gd name="T3" fmla="*/ 19 h 128"/>
                <a:gd name="T4" fmla="*/ 0 w 2"/>
                <a:gd name="T5" fmla="*/ 31 h 128"/>
                <a:gd name="T6" fmla="*/ 0 w 2"/>
                <a:gd name="T7" fmla="*/ 44 h 128"/>
                <a:gd name="T8" fmla="*/ 0 w 2"/>
                <a:gd name="T9" fmla="*/ 58 h 128"/>
                <a:gd name="T10" fmla="*/ 0 w 2"/>
                <a:gd name="T11" fmla="*/ 71 h 128"/>
                <a:gd name="T12" fmla="*/ 0 w 2"/>
                <a:gd name="T13" fmla="*/ 81 h 128"/>
                <a:gd name="T14" fmla="*/ 0 w 2"/>
                <a:gd name="T15" fmla="*/ 90 h 128"/>
                <a:gd name="T16" fmla="*/ 0 w 2"/>
                <a:gd name="T17" fmla="*/ 95 h 128"/>
                <a:gd name="T18" fmla="*/ 0 w 2"/>
                <a:gd name="T19" fmla="*/ 98 h 128"/>
                <a:gd name="T20" fmla="*/ 0 w 2"/>
                <a:gd name="T21" fmla="*/ 103 h 128"/>
                <a:gd name="T22" fmla="*/ 0 w 2"/>
                <a:gd name="T23" fmla="*/ 107 h 128"/>
                <a:gd name="T24" fmla="*/ 0 w 2"/>
                <a:gd name="T25" fmla="*/ 112 h 128"/>
                <a:gd name="T26" fmla="*/ 0 w 2"/>
                <a:gd name="T27" fmla="*/ 116 h 128"/>
                <a:gd name="T28" fmla="*/ 0 w 2"/>
                <a:gd name="T29" fmla="*/ 119 h 128"/>
                <a:gd name="T30" fmla="*/ 1 w 2"/>
                <a:gd name="T31" fmla="*/ 123 h 128"/>
                <a:gd name="T32" fmla="*/ 1 w 2"/>
                <a:gd name="T33" fmla="*/ 125 h 128"/>
                <a:gd name="T34" fmla="*/ 1 w 2"/>
                <a:gd name="T35" fmla="*/ 127 h 128"/>
                <a:gd name="T36" fmla="*/ 1 w 2"/>
                <a:gd name="T37" fmla="*/ 125 h 128"/>
                <a:gd name="T38" fmla="*/ 1 w 2"/>
                <a:gd name="T39" fmla="*/ 123 h 128"/>
                <a:gd name="T40" fmla="*/ 1 w 2"/>
                <a:gd name="T41" fmla="*/ 121 h 128"/>
                <a:gd name="T42" fmla="*/ 1 w 2"/>
                <a:gd name="T43" fmla="*/ 118 h 128"/>
                <a:gd name="T44" fmla="*/ 1 w 2"/>
                <a:gd name="T45" fmla="*/ 116 h 128"/>
                <a:gd name="T46" fmla="*/ 1 w 2"/>
                <a:gd name="T47" fmla="*/ 113 h 128"/>
                <a:gd name="T48" fmla="*/ 1 w 2"/>
                <a:gd name="T49" fmla="*/ 109 h 128"/>
                <a:gd name="T50" fmla="*/ 0 w 2"/>
                <a:gd name="T51" fmla="*/ 106 h 128"/>
                <a:gd name="T52" fmla="*/ 0 w 2"/>
                <a:gd name="T53" fmla="*/ 102 h 128"/>
                <a:gd name="T54" fmla="*/ 0 w 2"/>
                <a:gd name="T55" fmla="*/ 99 h 128"/>
                <a:gd name="T56" fmla="*/ 0 w 2"/>
                <a:gd name="T57" fmla="*/ 91 h 128"/>
                <a:gd name="T58" fmla="*/ 1 w 2"/>
                <a:gd name="T59" fmla="*/ 83 h 128"/>
                <a:gd name="T60" fmla="*/ 1 w 2"/>
                <a:gd name="T61" fmla="*/ 73 h 128"/>
                <a:gd name="T62" fmla="*/ 1 w 2"/>
                <a:gd name="T63" fmla="*/ 59 h 128"/>
                <a:gd name="T64" fmla="*/ 1 w 2"/>
                <a:gd name="T65" fmla="*/ 45 h 128"/>
                <a:gd name="T66" fmla="*/ 1 w 2"/>
                <a:gd name="T67" fmla="*/ 31 h 128"/>
                <a:gd name="T68" fmla="*/ 1 w 2"/>
                <a:gd name="T69" fmla="*/ 18 h 128"/>
                <a:gd name="T70" fmla="*/ 1 w 2"/>
                <a:gd name="T71" fmla="*/ 10 h 128"/>
                <a:gd name="T72" fmla="*/ 0 w 2"/>
                <a:gd name="T73" fmla="*/ 6 h 128"/>
                <a:gd name="T74" fmla="*/ 0 w 2"/>
                <a:gd name="T75" fmla="*/ 4 h 128"/>
                <a:gd name="T76" fmla="*/ 0 w 2"/>
                <a:gd name="T77" fmla="*/ 2 h 128"/>
                <a:gd name="T78" fmla="*/ 0 w 2"/>
                <a:gd name="T79" fmla="*/ 0 h 128"/>
                <a:gd name="T80" fmla="*/ 0 w 2"/>
                <a:gd name="T81" fmla="*/ 2 h 128"/>
                <a:gd name="T82" fmla="*/ 0 w 2"/>
                <a:gd name="T83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" h="128">
                  <a:moveTo>
                    <a:pt x="0" y="6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1" y="125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1" y="66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0" name="Freeform 364"/>
            <p:cNvSpPr>
              <a:spLocks/>
            </p:cNvSpPr>
            <p:nvPr/>
          </p:nvSpPr>
          <p:spPr bwMode="auto">
            <a:xfrm>
              <a:off x="968" y="3002"/>
              <a:ext cx="1" cy="127"/>
            </a:xfrm>
            <a:custGeom>
              <a:avLst/>
              <a:gdLst>
                <a:gd name="T0" fmla="*/ 0 w 1"/>
                <a:gd name="T1" fmla="*/ 9 h 127"/>
                <a:gd name="T2" fmla="*/ 0 w 1"/>
                <a:gd name="T3" fmla="*/ 18 h 127"/>
                <a:gd name="T4" fmla="*/ 0 w 1"/>
                <a:gd name="T5" fmla="*/ 31 h 127"/>
                <a:gd name="T6" fmla="*/ 0 w 1"/>
                <a:gd name="T7" fmla="*/ 44 h 127"/>
                <a:gd name="T8" fmla="*/ 0 w 1"/>
                <a:gd name="T9" fmla="*/ 57 h 127"/>
                <a:gd name="T10" fmla="*/ 0 w 1"/>
                <a:gd name="T11" fmla="*/ 70 h 127"/>
                <a:gd name="T12" fmla="*/ 0 w 1"/>
                <a:gd name="T13" fmla="*/ 81 h 127"/>
                <a:gd name="T14" fmla="*/ 0 w 1"/>
                <a:gd name="T15" fmla="*/ 89 h 127"/>
                <a:gd name="T16" fmla="*/ 0 w 1"/>
                <a:gd name="T17" fmla="*/ 94 h 127"/>
                <a:gd name="T18" fmla="*/ 0 w 1"/>
                <a:gd name="T19" fmla="*/ 97 h 127"/>
                <a:gd name="T20" fmla="*/ 0 w 1"/>
                <a:gd name="T21" fmla="*/ 104 h 127"/>
                <a:gd name="T22" fmla="*/ 0 w 1"/>
                <a:gd name="T23" fmla="*/ 109 h 127"/>
                <a:gd name="T24" fmla="*/ 0 w 1"/>
                <a:gd name="T25" fmla="*/ 113 h 127"/>
                <a:gd name="T26" fmla="*/ 0 w 1"/>
                <a:gd name="T27" fmla="*/ 116 h 127"/>
                <a:gd name="T28" fmla="*/ 0 w 1"/>
                <a:gd name="T29" fmla="*/ 120 h 127"/>
                <a:gd name="T30" fmla="*/ 0 w 1"/>
                <a:gd name="T31" fmla="*/ 123 h 127"/>
                <a:gd name="T32" fmla="*/ 0 w 1"/>
                <a:gd name="T33" fmla="*/ 125 h 127"/>
                <a:gd name="T34" fmla="*/ 0 w 1"/>
                <a:gd name="T35" fmla="*/ 126 h 127"/>
                <a:gd name="T36" fmla="*/ 0 w 1"/>
                <a:gd name="T37" fmla="*/ 125 h 127"/>
                <a:gd name="T38" fmla="*/ 0 w 1"/>
                <a:gd name="T39" fmla="*/ 123 h 127"/>
                <a:gd name="T40" fmla="*/ 0 w 1"/>
                <a:gd name="T41" fmla="*/ 121 h 127"/>
                <a:gd name="T42" fmla="*/ 0 w 1"/>
                <a:gd name="T43" fmla="*/ 118 h 127"/>
                <a:gd name="T44" fmla="*/ 0 w 1"/>
                <a:gd name="T45" fmla="*/ 115 h 127"/>
                <a:gd name="T46" fmla="*/ 0 w 1"/>
                <a:gd name="T47" fmla="*/ 112 h 127"/>
                <a:gd name="T48" fmla="*/ 0 w 1"/>
                <a:gd name="T49" fmla="*/ 108 h 127"/>
                <a:gd name="T50" fmla="*/ 0 w 1"/>
                <a:gd name="T51" fmla="*/ 105 h 127"/>
                <a:gd name="T52" fmla="*/ 0 w 1"/>
                <a:gd name="T53" fmla="*/ 101 h 127"/>
                <a:gd name="T54" fmla="*/ 0 w 1"/>
                <a:gd name="T55" fmla="*/ 98 h 127"/>
                <a:gd name="T56" fmla="*/ 0 w 1"/>
                <a:gd name="T57" fmla="*/ 90 h 127"/>
                <a:gd name="T58" fmla="*/ 0 w 1"/>
                <a:gd name="T59" fmla="*/ 83 h 127"/>
                <a:gd name="T60" fmla="*/ 0 w 1"/>
                <a:gd name="T61" fmla="*/ 72 h 127"/>
                <a:gd name="T62" fmla="*/ 0 w 1"/>
                <a:gd name="T63" fmla="*/ 58 h 127"/>
                <a:gd name="T64" fmla="*/ 0 w 1"/>
                <a:gd name="T65" fmla="*/ 44 h 127"/>
                <a:gd name="T66" fmla="*/ 0 w 1"/>
                <a:gd name="T67" fmla="*/ 30 h 127"/>
                <a:gd name="T68" fmla="*/ 0 w 1"/>
                <a:gd name="T69" fmla="*/ 17 h 127"/>
                <a:gd name="T70" fmla="*/ 0 w 1"/>
                <a:gd name="T71" fmla="*/ 9 h 127"/>
                <a:gd name="T72" fmla="*/ 0 w 1"/>
                <a:gd name="T73" fmla="*/ 5 h 127"/>
                <a:gd name="T74" fmla="*/ 0 w 1"/>
                <a:gd name="T75" fmla="*/ 3 h 127"/>
                <a:gd name="T76" fmla="*/ 0 w 1"/>
                <a:gd name="T77" fmla="*/ 2 h 127"/>
                <a:gd name="T78" fmla="*/ 0 w 1"/>
                <a:gd name="T79" fmla="*/ 0 h 127"/>
                <a:gd name="T80" fmla="*/ 0 w 1"/>
                <a:gd name="T81" fmla="*/ 1 h 127"/>
                <a:gd name="T82" fmla="*/ 0 w 1"/>
                <a:gd name="T83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" h="127">
                  <a:moveTo>
                    <a:pt x="0" y="6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1" name="Freeform 365"/>
            <p:cNvSpPr>
              <a:spLocks/>
            </p:cNvSpPr>
            <p:nvPr/>
          </p:nvSpPr>
          <p:spPr bwMode="auto">
            <a:xfrm>
              <a:off x="957" y="3001"/>
              <a:ext cx="1" cy="116"/>
            </a:xfrm>
            <a:custGeom>
              <a:avLst/>
              <a:gdLst>
                <a:gd name="T0" fmla="*/ 0 w 1"/>
                <a:gd name="T1" fmla="*/ 9 h 116"/>
                <a:gd name="T2" fmla="*/ 0 w 1"/>
                <a:gd name="T3" fmla="*/ 18 h 116"/>
                <a:gd name="T4" fmla="*/ 0 w 1"/>
                <a:gd name="T5" fmla="*/ 29 h 116"/>
                <a:gd name="T6" fmla="*/ 0 w 1"/>
                <a:gd name="T7" fmla="*/ 40 h 116"/>
                <a:gd name="T8" fmla="*/ 0 w 1"/>
                <a:gd name="T9" fmla="*/ 51 h 116"/>
                <a:gd name="T10" fmla="*/ 0 w 1"/>
                <a:gd name="T11" fmla="*/ 62 h 116"/>
                <a:gd name="T12" fmla="*/ 0 w 1"/>
                <a:gd name="T13" fmla="*/ 71 h 116"/>
                <a:gd name="T14" fmla="*/ 0 w 1"/>
                <a:gd name="T15" fmla="*/ 78 h 116"/>
                <a:gd name="T16" fmla="*/ 0 w 1"/>
                <a:gd name="T17" fmla="*/ 83 h 116"/>
                <a:gd name="T18" fmla="*/ 0 w 1"/>
                <a:gd name="T19" fmla="*/ 86 h 116"/>
                <a:gd name="T20" fmla="*/ 0 w 1"/>
                <a:gd name="T21" fmla="*/ 91 h 116"/>
                <a:gd name="T22" fmla="*/ 0 w 1"/>
                <a:gd name="T23" fmla="*/ 95 h 116"/>
                <a:gd name="T24" fmla="*/ 0 w 1"/>
                <a:gd name="T25" fmla="*/ 100 h 116"/>
                <a:gd name="T26" fmla="*/ 0 w 1"/>
                <a:gd name="T27" fmla="*/ 104 h 116"/>
                <a:gd name="T28" fmla="*/ 0 w 1"/>
                <a:gd name="T29" fmla="*/ 107 h 116"/>
                <a:gd name="T30" fmla="*/ 0 w 1"/>
                <a:gd name="T31" fmla="*/ 111 h 116"/>
                <a:gd name="T32" fmla="*/ 0 w 1"/>
                <a:gd name="T33" fmla="*/ 113 h 116"/>
                <a:gd name="T34" fmla="*/ 0 w 1"/>
                <a:gd name="T35" fmla="*/ 115 h 116"/>
                <a:gd name="T36" fmla="*/ 0 w 1"/>
                <a:gd name="T37" fmla="*/ 114 h 116"/>
                <a:gd name="T38" fmla="*/ 0 w 1"/>
                <a:gd name="T39" fmla="*/ 113 h 116"/>
                <a:gd name="T40" fmla="*/ 0 w 1"/>
                <a:gd name="T41" fmla="*/ 111 h 116"/>
                <a:gd name="T42" fmla="*/ 0 w 1"/>
                <a:gd name="T43" fmla="*/ 109 h 116"/>
                <a:gd name="T44" fmla="*/ 0 w 1"/>
                <a:gd name="T45" fmla="*/ 106 h 116"/>
                <a:gd name="T46" fmla="*/ 0 w 1"/>
                <a:gd name="T47" fmla="*/ 104 h 116"/>
                <a:gd name="T48" fmla="*/ 0 w 1"/>
                <a:gd name="T49" fmla="*/ 101 h 116"/>
                <a:gd name="T50" fmla="*/ 0 w 1"/>
                <a:gd name="T51" fmla="*/ 97 h 116"/>
                <a:gd name="T52" fmla="*/ 0 w 1"/>
                <a:gd name="T53" fmla="*/ 94 h 116"/>
                <a:gd name="T54" fmla="*/ 0 w 1"/>
                <a:gd name="T55" fmla="*/ 89 h 116"/>
                <a:gd name="T56" fmla="*/ 0 w 1"/>
                <a:gd name="T57" fmla="*/ 86 h 116"/>
                <a:gd name="T58" fmla="*/ 0 w 1"/>
                <a:gd name="T59" fmla="*/ 82 h 116"/>
                <a:gd name="T60" fmla="*/ 0 w 1"/>
                <a:gd name="T61" fmla="*/ 76 h 116"/>
                <a:gd name="T62" fmla="*/ 0 w 1"/>
                <a:gd name="T63" fmla="*/ 68 h 116"/>
                <a:gd name="T64" fmla="*/ 0 w 1"/>
                <a:gd name="T65" fmla="*/ 57 h 116"/>
                <a:gd name="T66" fmla="*/ 0 w 1"/>
                <a:gd name="T67" fmla="*/ 46 h 116"/>
                <a:gd name="T68" fmla="*/ 0 w 1"/>
                <a:gd name="T69" fmla="*/ 33 h 116"/>
                <a:gd name="T70" fmla="*/ 0 w 1"/>
                <a:gd name="T71" fmla="*/ 22 h 116"/>
                <a:gd name="T72" fmla="*/ 0 w 1"/>
                <a:gd name="T73" fmla="*/ 12 h 116"/>
                <a:gd name="T74" fmla="*/ 0 w 1"/>
                <a:gd name="T75" fmla="*/ 7 h 116"/>
                <a:gd name="T76" fmla="*/ 0 w 1"/>
                <a:gd name="T77" fmla="*/ 5 h 116"/>
                <a:gd name="T78" fmla="*/ 0 w 1"/>
                <a:gd name="T79" fmla="*/ 3 h 116"/>
                <a:gd name="T80" fmla="*/ 0 w 1"/>
                <a:gd name="T81" fmla="*/ 1 h 116"/>
                <a:gd name="T82" fmla="*/ 0 w 1"/>
                <a:gd name="T83" fmla="*/ 0 h 116"/>
                <a:gd name="T84" fmla="*/ 0 w 1"/>
                <a:gd name="T85" fmla="*/ 1 h 116"/>
                <a:gd name="T86" fmla="*/ 0 w 1"/>
                <a:gd name="T87" fmla="*/ 3 h 116"/>
                <a:gd name="T88" fmla="*/ 0 w 1"/>
                <a:gd name="T8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" h="116">
                  <a:moveTo>
                    <a:pt x="0" y="6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Freeform 366"/>
            <p:cNvSpPr>
              <a:spLocks/>
            </p:cNvSpPr>
            <p:nvPr/>
          </p:nvSpPr>
          <p:spPr bwMode="auto">
            <a:xfrm>
              <a:off x="947" y="2997"/>
              <a:ext cx="1" cy="110"/>
            </a:xfrm>
            <a:custGeom>
              <a:avLst/>
              <a:gdLst>
                <a:gd name="T0" fmla="*/ 0 w 1"/>
                <a:gd name="T1" fmla="*/ 9 h 110"/>
                <a:gd name="T2" fmla="*/ 0 w 1"/>
                <a:gd name="T3" fmla="*/ 17 h 110"/>
                <a:gd name="T4" fmla="*/ 0 w 1"/>
                <a:gd name="T5" fmla="*/ 27 h 110"/>
                <a:gd name="T6" fmla="*/ 0 w 1"/>
                <a:gd name="T7" fmla="*/ 37 h 110"/>
                <a:gd name="T8" fmla="*/ 0 w 1"/>
                <a:gd name="T9" fmla="*/ 47 h 110"/>
                <a:gd name="T10" fmla="*/ 0 w 1"/>
                <a:gd name="T11" fmla="*/ 58 h 110"/>
                <a:gd name="T12" fmla="*/ 0 w 1"/>
                <a:gd name="T13" fmla="*/ 66 h 110"/>
                <a:gd name="T14" fmla="*/ 0 w 1"/>
                <a:gd name="T15" fmla="*/ 73 h 110"/>
                <a:gd name="T16" fmla="*/ 0 w 1"/>
                <a:gd name="T17" fmla="*/ 78 h 110"/>
                <a:gd name="T18" fmla="*/ 0 w 1"/>
                <a:gd name="T19" fmla="*/ 82 h 110"/>
                <a:gd name="T20" fmla="*/ 0 w 1"/>
                <a:gd name="T21" fmla="*/ 86 h 110"/>
                <a:gd name="T22" fmla="*/ 0 w 1"/>
                <a:gd name="T23" fmla="*/ 90 h 110"/>
                <a:gd name="T24" fmla="*/ 0 w 1"/>
                <a:gd name="T25" fmla="*/ 95 h 110"/>
                <a:gd name="T26" fmla="*/ 0 w 1"/>
                <a:gd name="T27" fmla="*/ 99 h 110"/>
                <a:gd name="T28" fmla="*/ 0 w 1"/>
                <a:gd name="T29" fmla="*/ 102 h 110"/>
                <a:gd name="T30" fmla="*/ 0 w 1"/>
                <a:gd name="T31" fmla="*/ 106 h 110"/>
                <a:gd name="T32" fmla="*/ 0 w 1"/>
                <a:gd name="T33" fmla="*/ 108 h 110"/>
                <a:gd name="T34" fmla="*/ 0 w 1"/>
                <a:gd name="T35" fmla="*/ 109 h 110"/>
                <a:gd name="T36" fmla="*/ 0 w 1"/>
                <a:gd name="T37" fmla="*/ 108 h 110"/>
                <a:gd name="T38" fmla="*/ 0 w 1"/>
                <a:gd name="T39" fmla="*/ 106 h 110"/>
                <a:gd name="T40" fmla="*/ 0 w 1"/>
                <a:gd name="T41" fmla="*/ 105 h 110"/>
                <a:gd name="T42" fmla="*/ 0 w 1"/>
                <a:gd name="T43" fmla="*/ 103 h 110"/>
                <a:gd name="T44" fmla="*/ 0 w 1"/>
                <a:gd name="T45" fmla="*/ 100 h 110"/>
                <a:gd name="T46" fmla="*/ 0 w 1"/>
                <a:gd name="T47" fmla="*/ 97 h 110"/>
                <a:gd name="T48" fmla="*/ 0 w 1"/>
                <a:gd name="T49" fmla="*/ 93 h 110"/>
                <a:gd name="T50" fmla="*/ 0 w 1"/>
                <a:gd name="T51" fmla="*/ 90 h 110"/>
                <a:gd name="T52" fmla="*/ 0 w 1"/>
                <a:gd name="T53" fmla="*/ 87 h 110"/>
                <a:gd name="T54" fmla="*/ 0 w 1"/>
                <a:gd name="T55" fmla="*/ 83 h 110"/>
                <a:gd name="T56" fmla="*/ 0 w 1"/>
                <a:gd name="T57" fmla="*/ 77 h 110"/>
                <a:gd name="T58" fmla="*/ 0 w 1"/>
                <a:gd name="T59" fmla="*/ 72 h 110"/>
                <a:gd name="T60" fmla="*/ 0 w 1"/>
                <a:gd name="T61" fmla="*/ 64 h 110"/>
                <a:gd name="T62" fmla="*/ 0 w 1"/>
                <a:gd name="T63" fmla="*/ 54 h 110"/>
                <a:gd name="T64" fmla="*/ 0 w 1"/>
                <a:gd name="T65" fmla="*/ 43 h 110"/>
                <a:gd name="T66" fmla="*/ 0 w 1"/>
                <a:gd name="T67" fmla="*/ 31 h 110"/>
                <a:gd name="T68" fmla="*/ 0 w 1"/>
                <a:gd name="T69" fmla="*/ 21 h 110"/>
                <a:gd name="T70" fmla="*/ 0 w 1"/>
                <a:gd name="T71" fmla="*/ 12 h 110"/>
                <a:gd name="T72" fmla="*/ 0 w 1"/>
                <a:gd name="T73" fmla="*/ 6 h 110"/>
                <a:gd name="T74" fmla="*/ 0 w 1"/>
                <a:gd name="T75" fmla="*/ 4 h 110"/>
                <a:gd name="T76" fmla="*/ 0 w 1"/>
                <a:gd name="T77" fmla="*/ 2 h 110"/>
                <a:gd name="T78" fmla="*/ 0 w 1"/>
                <a:gd name="T79" fmla="*/ 0 h 110"/>
                <a:gd name="T80" fmla="*/ 0 w 1"/>
                <a:gd name="T81" fmla="*/ 1 h 110"/>
                <a:gd name="T82" fmla="*/ 0 w 1"/>
                <a:gd name="T8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" h="110">
                  <a:moveTo>
                    <a:pt x="0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Freeform 367"/>
            <p:cNvSpPr>
              <a:spLocks/>
            </p:cNvSpPr>
            <p:nvPr/>
          </p:nvSpPr>
          <p:spPr bwMode="auto">
            <a:xfrm>
              <a:off x="952" y="2949"/>
              <a:ext cx="21" cy="54"/>
            </a:xfrm>
            <a:custGeom>
              <a:avLst/>
              <a:gdLst>
                <a:gd name="T0" fmla="*/ 3 w 21"/>
                <a:gd name="T1" fmla="*/ 4 h 54"/>
                <a:gd name="T2" fmla="*/ 4 w 21"/>
                <a:gd name="T3" fmla="*/ 6 h 54"/>
                <a:gd name="T4" fmla="*/ 4 w 21"/>
                <a:gd name="T5" fmla="*/ 8 h 54"/>
                <a:gd name="T6" fmla="*/ 5 w 21"/>
                <a:gd name="T7" fmla="*/ 11 h 54"/>
                <a:gd name="T8" fmla="*/ 5 w 21"/>
                <a:gd name="T9" fmla="*/ 13 h 54"/>
                <a:gd name="T10" fmla="*/ 7 w 21"/>
                <a:gd name="T11" fmla="*/ 16 h 54"/>
                <a:gd name="T12" fmla="*/ 8 w 21"/>
                <a:gd name="T13" fmla="*/ 20 h 54"/>
                <a:gd name="T14" fmla="*/ 8 w 21"/>
                <a:gd name="T15" fmla="*/ 22 h 54"/>
                <a:gd name="T16" fmla="*/ 10 w 21"/>
                <a:gd name="T17" fmla="*/ 26 h 54"/>
                <a:gd name="T18" fmla="*/ 11 w 21"/>
                <a:gd name="T19" fmla="*/ 29 h 54"/>
                <a:gd name="T20" fmla="*/ 12 w 21"/>
                <a:gd name="T21" fmla="*/ 32 h 54"/>
                <a:gd name="T22" fmla="*/ 13 w 21"/>
                <a:gd name="T23" fmla="*/ 35 h 54"/>
                <a:gd name="T24" fmla="*/ 14 w 21"/>
                <a:gd name="T25" fmla="*/ 38 h 54"/>
                <a:gd name="T26" fmla="*/ 15 w 21"/>
                <a:gd name="T27" fmla="*/ 40 h 54"/>
                <a:gd name="T28" fmla="*/ 16 w 21"/>
                <a:gd name="T29" fmla="*/ 43 h 54"/>
                <a:gd name="T30" fmla="*/ 17 w 21"/>
                <a:gd name="T31" fmla="*/ 45 h 54"/>
                <a:gd name="T32" fmla="*/ 18 w 21"/>
                <a:gd name="T33" fmla="*/ 47 h 54"/>
                <a:gd name="T34" fmla="*/ 18 w 21"/>
                <a:gd name="T35" fmla="*/ 49 h 54"/>
                <a:gd name="T36" fmla="*/ 19 w 21"/>
                <a:gd name="T37" fmla="*/ 49 h 54"/>
                <a:gd name="T38" fmla="*/ 19 w 21"/>
                <a:gd name="T39" fmla="*/ 50 h 54"/>
                <a:gd name="T40" fmla="*/ 20 w 21"/>
                <a:gd name="T41" fmla="*/ 50 h 54"/>
                <a:gd name="T42" fmla="*/ 20 w 21"/>
                <a:gd name="T43" fmla="*/ 51 h 54"/>
                <a:gd name="T44" fmla="*/ 20 w 21"/>
                <a:gd name="T45" fmla="*/ 52 h 54"/>
                <a:gd name="T46" fmla="*/ 20 w 21"/>
                <a:gd name="T47" fmla="*/ 53 h 54"/>
                <a:gd name="T48" fmla="*/ 19 w 21"/>
                <a:gd name="T49" fmla="*/ 52 h 54"/>
                <a:gd name="T50" fmla="*/ 18 w 21"/>
                <a:gd name="T51" fmla="*/ 52 h 54"/>
                <a:gd name="T52" fmla="*/ 18 w 21"/>
                <a:gd name="T53" fmla="*/ 51 h 54"/>
                <a:gd name="T54" fmla="*/ 18 w 21"/>
                <a:gd name="T55" fmla="*/ 51 h 54"/>
                <a:gd name="T56" fmla="*/ 18 w 21"/>
                <a:gd name="T57" fmla="*/ 50 h 54"/>
                <a:gd name="T58" fmla="*/ 17 w 21"/>
                <a:gd name="T59" fmla="*/ 49 h 54"/>
                <a:gd name="T60" fmla="*/ 15 w 21"/>
                <a:gd name="T61" fmla="*/ 47 h 54"/>
                <a:gd name="T62" fmla="*/ 15 w 21"/>
                <a:gd name="T63" fmla="*/ 45 h 54"/>
                <a:gd name="T64" fmla="*/ 13 w 21"/>
                <a:gd name="T65" fmla="*/ 42 h 54"/>
                <a:gd name="T66" fmla="*/ 12 w 21"/>
                <a:gd name="T67" fmla="*/ 39 h 54"/>
                <a:gd name="T68" fmla="*/ 11 w 21"/>
                <a:gd name="T69" fmla="*/ 35 h 54"/>
                <a:gd name="T70" fmla="*/ 9 w 21"/>
                <a:gd name="T71" fmla="*/ 31 h 54"/>
                <a:gd name="T72" fmla="*/ 8 w 21"/>
                <a:gd name="T73" fmla="*/ 28 h 54"/>
                <a:gd name="T74" fmla="*/ 7 w 21"/>
                <a:gd name="T75" fmla="*/ 24 h 54"/>
                <a:gd name="T76" fmla="*/ 5 w 21"/>
                <a:gd name="T77" fmla="*/ 21 h 54"/>
                <a:gd name="T78" fmla="*/ 4 w 21"/>
                <a:gd name="T79" fmla="*/ 17 h 54"/>
                <a:gd name="T80" fmla="*/ 3 w 21"/>
                <a:gd name="T81" fmla="*/ 14 h 54"/>
                <a:gd name="T82" fmla="*/ 2 w 21"/>
                <a:gd name="T83" fmla="*/ 12 h 54"/>
                <a:gd name="T84" fmla="*/ 2 w 21"/>
                <a:gd name="T85" fmla="*/ 9 h 54"/>
                <a:gd name="T86" fmla="*/ 1 w 21"/>
                <a:gd name="T87" fmla="*/ 7 h 54"/>
                <a:gd name="T88" fmla="*/ 1 w 21"/>
                <a:gd name="T89" fmla="*/ 6 h 54"/>
                <a:gd name="T90" fmla="*/ 0 w 21"/>
                <a:gd name="T91" fmla="*/ 4 h 54"/>
                <a:gd name="T92" fmla="*/ 0 w 21"/>
                <a:gd name="T93" fmla="*/ 4 h 54"/>
                <a:gd name="T94" fmla="*/ 0 w 21"/>
                <a:gd name="T95" fmla="*/ 3 h 54"/>
                <a:gd name="T96" fmla="*/ 0 w 21"/>
                <a:gd name="T97" fmla="*/ 2 h 54"/>
                <a:gd name="T98" fmla="*/ 0 w 21"/>
                <a:gd name="T99" fmla="*/ 1 h 54"/>
                <a:gd name="T100" fmla="*/ 1 w 21"/>
                <a:gd name="T101" fmla="*/ 0 h 54"/>
                <a:gd name="T102" fmla="*/ 2 w 21"/>
                <a:gd name="T103" fmla="*/ 0 h 54"/>
                <a:gd name="T104" fmla="*/ 2 w 21"/>
                <a:gd name="T105" fmla="*/ 1 h 54"/>
                <a:gd name="T106" fmla="*/ 2 w 21"/>
                <a:gd name="T107" fmla="*/ 2 h 54"/>
                <a:gd name="T108" fmla="*/ 3 w 21"/>
                <a:gd name="T109" fmla="*/ 3 h 54"/>
                <a:gd name="T110" fmla="*/ 3 w 21"/>
                <a:gd name="T11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54">
                  <a:moveTo>
                    <a:pt x="3" y="4"/>
                  </a:moveTo>
                  <a:lnTo>
                    <a:pt x="4" y="6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3" y="35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6" y="43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2"/>
                  </a:lnTo>
                  <a:lnTo>
                    <a:pt x="12" y="39"/>
                  </a:lnTo>
                  <a:lnTo>
                    <a:pt x="11" y="35"/>
                  </a:lnTo>
                  <a:lnTo>
                    <a:pt x="9" y="31"/>
                  </a:lnTo>
                  <a:lnTo>
                    <a:pt x="8" y="28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Freeform 368"/>
            <p:cNvSpPr>
              <a:spLocks/>
            </p:cNvSpPr>
            <p:nvPr/>
          </p:nvSpPr>
          <p:spPr bwMode="auto">
            <a:xfrm>
              <a:off x="942" y="2945"/>
              <a:ext cx="21" cy="54"/>
            </a:xfrm>
            <a:custGeom>
              <a:avLst/>
              <a:gdLst>
                <a:gd name="T0" fmla="*/ 2 w 21"/>
                <a:gd name="T1" fmla="*/ 4 h 54"/>
                <a:gd name="T2" fmla="*/ 3 w 21"/>
                <a:gd name="T3" fmla="*/ 6 h 54"/>
                <a:gd name="T4" fmla="*/ 4 w 21"/>
                <a:gd name="T5" fmla="*/ 9 h 54"/>
                <a:gd name="T6" fmla="*/ 5 w 21"/>
                <a:gd name="T7" fmla="*/ 12 h 54"/>
                <a:gd name="T8" fmla="*/ 5 w 21"/>
                <a:gd name="T9" fmla="*/ 14 h 54"/>
                <a:gd name="T10" fmla="*/ 6 w 21"/>
                <a:gd name="T11" fmla="*/ 17 h 54"/>
                <a:gd name="T12" fmla="*/ 7 w 21"/>
                <a:gd name="T13" fmla="*/ 20 h 54"/>
                <a:gd name="T14" fmla="*/ 8 w 21"/>
                <a:gd name="T15" fmla="*/ 23 h 54"/>
                <a:gd name="T16" fmla="*/ 11 w 21"/>
                <a:gd name="T17" fmla="*/ 30 h 54"/>
                <a:gd name="T18" fmla="*/ 12 w 21"/>
                <a:gd name="T19" fmla="*/ 33 h 54"/>
                <a:gd name="T20" fmla="*/ 13 w 21"/>
                <a:gd name="T21" fmla="*/ 36 h 54"/>
                <a:gd name="T22" fmla="*/ 14 w 21"/>
                <a:gd name="T23" fmla="*/ 39 h 54"/>
                <a:gd name="T24" fmla="*/ 16 w 21"/>
                <a:gd name="T25" fmla="*/ 44 h 54"/>
                <a:gd name="T26" fmla="*/ 17 w 21"/>
                <a:gd name="T27" fmla="*/ 46 h 54"/>
                <a:gd name="T28" fmla="*/ 18 w 21"/>
                <a:gd name="T29" fmla="*/ 48 h 54"/>
                <a:gd name="T30" fmla="*/ 18 w 21"/>
                <a:gd name="T31" fmla="*/ 49 h 54"/>
                <a:gd name="T32" fmla="*/ 18 w 21"/>
                <a:gd name="T33" fmla="*/ 49 h 54"/>
                <a:gd name="T34" fmla="*/ 19 w 21"/>
                <a:gd name="T35" fmla="*/ 50 h 54"/>
                <a:gd name="T36" fmla="*/ 19 w 21"/>
                <a:gd name="T37" fmla="*/ 51 h 54"/>
                <a:gd name="T38" fmla="*/ 20 w 21"/>
                <a:gd name="T39" fmla="*/ 52 h 54"/>
                <a:gd name="T40" fmla="*/ 20 w 21"/>
                <a:gd name="T41" fmla="*/ 53 h 54"/>
                <a:gd name="T42" fmla="*/ 19 w 21"/>
                <a:gd name="T43" fmla="*/ 53 h 54"/>
                <a:gd name="T44" fmla="*/ 18 w 21"/>
                <a:gd name="T45" fmla="*/ 53 h 54"/>
                <a:gd name="T46" fmla="*/ 18 w 21"/>
                <a:gd name="T47" fmla="*/ 52 h 54"/>
                <a:gd name="T48" fmla="*/ 17 w 21"/>
                <a:gd name="T49" fmla="*/ 51 h 54"/>
                <a:gd name="T50" fmla="*/ 17 w 21"/>
                <a:gd name="T51" fmla="*/ 50 h 54"/>
                <a:gd name="T52" fmla="*/ 16 w 21"/>
                <a:gd name="T53" fmla="*/ 49 h 54"/>
                <a:gd name="T54" fmla="*/ 15 w 21"/>
                <a:gd name="T55" fmla="*/ 48 h 54"/>
                <a:gd name="T56" fmla="*/ 14 w 21"/>
                <a:gd name="T57" fmla="*/ 45 h 54"/>
                <a:gd name="T58" fmla="*/ 13 w 21"/>
                <a:gd name="T59" fmla="*/ 42 h 54"/>
                <a:gd name="T60" fmla="*/ 12 w 21"/>
                <a:gd name="T61" fmla="*/ 40 h 54"/>
                <a:gd name="T62" fmla="*/ 11 w 21"/>
                <a:gd name="T63" fmla="*/ 36 h 54"/>
                <a:gd name="T64" fmla="*/ 9 w 21"/>
                <a:gd name="T65" fmla="*/ 32 h 54"/>
                <a:gd name="T66" fmla="*/ 8 w 21"/>
                <a:gd name="T67" fmla="*/ 29 h 54"/>
                <a:gd name="T68" fmla="*/ 6 w 21"/>
                <a:gd name="T69" fmla="*/ 25 h 54"/>
                <a:gd name="T70" fmla="*/ 5 w 21"/>
                <a:gd name="T71" fmla="*/ 22 h 54"/>
                <a:gd name="T72" fmla="*/ 4 w 21"/>
                <a:gd name="T73" fmla="*/ 18 h 54"/>
                <a:gd name="T74" fmla="*/ 2 w 21"/>
                <a:gd name="T75" fmla="*/ 13 h 54"/>
                <a:gd name="T76" fmla="*/ 2 w 21"/>
                <a:gd name="T77" fmla="*/ 10 h 54"/>
                <a:gd name="T78" fmla="*/ 1 w 21"/>
                <a:gd name="T79" fmla="*/ 8 h 54"/>
                <a:gd name="T80" fmla="*/ 1 w 21"/>
                <a:gd name="T81" fmla="*/ 7 h 54"/>
                <a:gd name="T82" fmla="*/ 0 w 21"/>
                <a:gd name="T83" fmla="*/ 6 h 54"/>
                <a:gd name="T84" fmla="*/ 0 w 21"/>
                <a:gd name="T85" fmla="*/ 4 h 54"/>
                <a:gd name="T86" fmla="*/ 0 w 21"/>
                <a:gd name="T87" fmla="*/ 4 h 54"/>
                <a:gd name="T88" fmla="*/ 0 w 21"/>
                <a:gd name="T89" fmla="*/ 3 h 54"/>
                <a:gd name="T90" fmla="*/ 0 w 21"/>
                <a:gd name="T91" fmla="*/ 2 h 54"/>
                <a:gd name="T92" fmla="*/ 0 w 21"/>
                <a:gd name="T93" fmla="*/ 1 h 54"/>
                <a:gd name="T94" fmla="*/ 0 w 21"/>
                <a:gd name="T95" fmla="*/ 0 h 54"/>
                <a:gd name="T96" fmla="*/ 1 w 21"/>
                <a:gd name="T97" fmla="*/ 0 h 54"/>
                <a:gd name="T98" fmla="*/ 1 w 21"/>
                <a:gd name="T99" fmla="*/ 1 h 54"/>
                <a:gd name="T100" fmla="*/ 2 w 21"/>
                <a:gd name="T101" fmla="*/ 1 h 54"/>
                <a:gd name="T102" fmla="*/ 2 w 21"/>
                <a:gd name="T103" fmla="*/ 2 h 54"/>
                <a:gd name="T104" fmla="*/ 2 w 21"/>
                <a:gd name="T105" fmla="*/ 3 h 54"/>
                <a:gd name="T106" fmla="*/ 2 w 21"/>
                <a:gd name="T107" fmla="*/ 4 h 54"/>
                <a:gd name="T108" fmla="*/ 2 w 21"/>
                <a:gd name="T109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54">
                  <a:moveTo>
                    <a:pt x="2" y="4"/>
                  </a:moveTo>
                  <a:lnTo>
                    <a:pt x="3" y="6"/>
                  </a:lnTo>
                  <a:lnTo>
                    <a:pt x="4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20"/>
                  </a:lnTo>
                  <a:lnTo>
                    <a:pt x="8" y="23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3" y="36"/>
                  </a:lnTo>
                  <a:lnTo>
                    <a:pt x="14" y="39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5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8" y="29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Freeform 369"/>
            <p:cNvSpPr>
              <a:spLocks/>
            </p:cNvSpPr>
            <p:nvPr/>
          </p:nvSpPr>
          <p:spPr bwMode="auto">
            <a:xfrm>
              <a:off x="932" y="2945"/>
              <a:ext cx="21" cy="53"/>
            </a:xfrm>
            <a:custGeom>
              <a:avLst/>
              <a:gdLst>
                <a:gd name="T0" fmla="*/ 2 w 21"/>
                <a:gd name="T1" fmla="*/ 4 h 53"/>
                <a:gd name="T2" fmla="*/ 3 w 21"/>
                <a:gd name="T3" fmla="*/ 6 h 53"/>
                <a:gd name="T4" fmla="*/ 4 w 21"/>
                <a:gd name="T5" fmla="*/ 9 h 53"/>
                <a:gd name="T6" fmla="*/ 5 w 21"/>
                <a:gd name="T7" fmla="*/ 11 h 53"/>
                <a:gd name="T8" fmla="*/ 5 w 21"/>
                <a:gd name="T9" fmla="*/ 13 h 53"/>
                <a:gd name="T10" fmla="*/ 6 w 21"/>
                <a:gd name="T11" fmla="*/ 16 h 53"/>
                <a:gd name="T12" fmla="*/ 7 w 21"/>
                <a:gd name="T13" fmla="*/ 20 h 53"/>
                <a:gd name="T14" fmla="*/ 8 w 21"/>
                <a:gd name="T15" fmla="*/ 22 h 53"/>
                <a:gd name="T16" fmla="*/ 9 w 21"/>
                <a:gd name="T17" fmla="*/ 26 h 53"/>
                <a:gd name="T18" fmla="*/ 10 w 21"/>
                <a:gd name="T19" fmla="*/ 29 h 53"/>
                <a:gd name="T20" fmla="*/ 12 w 21"/>
                <a:gd name="T21" fmla="*/ 32 h 53"/>
                <a:gd name="T22" fmla="*/ 12 w 21"/>
                <a:gd name="T23" fmla="*/ 35 h 53"/>
                <a:gd name="T24" fmla="*/ 14 w 21"/>
                <a:gd name="T25" fmla="*/ 38 h 53"/>
                <a:gd name="T26" fmla="*/ 15 w 21"/>
                <a:gd name="T27" fmla="*/ 40 h 53"/>
                <a:gd name="T28" fmla="*/ 15 w 21"/>
                <a:gd name="T29" fmla="*/ 43 h 53"/>
                <a:gd name="T30" fmla="*/ 16 w 21"/>
                <a:gd name="T31" fmla="*/ 45 h 53"/>
                <a:gd name="T32" fmla="*/ 18 w 21"/>
                <a:gd name="T33" fmla="*/ 47 h 53"/>
                <a:gd name="T34" fmla="*/ 18 w 21"/>
                <a:gd name="T35" fmla="*/ 48 h 53"/>
                <a:gd name="T36" fmla="*/ 18 w 21"/>
                <a:gd name="T37" fmla="*/ 48 h 53"/>
                <a:gd name="T38" fmla="*/ 19 w 21"/>
                <a:gd name="T39" fmla="*/ 49 h 53"/>
                <a:gd name="T40" fmla="*/ 19 w 21"/>
                <a:gd name="T41" fmla="*/ 50 h 53"/>
                <a:gd name="T42" fmla="*/ 20 w 21"/>
                <a:gd name="T43" fmla="*/ 51 h 53"/>
                <a:gd name="T44" fmla="*/ 20 w 21"/>
                <a:gd name="T45" fmla="*/ 52 h 53"/>
                <a:gd name="T46" fmla="*/ 19 w 21"/>
                <a:gd name="T47" fmla="*/ 52 h 53"/>
                <a:gd name="T48" fmla="*/ 18 w 21"/>
                <a:gd name="T49" fmla="*/ 52 h 53"/>
                <a:gd name="T50" fmla="*/ 18 w 21"/>
                <a:gd name="T51" fmla="*/ 51 h 53"/>
                <a:gd name="T52" fmla="*/ 17 w 21"/>
                <a:gd name="T53" fmla="*/ 50 h 53"/>
                <a:gd name="T54" fmla="*/ 17 w 21"/>
                <a:gd name="T55" fmla="*/ 49 h 53"/>
                <a:gd name="T56" fmla="*/ 16 w 21"/>
                <a:gd name="T57" fmla="*/ 48 h 53"/>
                <a:gd name="T58" fmla="*/ 15 w 21"/>
                <a:gd name="T59" fmla="*/ 47 h 53"/>
                <a:gd name="T60" fmla="*/ 14 w 21"/>
                <a:gd name="T61" fmla="*/ 44 h 53"/>
                <a:gd name="T62" fmla="*/ 13 w 21"/>
                <a:gd name="T63" fmla="*/ 41 h 53"/>
                <a:gd name="T64" fmla="*/ 12 w 21"/>
                <a:gd name="T65" fmla="*/ 39 h 53"/>
                <a:gd name="T66" fmla="*/ 10 w 21"/>
                <a:gd name="T67" fmla="*/ 35 h 53"/>
                <a:gd name="T68" fmla="*/ 9 w 21"/>
                <a:gd name="T69" fmla="*/ 31 h 53"/>
                <a:gd name="T70" fmla="*/ 8 w 21"/>
                <a:gd name="T71" fmla="*/ 28 h 53"/>
                <a:gd name="T72" fmla="*/ 6 w 21"/>
                <a:gd name="T73" fmla="*/ 24 h 53"/>
                <a:gd name="T74" fmla="*/ 5 w 21"/>
                <a:gd name="T75" fmla="*/ 21 h 53"/>
                <a:gd name="T76" fmla="*/ 4 w 21"/>
                <a:gd name="T77" fmla="*/ 17 h 53"/>
                <a:gd name="T78" fmla="*/ 3 w 21"/>
                <a:gd name="T79" fmla="*/ 14 h 53"/>
                <a:gd name="T80" fmla="*/ 2 w 21"/>
                <a:gd name="T81" fmla="*/ 12 h 53"/>
                <a:gd name="T82" fmla="*/ 2 w 21"/>
                <a:gd name="T83" fmla="*/ 9 h 53"/>
                <a:gd name="T84" fmla="*/ 1 w 21"/>
                <a:gd name="T85" fmla="*/ 7 h 53"/>
                <a:gd name="T86" fmla="*/ 1 w 21"/>
                <a:gd name="T87" fmla="*/ 6 h 53"/>
                <a:gd name="T88" fmla="*/ 0 w 21"/>
                <a:gd name="T89" fmla="*/ 5 h 53"/>
                <a:gd name="T90" fmla="*/ 0 w 21"/>
                <a:gd name="T91" fmla="*/ 4 h 53"/>
                <a:gd name="T92" fmla="*/ 0 w 21"/>
                <a:gd name="T93" fmla="*/ 3 h 53"/>
                <a:gd name="T94" fmla="*/ 0 w 21"/>
                <a:gd name="T95" fmla="*/ 2 h 53"/>
                <a:gd name="T96" fmla="*/ 0 w 21"/>
                <a:gd name="T97" fmla="*/ 1 h 53"/>
                <a:gd name="T98" fmla="*/ 0 w 21"/>
                <a:gd name="T99" fmla="*/ 0 h 53"/>
                <a:gd name="T100" fmla="*/ 1 w 21"/>
                <a:gd name="T101" fmla="*/ 0 h 53"/>
                <a:gd name="T102" fmla="*/ 2 w 21"/>
                <a:gd name="T103" fmla="*/ 1 h 53"/>
                <a:gd name="T104" fmla="*/ 2 w 21"/>
                <a:gd name="T105" fmla="*/ 2 h 53"/>
                <a:gd name="T106" fmla="*/ 2 w 21"/>
                <a:gd name="T107" fmla="*/ 4 h 53"/>
                <a:gd name="T108" fmla="*/ 2 w 21"/>
                <a:gd name="T109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53">
                  <a:moveTo>
                    <a:pt x="2" y="4"/>
                  </a:moveTo>
                  <a:lnTo>
                    <a:pt x="3" y="6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7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1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Freeform 370"/>
            <p:cNvSpPr>
              <a:spLocks/>
            </p:cNvSpPr>
            <p:nvPr/>
          </p:nvSpPr>
          <p:spPr bwMode="auto">
            <a:xfrm>
              <a:off x="928" y="2954"/>
              <a:ext cx="13" cy="31"/>
            </a:xfrm>
            <a:custGeom>
              <a:avLst/>
              <a:gdLst>
                <a:gd name="T0" fmla="*/ 2 w 13"/>
                <a:gd name="T1" fmla="*/ 3 h 31"/>
                <a:gd name="T2" fmla="*/ 2 w 13"/>
                <a:gd name="T3" fmla="*/ 4 h 31"/>
                <a:gd name="T4" fmla="*/ 2 w 13"/>
                <a:gd name="T5" fmla="*/ 5 h 31"/>
                <a:gd name="T6" fmla="*/ 3 w 13"/>
                <a:gd name="T7" fmla="*/ 6 h 31"/>
                <a:gd name="T8" fmla="*/ 3 w 13"/>
                <a:gd name="T9" fmla="*/ 8 h 31"/>
                <a:gd name="T10" fmla="*/ 3 w 13"/>
                <a:gd name="T11" fmla="*/ 9 h 31"/>
                <a:gd name="T12" fmla="*/ 4 w 13"/>
                <a:gd name="T13" fmla="*/ 11 h 31"/>
                <a:gd name="T14" fmla="*/ 5 w 13"/>
                <a:gd name="T15" fmla="*/ 13 h 31"/>
                <a:gd name="T16" fmla="*/ 5 w 13"/>
                <a:gd name="T17" fmla="*/ 14 h 31"/>
                <a:gd name="T18" fmla="*/ 6 w 13"/>
                <a:gd name="T19" fmla="*/ 16 h 31"/>
                <a:gd name="T20" fmla="*/ 7 w 13"/>
                <a:gd name="T21" fmla="*/ 18 h 31"/>
                <a:gd name="T22" fmla="*/ 7 w 13"/>
                <a:gd name="T23" fmla="*/ 19 h 31"/>
                <a:gd name="T24" fmla="*/ 8 w 13"/>
                <a:gd name="T25" fmla="*/ 21 h 31"/>
                <a:gd name="T26" fmla="*/ 9 w 13"/>
                <a:gd name="T27" fmla="*/ 23 h 31"/>
                <a:gd name="T28" fmla="*/ 9 w 13"/>
                <a:gd name="T29" fmla="*/ 23 h 31"/>
                <a:gd name="T30" fmla="*/ 9 w 13"/>
                <a:gd name="T31" fmla="*/ 24 h 31"/>
                <a:gd name="T32" fmla="*/ 10 w 13"/>
                <a:gd name="T33" fmla="*/ 25 h 31"/>
                <a:gd name="T34" fmla="*/ 10 w 13"/>
                <a:gd name="T35" fmla="*/ 26 h 31"/>
                <a:gd name="T36" fmla="*/ 11 w 13"/>
                <a:gd name="T37" fmla="*/ 26 h 31"/>
                <a:gd name="T38" fmla="*/ 11 w 13"/>
                <a:gd name="T39" fmla="*/ 27 h 31"/>
                <a:gd name="T40" fmla="*/ 11 w 13"/>
                <a:gd name="T41" fmla="*/ 28 h 31"/>
                <a:gd name="T42" fmla="*/ 11 w 13"/>
                <a:gd name="T43" fmla="*/ 28 h 31"/>
                <a:gd name="T44" fmla="*/ 12 w 13"/>
                <a:gd name="T45" fmla="*/ 29 h 31"/>
                <a:gd name="T46" fmla="*/ 12 w 13"/>
                <a:gd name="T47" fmla="*/ 30 h 31"/>
                <a:gd name="T48" fmla="*/ 11 w 13"/>
                <a:gd name="T49" fmla="*/ 30 h 31"/>
                <a:gd name="T50" fmla="*/ 11 w 13"/>
                <a:gd name="T51" fmla="*/ 29 h 31"/>
                <a:gd name="T52" fmla="*/ 11 w 13"/>
                <a:gd name="T53" fmla="*/ 29 h 31"/>
                <a:gd name="T54" fmla="*/ 10 w 13"/>
                <a:gd name="T55" fmla="*/ 28 h 31"/>
                <a:gd name="T56" fmla="*/ 9 w 13"/>
                <a:gd name="T57" fmla="*/ 27 h 31"/>
                <a:gd name="T58" fmla="*/ 9 w 13"/>
                <a:gd name="T59" fmla="*/ 26 h 31"/>
                <a:gd name="T60" fmla="*/ 8 w 13"/>
                <a:gd name="T61" fmla="*/ 24 h 31"/>
                <a:gd name="T62" fmla="*/ 7 w 13"/>
                <a:gd name="T63" fmla="*/ 23 h 31"/>
                <a:gd name="T64" fmla="*/ 6 w 13"/>
                <a:gd name="T65" fmla="*/ 20 h 31"/>
                <a:gd name="T66" fmla="*/ 5 w 13"/>
                <a:gd name="T67" fmla="*/ 18 h 31"/>
                <a:gd name="T68" fmla="*/ 4 w 13"/>
                <a:gd name="T69" fmla="*/ 17 h 31"/>
                <a:gd name="T70" fmla="*/ 3 w 13"/>
                <a:gd name="T71" fmla="*/ 15 h 31"/>
                <a:gd name="T72" fmla="*/ 3 w 13"/>
                <a:gd name="T73" fmla="*/ 13 h 31"/>
                <a:gd name="T74" fmla="*/ 2 w 13"/>
                <a:gd name="T75" fmla="*/ 11 h 31"/>
                <a:gd name="T76" fmla="*/ 1 w 13"/>
                <a:gd name="T77" fmla="*/ 9 h 31"/>
                <a:gd name="T78" fmla="*/ 1 w 13"/>
                <a:gd name="T79" fmla="*/ 8 h 31"/>
                <a:gd name="T80" fmla="*/ 0 w 13"/>
                <a:gd name="T81" fmla="*/ 7 h 31"/>
                <a:gd name="T82" fmla="*/ 0 w 13"/>
                <a:gd name="T83" fmla="*/ 5 h 31"/>
                <a:gd name="T84" fmla="*/ 0 w 13"/>
                <a:gd name="T85" fmla="*/ 4 h 31"/>
                <a:gd name="T86" fmla="*/ 0 w 13"/>
                <a:gd name="T87" fmla="*/ 3 h 31"/>
                <a:gd name="T88" fmla="*/ 0 w 13"/>
                <a:gd name="T89" fmla="*/ 3 h 31"/>
                <a:gd name="T90" fmla="*/ 0 w 13"/>
                <a:gd name="T91" fmla="*/ 2 h 31"/>
                <a:gd name="T92" fmla="*/ 0 w 13"/>
                <a:gd name="T93" fmla="*/ 1 h 31"/>
                <a:gd name="T94" fmla="*/ 0 w 13"/>
                <a:gd name="T95" fmla="*/ 0 h 31"/>
                <a:gd name="T96" fmla="*/ 1 w 13"/>
                <a:gd name="T97" fmla="*/ 0 h 31"/>
                <a:gd name="T98" fmla="*/ 1 w 13"/>
                <a:gd name="T99" fmla="*/ 1 h 31"/>
                <a:gd name="T100" fmla="*/ 1 w 13"/>
                <a:gd name="T101" fmla="*/ 2 h 31"/>
                <a:gd name="T102" fmla="*/ 2 w 13"/>
                <a:gd name="T103" fmla="*/ 3 h 31"/>
                <a:gd name="T104" fmla="*/ 2 w 13"/>
                <a:gd name="T10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31">
                  <a:moveTo>
                    <a:pt x="2" y="3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7" name="Freeform 371"/>
            <p:cNvSpPr>
              <a:spLocks/>
            </p:cNvSpPr>
            <p:nvPr/>
          </p:nvSpPr>
          <p:spPr bwMode="auto">
            <a:xfrm>
              <a:off x="924" y="2965"/>
              <a:ext cx="13" cy="31"/>
            </a:xfrm>
            <a:custGeom>
              <a:avLst/>
              <a:gdLst>
                <a:gd name="T0" fmla="*/ 1 w 13"/>
                <a:gd name="T1" fmla="*/ 3 h 31"/>
                <a:gd name="T2" fmla="*/ 2 w 13"/>
                <a:gd name="T3" fmla="*/ 3 h 31"/>
                <a:gd name="T4" fmla="*/ 2 w 13"/>
                <a:gd name="T5" fmla="*/ 5 h 31"/>
                <a:gd name="T6" fmla="*/ 2 w 13"/>
                <a:gd name="T7" fmla="*/ 6 h 31"/>
                <a:gd name="T8" fmla="*/ 3 w 13"/>
                <a:gd name="T9" fmla="*/ 8 h 31"/>
                <a:gd name="T10" fmla="*/ 3 w 13"/>
                <a:gd name="T11" fmla="*/ 9 h 31"/>
                <a:gd name="T12" fmla="*/ 4 w 13"/>
                <a:gd name="T13" fmla="*/ 11 h 31"/>
                <a:gd name="T14" fmla="*/ 5 w 13"/>
                <a:gd name="T15" fmla="*/ 13 h 31"/>
                <a:gd name="T16" fmla="*/ 5 w 13"/>
                <a:gd name="T17" fmla="*/ 14 h 31"/>
                <a:gd name="T18" fmla="*/ 6 w 13"/>
                <a:gd name="T19" fmla="*/ 16 h 31"/>
                <a:gd name="T20" fmla="*/ 7 w 13"/>
                <a:gd name="T21" fmla="*/ 18 h 31"/>
                <a:gd name="T22" fmla="*/ 7 w 13"/>
                <a:gd name="T23" fmla="*/ 19 h 31"/>
                <a:gd name="T24" fmla="*/ 8 w 13"/>
                <a:gd name="T25" fmla="*/ 21 h 31"/>
                <a:gd name="T26" fmla="*/ 9 w 13"/>
                <a:gd name="T27" fmla="*/ 22 h 31"/>
                <a:gd name="T28" fmla="*/ 9 w 13"/>
                <a:gd name="T29" fmla="*/ 23 h 31"/>
                <a:gd name="T30" fmla="*/ 9 w 13"/>
                <a:gd name="T31" fmla="*/ 24 h 31"/>
                <a:gd name="T32" fmla="*/ 10 w 13"/>
                <a:gd name="T33" fmla="*/ 25 h 31"/>
                <a:gd name="T34" fmla="*/ 11 w 13"/>
                <a:gd name="T35" fmla="*/ 26 h 31"/>
                <a:gd name="T36" fmla="*/ 11 w 13"/>
                <a:gd name="T37" fmla="*/ 27 h 31"/>
                <a:gd name="T38" fmla="*/ 11 w 13"/>
                <a:gd name="T39" fmla="*/ 28 h 31"/>
                <a:gd name="T40" fmla="*/ 12 w 13"/>
                <a:gd name="T41" fmla="*/ 28 h 31"/>
                <a:gd name="T42" fmla="*/ 12 w 13"/>
                <a:gd name="T43" fmla="*/ 29 h 31"/>
                <a:gd name="T44" fmla="*/ 12 w 13"/>
                <a:gd name="T45" fmla="*/ 30 h 31"/>
                <a:gd name="T46" fmla="*/ 11 w 13"/>
                <a:gd name="T47" fmla="*/ 30 h 31"/>
                <a:gd name="T48" fmla="*/ 11 w 13"/>
                <a:gd name="T49" fmla="*/ 30 h 31"/>
                <a:gd name="T50" fmla="*/ 11 w 13"/>
                <a:gd name="T51" fmla="*/ 29 h 31"/>
                <a:gd name="T52" fmla="*/ 10 w 13"/>
                <a:gd name="T53" fmla="*/ 28 h 31"/>
                <a:gd name="T54" fmla="*/ 9 w 13"/>
                <a:gd name="T55" fmla="*/ 27 h 31"/>
                <a:gd name="T56" fmla="*/ 9 w 13"/>
                <a:gd name="T57" fmla="*/ 25 h 31"/>
                <a:gd name="T58" fmla="*/ 8 w 13"/>
                <a:gd name="T59" fmla="*/ 24 h 31"/>
                <a:gd name="T60" fmla="*/ 7 w 13"/>
                <a:gd name="T61" fmla="*/ 23 h 31"/>
                <a:gd name="T62" fmla="*/ 6 w 13"/>
                <a:gd name="T63" fmla="*/ 20 h 31"/>
                <a:gd name="T64" fmla="*/ 5 w 13"/>
                <a:gd name="T65" fmla="*/ 18 h 31"/>
                <a:gd name="T66" fmla="*/ 5 w 13"/>
                <a:gd name="T67" fmla="*/ 17 h 31"/>
                <a:gd name="T68" fmla="*/ 3 w 13"/>
                <a:gd name="T69" fmla="*/ 14 h 31"/>
                <a:gd name="T70" fmla="*/ 3 w 13"/>
                <a:gd name="T71" fmla="*/ 13 h 31"/>
                <a:gd name="T72" fmla="*/ 2 w 13"/>
                <a:gd name="T73" fmla="*/ 11 h 31"/>
                <a:gd name="T74" fmla="*/ 1 w 13"/>
                <a:gd name="T75" fmla="*/ 9 h 31"/>
                <a:gd name="T76" fmla="*/ 1 w 13"/>
                <a:gd name="T77" fmla="*/ 8 h 31"/>
                <a:gd name="T78" fmla="*/ 1 w 13"/>
                <a:gd name="T79" fmla="*/ 7 h 31"/>
                <a:gd name="T80" fmla="*/ 1 w 13"/>
                <a:gd name="T81" fmla="*/ 5 h 31"/>
                <a:gd name="T82" fmla="*/ 0 w 13"/>
                <a:gd name="T83" fmla="*/ 4 h 31"/>
                <a:gd name="T84" fmla="*/ 0 w 13"/>
                <a:gd name="T85" fmla="*/ 3 h 31"/>
                <a:gd name="T86" fmla="*/ 0 w 13"/>
                <a:gd name="T87" fmla="*/ 3 h 31"/>
                <a:gd name="T88" fmla="*/ 0 w 13"/>
                <a:gd name="T89" fmla="*/ 2 h 31"/>
                <a:gd name="T90" fmla="*/ 0 w 13"/>
                <a:gd name="T91" fmla="*/ 1 h 31"/>
                <a:gd name="T92" fmla="*/ 1 w 13"/>
                <a:gd name="T93" fmla="*/ 0 h 31"/>
                <a:gd name="T94" fmla="*/ 1 w 13"/>
                <a:gd name="T95" fmla="*/ 1 h 31"/>
                <a:gd name="T96" fmla="*/ 1 w 13"/>
                <a:gd name="T97" fmla="*/ 2 h 31"/>
                <a:gd name="T98" fmla="*/ 1 w 13"/>
                <a:gd name="T9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1">
                  <a:moveTo>
                    <a:pt x="1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8" name="Freeform 372"/>
            <p:cNvSpPr>
              <a:spLocks/>
            </p:cNvSpPr>
            <p:nvPr/>
          </p:nvSpPr>
          <p:spPr bwMode="auto">
            <a:xfrm>
              <a:off x="919" y="2979"/>
              <a:ext cx="11" cy="25"/>
            </a:xfrm>
            <a:custGeom>
              <a:avLst/>
              <a:gdLst>
                <a:gd name="T0" fmla="*/ 1 w 11"/>
                <a:gd name="T1" fmla="*/ 2 h 25"/>
                <a:gd name="T2" fmla="*/ 1 w 11"/>
                <a:gd name="T3" fmla="*/ 3 h 25"/>
                <a:gd name="T4" fmla="*/ 1 w 11"/>
                <a:gd name="T5" fmla="*/ 4 h 25"/>
                <a:gd name="T6" fmla="*/ 2 w 11"/>
                <a:gd name="T7" fmla="*/ 5 h 25"/>
                <a:gd name="T8" fmla="*/ 3 w 11"/>
                <a:gd name="T9" fmla="*/ 6 h 25"/>
                <a:gd name="T10" fmla="*/ 3 w 11"/>
                <a:gd name="T11" fmla="*/ 7 h 25"/>
                <a:gd name="T12" fmla="*/ 3 w 11"/>
                <a:gd name="T13" fmla="*/ 9 h 25"/>
                <a:gd name="T14" fmla="*/ 4 w 11"/>
                <a:gd name="T15" fmla="*/ 10 h 25"/>
                <a:gd name="T16" fmla="*/ 4 w 11"/>
                <a:gd name="T17" fmla="*/ 11 h 25"/>
                <a:gd name="T18" fmla="*/ 5 w 11"/>
                <a:gd name="T19" fmla="*/ 12 h 25"/>
                <a:gd name="T20" fmla="*/ 6 w 11"/>
                <a:gd name="T21" fmla="*/ 14 h 25"/>
                <a:gd name="T22" fmla="*/ 6 w 11"/>
                <a:gd name="T23" fmla="*/ 14 h 25"/>
                <a:gd name="T24" fmla="*/ 6 w 11"/>
                <a:gd name="T25" fmla="*/ 16 h 25"/>
                <a:gd name="T26" fmla="*/ 7 w 11"/>
                <a:gd name="T27" fmla="*/ 17 h 25"/>
                <a:gd name="T28" fmla="*/ 8 w 11"/>
                <a:gd name="T29" fmla="*/ 18 h 25"/>
                <a:gd name="T30" fmla="*/ 8 w 11"/>
                <a:gd name="T31" fmla="*/ 18 h 25"/>
                <a:gd name="T32" fmla="*/ 9 w 11"/>
                <a:gd name="T33" fmla="*/ 19 h 25"/>
                <a:gd name="T34" fmla="*/ 9 w 11"/>
                <a:gd name="T35" fmla="*/ 20 h 25"/>
                <a:gd name="T36" fmla="*/ 9 w 11"/>
                <a:gd name="T37" fmla="*/ 20 h 25"/>
                <a:gd name="T38" fmla="*/ 9 w 11"/>
                <a:gd name="T39" fmla="*/ 21 h 25"/>
                <a:gd name="T40" fmla="*/ 9 w 11"/>
                <a:gd name="T41" fmla="*/ 22 h 25"/>
                <a:gd name="T42" fmla="*/ 10 w 11"/>
                <a:gd name="T43" fmla="*/ 22 h 25"/>
                <a:gd name="T44" fmla="*/ 10 w 11"/>
                <a:gd name="T45" fmla="*/ 23 h 25"/>
                <a:gd name="T46" fmla="*/ 10 w 11"/>
                <a:gd name="T47" fmla="*/ 24 h 25"/>
                <a:gd name="T48" fmla="*/ 9 w 11"/>
                <a:gd name="T49" fmla="*/ 24 h 25"/>
                <a:gd name="T50" fmla="*/ 9 w 11"/>
                <a:gd name="T51" fmla="*/ 23 h 25"/>
                <a:gd name="T52" fmla="*/ 9 w 11"/>
                <a:gd name="T53" fmla="*/ 23 h 25"/>
                <a:gd name="T54" fmla="*/ 8 w 11"/>
                <a:gd name="T55" fmla="*/ 22 h 25"/>
                <a:gd name="T56" fmla="*/ 8 w 11"/>
                <a:gd name="T57" fmla="*/ 22 h 25"/>
                <a:gd name="T58" fmla="*/ 8 w 11"/>
                <a:gd name="T59" fmla="*/ 21 h 25"/>
                <a:gd name="T60" fmla="*/ 7 w 11"/>
                <a:gd name="T61" fmla="*/ 19 h 25"/>
                <a:gd name="T62" fmla="*/ 6 w 11"/>
                <a:gd name="T63" fmla="*/ 18 h 25"/>
                <a:gd name="T64" fmla="*/ 5 w 11"/>
                <a:gd name="T65" fmla="*/ 17 h 25"/>
                <a:gd name="T66" fmla="*/ 4 w 11"/>
                <a:gd name="T67" fmla="*/ 15 h 25"/>
                <a:gd name="T68" fmla="*/ 4 w 11"/>
                <a:gd name="T69" fmla="*/ 14 h 25"/>
                <a:gd name="T70" fmla="*/ 3 w 11"/>
                <a:gd name="T71" fmla="*/ 13 h 25"/>
                <a:gd name="T72" fmla="*/ 2 w 11"/>
                <a:gd name="T73" fmla="*/ 11 h 25"/>
                <a:gd name="T74" fmla="*/ 1 w 11"/>
                <a:gd name="T75" fmla="*/ 10 h 25"/>
                <a:gd name="T76" fmla="*/ 1 w 11"/>
                <a:gd name="T77" fmla="*/ 8 h 25"/>
                <a:gd name="T78" fmla="*/ 1 w 11"/>
                <a:gd name="T79" fmla="*/ 7 h 25"/>
                <a:gd name="T80" fmla="*/ 0 w 11"/>
                <a:gd name="T81" fmla="*/ 6 h 25"/>
                <a:gd name="T82" fmla="*/ 0 w 11"/>
                <a:gd name="T83" fmla="*/ 5 h 25"/>
                <a:gd name="T84" fmla="*/ 0 w 11"/>
                <a:gd name="T85" fmla="*/ 4 h 25"/>
                <a:gd name="T86" fmla="*/ 0 w 11"/>
                <a:gd name="T87" fmla="*/ 2 h 25"/>
                <a:gd name="T88" fmla="*/ 0 w 11"/>
                <a:gd name="T89" fmla="*/ 2 h 25"/>
                <a:gd name="T90" fmla="*/ 0 w 11"/>
                <a:gd name="T91" fmla="*/ 1 h 25"/>
                <a:gd name="T92" fmla="*/ 0 w 11"/>
                <a:gd name="T93" fmla="*/ 0 h 25"/>
                <a:gd name="T94" fmla="*/ 1 w 11"/>
                <a:gd name="T95" fmla="*/ 0 h 25"/>
                <a:gd name="T96" fmla="*/ 1 w 11"/>
                <a:gd name="T97" fmla="*/ 1 h 25"/>
                <a:gd name="T98" fmla="*/ 1 w 11"/>
                <a:gd name="T99" fmla="*/ 2 h 25"/>
                <a:gd name="T100" fmla="*/ 1 w 11"/>
                <a:gd name="T10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25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Freeform 373"/>
            <p:cNvSpPr>
              <a:spLocks/>
            </p:cNvSpPr>
            <p:nvPr/>
          </p:nvSpPr>
          <p:spPr bwMode="auto">
            <a:xfrm>
              <a:off x="913" y="2987"/>
              <a:ext cx="10" cy="25"/>
            </a:xfrm>
            <a:custGeom>
              <a:avLst/>
              <a:gdLst>
                <a:gd name="T0" fmla="*/ 1 w 10"/>
                <a:gd name="T1" fmla="*/ 2 h 25"/>
                <a:gd name="T2" fmla="*/ 2 w 10"/>
                <a:gd name="T3" fmla="*/ 3 h 25"/>
                <a:gd name="T4" fmla="*/ 2 w 10"/>
                <a:gd name="T5" fmla="*/ 4 h 25"/>
                <a:gd name="T6" fmla="*/ 2 w 10"/>
                <a:gd name="T7" fmla="*/ 6 h 25"/>
                <a:gd name="T8" fmla="*/ 2 w 10"/>
                <a:gd name="T9" fmla="*/ 6 h 25"/>
                <a:gd name="T10" fmla="*/ 3 w 10"/>
                <a:gd name="T11" fmla="*/ 7 h 25"/>
                <a:gd name="T12" fmla="*/ 3 w 10"/>
                <a:gd name="T13" fmla="*/ 9 h 25"/>
                <a:gd name="T14" fmla="*/ 4 w 10"/>
                <a:gd name="T15" fmla="*/ 10 h 25"/>
                <a:gd name="T16" fmla="*/ 4 w 10"/>
                <a:gd name="T17" fmla="*/ 11 h 25"/>
                <a:gd name="T18" fmla="*/ 5 w 10"/>
                <a:gd name="T19" fmla="*/ 13 h 25"/>
                <a:gd name="T20" fmla="*/ 5 w 10"/>
                <a:gd name="T21" fmla="*/ 14 h 25"/>
                <a:gd name="T22" fmla="*/ 5 w 10"/>
                <a:gd name="T23" fmla="*/ 14 h 25"/>
                <a:gd name="T24" fmla="*/ 6 w 10"/>
                <a:gd name="T25" fmla="*/ 16 h 25"/>
                <a:gd name="T26" fmla="*/ 7 w 10"/>
                <a:gd name="T27" fmla="*/ 17 h 25"/>
                <a:gd name="T28" fmla="*/ 7 w 10"/>
                <a:gd name="T29" fmla="*/ 18 h 25"/>
                <a:gd name="T30" fmla="*/ 8 w 10"/>
                <a:gd name="T31" fmla="*/ 18 h 25"/>
                <a:gd name="T32" fmla="*/ 8 w 10"/>
                <a:gd name="T33" fmla="*/ 19 h 25"/>
                <a:gd name="T34" fmla="*/ 8 w 10"/>
                <a:gd name="T35" fmla="*/ 20 h 25"/>
                <a:gd name="T36" fmla="*/ 9 w 10"/>
                <a:gd name="T37" fmla="*/ 20 h 25"/>
                <a:gd name="T38" fmla="*/ 9 w 10"/>
                <a:gd name="T39" fmla="*/ 21 h 25"/>
                <a:gd name="T40" fmla="*/ 9 w 10"/>
                <a:gd name="T41" fmla="*/ 22 h 25"/>
                <a:gd name="T42" fmla="*/ 9 w 10"/>
                <a:gd name="T43" fmla="*/ 22 h 25"/>
                <a:gd name="T44" fmla="*/ 9 w 10"/>
                <a:gd name="T45" fmla="*/ 23 h 25"/>
                <a:gd name="T46" fmla="*/ 9 w 10"/>
                <a:gd name="T47" fmla="*/ 24 h 25"/>
                <a:gd name="T48" fmla="*/ 9 w 10"/>
                <a:gd name="T49" fmla="*/ 23 h 25"/>
                <a:gd name="T50" fmla="*/ 8 w 10"/>
                <a:gd name="T51" fmla="*/ 23 h 25"/>
                <a:gd name="T52" fmla="*/ 8 w 10"/>
                <a:gd name="T53" fmla="*/ 22 h 25"/>
                <a:gd name="T54" fmla="*/ 8 w 10"/>
                <a:gd name="T55" fmla="*/ 22 h 25"/>
                <a:gd name="T56" fmla="*/ 7 w 10"/>
                <a:gd name="T57" fmla="*/ 22 h 25"/>
                <a:gd name="T58" fmla="*/ 7 w 10"/>
                <a:gd name="T59" fmla="*/ 20 h 25"/>
                <a:gd name="T60" fmla="*/ 6 w 10"/>
                <a:gd name="T61" fmla="*/ 19 h 25"/>
                <a:gd name="T62" fmla="*/ 5 w 10"/>
                <a:gd name="T63" fmla="*/ 18 h 25"/>
                <a:gd name="T64" fmla="*/ 5 w 10"/>
                <a:gd name="T65" fmla="*/ 17 h 25"/>
                <a:gd name="T66" fmla="*/ 4 w 10"/>
                <a:gd name="T67" fmla="*/ 15 h 25"/>
                <a:gd name="T68" fmla="*/ 4 w 10"/>
                <a:gd name="T69" fmla="*/ 14 h 25"/>
                <a:gd name="T70" fmla="*/ 3 w 10"/>
                <a:gd name="T71" fmla="*/ 13 h 25"/>
                <a:gd name="T72" fmla="*/ 2 w 10"/>
                <a:gd name="T73" fmla="*/ 11 h 25"/>
                <a:gd name="T74" fmla="*/ 2 w 10"/>
                <a:gd name="T75" fmla="*/ 10 h 25"/>
                <a:gd name="T76" fmla="*/ 1 w 10"/>
                <a:gd name="T77" fmla="*/ 8 h 25"/>
                <a:gd name="T78" fmla="*/ 1 w 10"/>
                <a:gd name="T79" fmla="*/ 7 h 25"/>
                <a:gd name="T80" fmla="*/ 1 w 10"/>
                <a:gd name="T81" fmla="*/ 6 h 25"/>
                <a:gd name="T82" fmla="*/ 1 w 10"/>
                <a:gd name="T83" fmla="*/ 5 h 25"/>
                <a:gd name="T84" fmla="*/ 0 w 10"/>
                <a:gd name="T85" fmla="*/ 4 h 25"/>
                <a:gd name="T86" fmla="*/ 0 w 10"/>
                <a:gd name="T87" fmla="*/ 3 h 25"/>
                <a:gd name="T88" fmla="*/ 0 w 10"/>
                <a:gd name="T89" fmla="*/ 2 h 25"/>
                <a:gd name="T90" fmla="*/ 0 w 10"/>
                <a:gd name="T91" fmla="*/ 2 h 25"/>
                <a:gd name="T92" fmla="*/ 0 w 10"/>
                <a:gd name="T93" fmla="*/ 1 h 25"/>
                <a:gd name="T94" fmla="*/ 1 w 10"/>
                <a:gd name="T95" fmla="*/ 1 h 25"/>
                <a:gd name="T96" fmla="*/ 1 w 10"/>
                <a:gd name="T97" fmla="*/ 0 h 25"/>
                <a:gd name="T98" fmla="*/ 1 w 10"/>
                <a:gd name="T99" fmla="*/ 0 h 25"/>
                <a:gd name="T100" fmla="*/ 1 w 10"/>
                <a:gd name="T101" fmla="*/ 1 h 25"/>
                <a:gd name="T102" fmla="*/ 1 w 10"/>
                <a:gd name="T103" fmla="*/ 2 h 25"/>
                <a:gd name="T104" fmla="*/ 1 w 10"/>
                <a:gd name="T10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" h="25">
                  <a:moveTo>
                    <a:pt x="1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Freeform 374"/>
            <p:cNvSpPr>
              <a:spLocks/>
            </p:cNvSpPr>
            <p:nvPr/>
          </p:nvSpPr>
          <p:spPr bwMode="auto">
            <a:xfrm>
              <a:off x="908" y="2997"/>
              <a:ext cx="10" cy="24"/>
            </a:xfrm>
            <a:custGeom>
              <a:avLst/>
              <a:gdLst>
                <a:gd name="T0" fmla="*/ 2 w 10"/>
                <a:gd name="T1" fmla="*/ 2 h 24"/>
                <a:gd name="T2" fmla="*/ 2 w 10"/>
                <a:gd name="T3" fmla="*/ 3 h 24"/>
                <a:gd name="T4" fmla="*/ 2 w 10"/>
                <a:gd name="T5" fmla="*/ 4 h 24"/>
                <a:gd name="T6" fmla="*/ 2 w 10"/>
                <a:gd name="T7" fmla="*/ 5 h 24"/>
                <a:gd name="T8" fmla="*/ 2 w 10"/>
                <a:gd name="T9" fmla="*/ 6 h 24"/>
                <a:gd name="T10" fmla="*/ 2 w 10"/>
                <a:gd name="T11" fmla="*/ 7 h 24"/>
                <a:gd name="T12" fmla="*/ 3 w 10"/>
                <a:gd name="T13" fmla="*/ 8 h 24"/>
                <a:gd name="T14" fmla="*/ 4 w 10"/>
                <a:gd name="T15" fmla="*/ 10 h 24"/>
                <a:gd name="T16" fmla="*/ 4 w 10"/>
                <a:gd name="T17" fmla="*/ 10 h 24"/>
                <a:gd name="T18" fmla="*/ 4 w 10"/>
                <a:gd name="T19" fmla="*/ 12 h 24"/>
                <a:gd name="T20" fmla="*/ 5 w 10"/>
                <a:gd name="T21" fmla="*/ 13 h 24"/>
                <a:gd name="T22" fmla="*/ 5 w 10"/>
                <a:gd name="T23" fmla="*/ 13 h 24"/>
                <a:gd name="T24" fmla="*/ 5 w 10"/>
                <a:gd name="T25" fmla="*/ 15 h 24"/>
                <a:gd name="T26" fmla="*/ 6 w 10"/>
                <a:gd name="T27" fmla="*/ 16 h 24"/>
                <a:gd name="T28" fmla="*/ 7 w 10"/>
                <a:gd name="T29" fmla="*/ 17 h 24"/>
                <a:gd name="T30" fmla="*/ 7 w 10"/>
                <a:gd name="T31" fmla="*/ 17 h 24"/>
                <a:gd name="T32" fmla="*/ 7 w 10"/>
                <a:gd name="T33" fmla="*/ 17 h 24"/>
                <a:gd name="T34" fmla="*/ 8 w 10"/>
                <a:gd name="T35" fmla="*/ 18 h 24"/>
                <a:gd name="T36" fmla="*/ 8 w 10"/>
                <a:gd name="T37" fmla="*/ 19 h 24"/>
                <a:gd name="T38" fmla="*/ 8 w 10"/>
                <a:gd name="T39" fmla="*/ 19 h 24"/>
                <a:gd name="T40" fmla="*/ 8 w 10"/>
                <a:gd name="T41" fmla="*/ 20 h 24"/>
                <a:gd name="T42" fmla="*/ 8 w 10"/>
                <a:gd name="T43" fmla="*/ 21 h 24"/>
                <a:gd name="T44" fmla="*/ 9 w 10"/>
                <a:gd name="T45" fmla="*/ 21 h 24"/>
                <a:gd name="T46" fmla="*/ 9 w 10"/>
                <a:gd name="T47" fmla="*/ 21 h 24"/>
                <a:gd name="T48" fmla="*/ 9 w 10"/>
                <a:gd name="T49" fmla="*/ 22 h 24"/>
                <a:gd name="T50" fmla="*/ 9 w 10"/>
                <a:gd name="T51" fmla="*/ 23 h 24"/>
                <a:gd name="T52" fmla="*/ 8 w 10"/>
                <a:gd name="T53" fmla="*/ 23 h 24"/>
                <a:gd name="T54" fmla="*/ 8 w 10"/>
                <a:gd name="T55" fmla="*/ 22 h 24"/>
                <a:gd name="T56" fmla="*/ 8 w 10"/>
                <a:gd name="T57" fmla="*/ 21 h 24"/>
                <a:gd name="T58" fmla="*/ 7 w 10"/>
                <a:gd name="T59" fmla="*/ 21 h 24"/>
                <a:gd name="T60" fmla="*/ 7 w 10"/>
                <a:gd name="T61" fmla="*/ 21 h 24"/>
                <a:gd name="T62" fmla="*/ 7 w 10"/>
                <a:gd name="T63" fmla="*/ 20 h 24"/>
                <a:gd name="T64" fmla="*/ 6 w 10"/>
                <a:gd name="T65" fmla="*/ 18 h 24"/>
                <a:gd name="T66" fmla="*/ 5 w 10"/>
                <a:gd name="T67" fmla="*/ 17 h 24"/>
                <a:gd name="T68" fmla="*/ 5 w 10"/>
                <a:gd name="T69" fmla="*/ 17 h 24"/>
                <a:gd name="T70" fmla="*/ 4 w 10"/>
                <a:gd name="T71" fmla="*/ 15 h 24"/>
                <a:gd name="T72" fmla="*/ 4 w 10"/>
                <a:gd name="T73" fmla="*/ 13 h 24"/>
                <a:gd name="T74" fmla="*/ 3 w 10"/>
                <a:gd name="T75" fmla="*/ 13 h 24"/>
                <a:gd name="T76" fmla="*/ 2 w 10"/>
                <a:gd name="T77" fmla="*/ 11 h 24"/>
                <a:gd name="T78" fmla="*/ 2 w 10"/>
                <a:gd name="T79" fmla="*/ 10 h 24"/>
                <a:gd name="T80" fmla="*/ 1 w 10"/>
                <a:gd name="T81" fmla="*/ 9 h 24"/>
                <a:gd name="T82" fmla="*/ 1 w 10"/>
                <a:gd name="T83" fmla="*/ 7 h 24"/>
                <a:gd name="T84" fmla="*/ 1 w 10"/>
                <a:gd name="T85" fmla="*/ 6 h 24"/>
                <a:gd name="T86" fmla="*/ 0 w 10"/>
                <a:gd name="T87" fmla="*/ 5 h 24"/>
                <a:gd name="T88" fmla="*/ 0 w 10"/>
                <a:gd name="T89" fmla="*/ 4 h 24"/>
                <a:gd name="T90" fmla="*/ 0 w 10"/>
                <a:gd name="T91" fmla="*/ 3 h 24"/>
                <a:gd name="T92" fmla="*/ 0 w 10"/>
                <a:gd name="T93" fmla="*/ 2 h 24"/>
                <a:gd name="T94" fmla="*/ 0 w 10"/>
                <a:gd name="T95" fmla="*/ 2 h 24"/>
                <a:gd name="T96" fmla="*/ 0 w 10"/>
                <a:gd name="T97" fmla="*/ 1 h 24"/>
                <a:gd name="T98" fmla="*/ 1 w 10"/>
                <a:gd name="T99" fmla="*/ 0 h 24"/>
                <a:gd name="T100" fmla="*/ 1 w 10"/>
                <a:gd name="T101" fmla="*/ 0 h 24"/>
                <a:gd name="T102" fmla="*/ 1 w 10"/>
                <a:gd name="T103" fmla="*/ 1 h 24"/>
                <a:gd name="T104" fmla="*/ 1 w 10"/>
                <a:gd name="T105" fmla="*/ 2 h 24"/>
                <a:gd name="T106" fmla="*/ 2 w 10"/>
                <a:gd name="T107" fmla="*/ 2 h 24"/>
                <a:gd name="T108" fmla="*/ 2 w 10"/>
                <a:gd name="T10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24">
                  <a:moveTo>
                    <a:pt x="2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Freeform 375"/>
            <p:cNvSpPr>
              <a:spLocks/>
            </p:cNvSpPr>
            <p:nvPr/>
          </p:nvSpPr>
          <p:spPr bwMode="auto">
            <a:xfrm>
              <a:off x="903" y="3005"/>
              <a:ext cx="9" cy="23"/>
            </a:xfrm>
            <a:custGeom>
              <a:avLst/>
              <a:gdLst>
                <a:gd name="T0" fmla="*/ 1 w 9"/>
                <a:gd name="T1" fmla="*/ 2 h 23"/>
                <a:gd name="T2" fmla="*/ 2 w 9"/>
                <a:gd name="T3" fmla="*/ 3 h 23"/>
                <a:gd name="T4" fmla="*/ 2 w 9"/>
                <a:gd name="T5" fmla="*/ 4 h 23"/>
                <a:gd name="T6" fmla="*/ 2 w 9"/>
                <a:gd name="T7" fmla="*/ 6 h 23"/>
                <a:gd name="T8" fmla="*/ 2 w 9"/>
                <a:gd name="T9" fmla="*/ 6 h 23"/>
                <a:gd name="T10" fmla="*/ 2 w 9"/>
                <a:gd name="T11" fmla="*/ 7 h 23"/>
                <a:gd name="T12" fmla="*/ 3 w 9"/>
                <a:gd name="T13" fmla="*/ 9 h 23"/>
                <a:gd name="T14" fmla="*/ 3 w 9"/>
                <a:gd name="T15" fmla="*/ 9 h 23"/>
                <a:gd name="T16" fmla="*/ 3 w 9"/>
                <a:gd name="T17" fmla="*/ 10 h 23"/>
                <a:gd name="T18" fmla="*/ 4 w 9"/>
                <a:gd name="T19" fmla="*/ 12 h 23"/>
                <a:gd name="T20" fmla="*/ 4 w 9"/>
                <a:gd name="T21" fmla="*/ 13 h 23"/>
                <a:gd name="T22" fmla="*/ 5 w 9"/>
                <a:gd name="T23" fmla="*/ 13 h 23"/>
                <a:gd name="T24" fmla="*/ 5 w 9"/>
                <a:gd name="T25" fmla="*/ 14 h 23"/>
                <a:gd name="T26" fmla="*/ 5 w 9"/>
                <a:gd name="T27" fmla="*/ 15 h 23"/>
                <a:gd name="T28" fmla="*/ 6 w 9"/>
                <a:gd name="T29" fmla="*/ 16 h 23"/>
                <a:gd name="T30" fmla="*/ 6 w 9"/>
                <a:gd name="T31" fmla="*/ 17 h 23"/>
                <a:gd name="T32" fmla="*/ 6 w 9"/>
                <a:gd name="T33" fmla="*/ 17 h 23"/>
                <a:gd name="T34" fmla="*/ 7 w 9"/>
                <a:gd name="T35" fmla="*/ 17 h 23"/>
                <a:gd name="T36" fmla="*/ 7 w 9"/>
                <a:gd name="T37" fmla="*/ 18 h 23"/>
                <a:gd name="T38" fmla="*/ 7 w 9"/>
                <a:gd name="T39" fmla="*/ 19 h 23"/>
                <a:gd name="T40" fmla="*/ 8 w 9"/>
                <a:gd name="T41" fmla="*/ 19 h 23"/>
                <a:gd name="T42" fmla="*/ 8 w 9"/>
                <a:gd name="T43" fmla="*/ 20 h 23"/>
                <a:gd name="T44" fmla="*/ 8 w 9"/>
                <a:gd name="T45" fmla="*/ 20 h 23"/>
                <a:gd name="T46" fmla="*/ 8 w 9"/>
                <a:gd name="T47" fmla="*/ 21 h 23"/>
                <a:gd name="T48" fmla="*/ 8 w 9"/>
                <a:gd name="T49" fmla="*/ 22 h 23"/>
                <a:gd name="T50" fmla="*/ 7 w 9"/>
                <a:gd name="T51" fmla="*/ 22 h 23"/>
                <a:gd name="T52" fmla="*/ 7 w 9"/>
                <a:gd name="T53" fmla="*/ 22 h 23"/>
                <a:gd name="T54" fmla="*/ 7 w 9"/>
                <a:gd name="T55" fmla="*/ 21 h 23"/>
                <a:gd name="T56" fmla="*/ 6 w 9"/>
                <a:gd name="T57" fmla="*/ 21 h 23"/>
                <a:gd name="T58" fmla="*/ 6 w 9"/>
                <a:gd name="T59" fmla="*/ 20 h 23"/>
                <a:gd name="T60" fmla="*/ 6 w 9"/>
                <a:gd name="T61" fmla="*/ 20 h 23"/>
                <a:gd name="T62" fmla="*/ 5 w 9"/>
                <a:gd name="T63" fmla="*/ 18 h 23"/>
                <a:gd name="T64" fmla="*/ 5 w 9"/>
                <a:gd name="T65" fmla="*/ 17 h 23"/>
                <a:gd name="T66" fmla="*/ 4 w 9"/>
                <a:gd name="T67" fmla="*/ 16 h 23"/>
                <a:gd name="T68" fmla="*/ 3 w 9"/>
                <a:gd name="T69" fmla="*/ 15 h 23"/>
                <a:gd name="T70" fmla="*/ 3 w 9"/>
                <a:gd name="T71" fmla="*/ 13 h 23"/>
                <a:gd name="T72" fmla="*/ 2 w 9"/>
                <a:gd name="T73" fmla="*/ 13 h 23"/>
                <a:gd name="T74" fmla="*/ 2 w 9"/>
                <a:gd name="T75" fmla="*/ 11 h 23"/>
                <a:gd name="T76" fmla="*/ 2 w 9"/>
                <a:gd name="T77" fmla="*/ 9 h 23"/>
                <a:gd name="T78" fmla="*/ 1 w 9"/>
                <a:gd name="T79" fmla="*/ 9 h 23"/>
                <a:gd name="T80" fmla="*/ 1 w 9"/>
                <a:gd name="T81" fmla="*/ 7 h 23"/>
                <a:gd name="T82" fmla="*/ 1 w 9"/>
                <a:gd name="T83" fmla="*/ 6 h 23"/>
                <a:gd name="T84" fmla="*/ 1 w 9"/>
                <a:gd name="T85" fmla="*/ 5 h 23"/>
                <a:gd name="T86" fmla="*/ 0 w 9"/>
                <a:gd name="T87" fmla="*/ 4 h 23"/>
                <a:gd name="T88" fmla="*/ 0 w 9"/>
                <a:gd name="T89" fmla="*/ 3 h 23"/>
                <a:gd name="T90" fmla="*/ 0 w 9"/>
                <a:gd name="T91" fmla="*/ 2 h 23"/>
                <a:gd name="T92" fmla="*/ 0 w 9"/>
                <a:gd name="T93" fmla="*/ 2 h 23"/>
                <a:gd name="T94" fmla="*/ 0 w 9"/>
                <a:gd name="T95" fmla="*/ 1 h 23"/>
                <a:gd name="T96" fmla="*/ 1 w 9"/>
                <a:gd name="T97" fmla="*/ 1 h 23"/>
                <a:gd name="T98" fmla="*/ 1 w 9"/>
                <a:gd name="T99" fmla="*/ 0 h 23"/>
                <a:gd name="T100" fmla="*/ 1 w 9"/>
                <a:gd name="T101" fmla="*/ 1 h 23"/>
                <a:gd name="T102" fmla="*/ 1 w 9"/>
                <a:gd name="T103" fmla="*/ 2 h 23"/>
                <a:gd name="T104" fmla="*/ 1 w 9"/>
                <a:gd name="T10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" h="23">
                  <a:moveTo>
                    <a:pt x="1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376"/>
            <p:cNvSpPr>
              <a:spLocks/>
            </p:cNvSpPr>
            <p:nvPr/>
          </p:nvSpPr>
          <p:spPr bwMode="auto">
            <a:xfrm>
              <a:off x="899" y="3016"/>
              <a:ext cx="7" cy="19"/>
            </a:xfrm>
            <a:custGeom>
              <a:avLst/>
              <a:gdLst>
                <a:gd name="T0" fmla="*/ 1 w 7"/>
                <a:gd name="T1" fmla="*/ 2 h 19"/>
                <a:gd name="T2" fmla="*/ 1 w 7"/>
                <a:gd name="T3" fmla="*/ 3 h 19"/>
                <a:gd name="T4" fmla="*/ 1 w 7"/>
                <a:gd name="T5" fmla="*/ 4 h 19"/>
                <a:gd name="T6" fmla="*/ 2 w 7"/>
                <a:gd name="T7" fmla="*/ 5 h 19"/>
                <a:gd name="T8" fmla="*/ 2 w 7"/>
                <a:gd name="T9" fmla="*/ 5 h 19"/>
                <a:gd name="T10" fmla="*/ 2 w 7"/>
                <a:gd name="T11" fmla="*/ 6 h 19"/>
                <a:gd name="T12" fmla="*/ 2 w 7"/>
                <a:gd name="T13" fmla="*/ 7 h 19"/>
                <a:gd name="T14" fmla="*/ 2 w 7"/>
                <a:gd name="T15" fmla="*/ 8 h 19"/>
                <a:gd name="T16" fmla="*/ 2 w 7"/>
                <a:gd name="T17" fmla="*/ 8 h 19"/>
                <a:gd name="T18" fmla="*/ 3 w 7"/>
                <a:gd name="T19" fmla="*/ 9 h 19"/>
                <a:gd name="T20" fmla="*/ 3 w 7"/>
                <a:gd name="T21" fmla="*/ 11 h 19"/>
                <a:gd name="T22" fmla="*/ 4 w 7"/>
                <a:gd name="T23" fmla="*/ 11 h 19"/>
                <a:gd name="T24" fmla="*/ 4 w 7"/>
                <a:gd name="T25" fmla="*/ 12 h 19"/>
                <a:gd name="T26" fmla="*/ 4 w 7"/>
                <a:gd name="T27" fmla="*/ 12 h 19"/>
                <a:gd name="T28" fmla="*/ 4 w 7"/>
                <a:gd name="T29" fmla="*/ 13 h 19"/>
                <a:gd name="T30" fmla="*/ 5 w 7"/>
                <a:gd name="T31" fmla="*/ 14 h 19"/>
                <a:gd name="T32" fmla="*/ 5 w 7"/>
                <a:gd name="T33" fmla="*/ 14 h 19"/>
                <a:gd name="T34" fmla="*/ 6 w 7"/>
                <a:gd name="T35" fmla="*/ 15 h 19"/>
                <a:gd name="T36" fmla="*/ 6 w 7"/>
                <a:gd name="T37" fmla="*/ 16 h 19"/>
                <a:gd name="T38" fmla="*/ 6 w 7"/>
                <a:gd name="T39" fmla="*/ 16 h 19"/>
                <a:gd name="T40" fmla="*/ 6 w 7"/>
                <a:gd name="T41" fmla="*/ 17 h 19"/>
                <a:gd name="T42" fmla="*/ 6 w 7"/>
                <a:gd name="T43" fmla="*/ 17 h 19"/>
                <a:gd name="T44" fmla="*/ 6 w 7"/>
                <a:gd name="T45" fmla="*/ 18 h 19"/>
                <a:gd name="T46" fmla="*/ 6 w 7"/>
                <a:gd name="T47" fmla="*/ 18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5 w 7"/>
                <a:gd name="T55" fmla="*/ 16 h 19"/>
                <a:gd name="T56" fmla="*/ 4 w 7"/>
                <a:gd name="T57" fmla="*/ 16 h 19"/>
                <a:gd name="T58" fmla="*/ 4 w 7"/>
                <a:gd name="T59" fmla="*/ 15 h 19"/>
                <a:gd name="T60" fmla="*/ 4 w 7"/>
                <a:gd name="T61" fmla="*/ 14 h 19"/>
                <a:gd name="T62" fmla="*/ 3 w 7"/>
                <a:gd name="T63" fmla="*/ 14 h 19"/>
                <a:gd name="T64" fmla="*/ 3 w 7"/>
                <a:gd name="T65" fmla="*/ 12 h 19"/>
                <a:gd name="T66" fmla="*/ 2 w 7"/>
                <a:gd name="T67" fmla="*/ 11 h 19"/>
                <a:gd name="T68" fmla="*/ 2 w 7"/>
                <a:gd name="T69" fmla="*/ 11 h 19"/>
                <a:gd name="T70" fmla="*/ 1 w 7"/>
                <a:gd name="T71" fmla="*/ 10 h 19"/>
                <a:gd name="T72" fmla="*/ 1 w 7"/>
                <a:gd name="T73" fmla="*/ 9 h 19"/>
                <a:gd name="T74" fmla="*/ 1 w 7"/>
                <a:gd name="T75" fmla="*/ 8 h 19"/>
                <a:gd name="T76" fmla="*/ 1 w 7"/>
                <a:gd name="T77" fmla="*/ 7 h 19"/>
                <a:gd name="T78" fmla="*/ 0 w 7"/>
                <a:gd name="T79" fmla="*/ 5 h 19"/>
                <a:gd name="T80" fmla="*/ 0 w 7"/>
                <a:gd name="T81" fmla="*/ 5 h 19"/>
                <a:gd name="T82" fmla="*/ 0 w 7"/>
                <a:gd name="T83" fmla="*/ 4 h 19"/>
                <a:gd name="T84" fmla="*/ 0 w 7"/>
                <a:gd name="T85" fmla="*/ 3 h 19"/>
                <a:gd name="T86" fmla="*/ 0 w 7"/>
                <a:gd name="T87" fmla="*/ 2 h 19"/>
                <a:gd name="T88" fmla="*/ 0 w 7"/>
                <a:gd name="T89" fmla="*/ 2 h 19"/>
                <a:gd name="T90" fmla="*/ 0 w 7"/>
                <a:gd name="T91" fmla="*/ 1 h 19"/>
                <a:gd name="T92" fmla="*/ 0 w 7"/>
                <a:gd name="T93" fmla="*/ 0 h 19"/>
                <a:gd name="T94" fmla="*/ 1 w 7"/>
                <a:gd name="T95" fmla="*/ 0 h 19"/>
                <a:gd name="T96" fmla="*/ 1 w 7"/>
                <a:gd name="T97" fmla="*/ 1 h 19"/>
                <a:gd name="T98" fmla="*/ 1 w 7"/>
                <a:gd name="T99" fmla="*/ 2 h 19"/>
                <a:gd name="T100" fmla="*/ 1 w 7"/>
                <a:gd name="T101" fmla="*/ 2 h 19"/>
                <a:gd name="T102" fmla="*/ 1 w 7"/>
                <a:gd name="T10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" h="19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Freeform 377"/>
            <p:cNvSpPr>
              <a:spLocks/>
            </p:cNvSpPr>
            <p:nvPr/>
          </p:nvSpPr>
          <p:spPr bwMode="auto">
            <a:xfrm>
              <a:off x="892" y="3023"/>
              <a:ext cx="8" cy="19"/>
            </a:xfrm>
            <a:custGeom>
              <a:avLst/>
              <a:gdLst>
                <a:gd name="T0" fmla="*/ 1 w 8"/>
                <a:gd name="T1" fmla="*/ 3 h 19"/>
                <a:gd name="T2" fmla="*/ 2 w 8"/>
                <a:gd name="T3" fmla="*/ 4 h 19"/>
                <a:gd name="T4" fmla="*/ 2 w 8"/>
                <a:gd name="T5" fmla="*/ 5 h 19"/>
                <a:gd name="T6" fmla="*/ 2 w 8"/>
                <a:gd name="T7" fmla="*/ 5 h 19"/>
                <a:gd name="T8" fmla="*/ 2 w 8"/>
                <a:gd name="T9" fmla="*/ 6 h 19"/>
                <a:gd name="T10" fmla="*/ 2 w 8"/>
                <a:gd name="T11" fmla="*/ 7 h 19"/>
                <a:gd name="T12" fmla="*/ 3 w 8"/>
                <a:gd name="T13" fmla="*/ 8 h 19"/>
                <a:gd name="T14" fmla="*/ 3 w 8"/>
                <a:gd name="T15" fmla="*/ 8 h 19"/>
                <a:gd name="T16" fmla="*/ 3 w 8"/>
                <a:gd name="T17" fmla="*/ 9 h 19"/>
                <a:gd name="T18" fmla="*/ 4 w 8"/>
                <a:gd name="T19" fmla="*/ 10 h 19"/>
                <a:gd name="T20" fmla="*/ 4 w 8"/>
                <a:gd name="T21" fmla="*/ 11 h 19"/>
                <a:gd name="T22" fmla="*/ 4 w 8"/>
                <a:gd name="T23" fmla="*/ 11 h 19"/>
                <a:gd name="T24" fmla="*/ 5 w 8"/>
                <a:gd name="T25" fmla="*/ 12 h 19"/>
                <a:gd name="T26" fmla="*/ 5 w 8"/>
                <a:gd name="T27" fmla="*/ 13 h 19"/>
                <a:gd name="T28" fmla="*/ 5 w 8"/>
                <a:gd name="T29" fmla="*/ 13 h 19"/>
                <a:gd name="T30" fmla="*/ 6 w 8"/>
                <a:gd name="T31" fmla="*/ 14 h 19"/>
                <a:gd name="T32" fmla="*/ 6 w 8"/>
                <a:gd name="T33" fmla="*/ 14 h 19"/>
                <a:gd name="T34" fmla="*/ 6 w 8"/>
                <a:gd name="T35" fmla="*/ 15 h 19"/>
                <a:gd name="T36" fmla="*/ 7 w 8"/>
                <a:gd name="T37" fmla="*/ 16 h 19"/>
                <a:gd name="T38" fmla="*/ 7 w 8"/>
                <a:gd name="T39" fmla="*/ 17 h 19"/>
                <a:gd name="T40" fmla="*/ 7 w 8"/>
                <a:gd name="T41" fmla="*/ 17 h 19"/>
                <a:gd name="T42" fmla="*/ 7 w 8"/>
                <a:gd name="T43" fmla="*/ 18 h 19"/>
                <a:gd name="T44" fmla="*/ 6 w 8"/>
                <a:gd name="T45" fmla="*/ 18 h 19"/>
                <a:gd name="T46" fmla="*/ 6 w 8"/>
                <a:gd name="T47" fmla="*/ 17 h 19"/>
                <a:gd name="T48" fmla="*/ 6 w 8"/>
                <a:gd name="T49" fmla="*/ 17 h 19"/>
                <a:gd name="T50" fmla="*/ 5 w 8"/>
                <a:gd name="T51" fmla="*/ 17 h 19"/>
                <a:gd name="T52" fmla="*/ 5 w 8"/>
                <a:gd name="T53" fmla="*/ 16 h 19"/>
                <a:gd name="T54" fmla="*/ 4 w 8"/>
                <a:gd name="T55" fmla="*/ 15 h 19"/>
                <a:gd name="T56" fmla="*/ 4 w 8"/>
                <a:gd name="T57" fmla="*/ 14 h 19"/>
                <a:gd name="T58" fmla="*/ 4 w 8"/>
                <a:gd name="T59" fmla="*/ 14 h 19"/>
                <a:gd name="T60" fmla="*/ 3 w 8"/>
                <a:gd name="T61" fmla="*/ 13 h 19"/>
                <a:gd name="T62" fmla="*/ 3 w 8"/>
                <a:gd name="T63" fmla="*/ 12 h 19"/>
                <a:gd name="T64" fmla="*/ 2 w 8"/>
                <a:gd name="T65" fmla="*/ 11 h 19"/>
                <a:gd name="T66" fmla="*/ 2 w 8"/>
                <a:gd name="T67" fmla="*/ 10 h 19"/>
                <a:gd name="T68" fmla="*/ 1 w 8"/>
                <a:gd name="T69" fmla="*/ 9 h 19"/>
                <a:gd name="T70" fmla="*/ 1 w 8"/>
                <a:gd name="T71" fmla="*/ 8 h 19"/>
                <a:gd name="T72" fmla="*/ 1 w 8"/>
                <a:gd name="T73" fmla="*/ 7 h 19"/>
                <a:gd name="T74" fmla="*/ 1 w 8"/>
                <a:gd name="T75" fmla="*/ 6 h 19"/>
                <a:gd name="T76" fmla="*/ 1 w 8"/>
                <a:gd name="T77" fmla="*/ 5 h 19"/>
                <a:gd name="T78" fmla="*/ 1 w 8"/>
                <a:gd name="T79" fmla="*/ 4 h 19"/>
                <a:gd name="T80" fmla="*/ 0 w 8"/>
                <a:gd name="T81" fmla="*/ 3 h 19"/>
                <a:gd name="T82" fmla="*/ 0 w 8"/>
                <a:gd name="T83" fmla="*/ 2 h 19"/>
                <a:gd name="T84" fmla="*/ 1 w 8"/>
                <a:gd name="T85" fmla="*/ 2 h 19"/>
                <a:gd name="T86" fmla="*/ 1 w 8"/>
                <a:gd name="T87" fmla="*/ 1 h 19"/>
                <a:gd name="T88" fmla="*/ 1 w 8"/>
                <a:gd name="T89" fmla="*/ 0 h 19"/>
                <a:gd name="T90" fmla="*/ 1 w 8"/>
                <a:gd name="T91" fmla="*/ 1 h 19"/>
                <a:gd name="T92" fmla="*/ 1 w 8"/>
                <a:gd name="T93" fmla="*/ 1 h 19"/>
                <a:gd name="T94" fmla="*/ 1 w 8"/>
                <a:gd name="T95" fmla="*/ 2 h 19"/>
                <a:gd name="T96" fmla="*/ 1 w 8"/>
                <a:gd name="T97" fmla="*/ 2 h 19"/>
                <a:gd name="T98" fmla="*/ 1 w 8"/>
                <a:gd name="T9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19">
                  <a:moveTo>
                    <a:pt x="1" y="3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4" name="Freeform 378"/>
            <p:cNvSpPr>
              <a:spLocks/>
            </p:cNvSpPr>
            <p:nvPr/>
          </p:nvSpPr>
          <p:spPr bwMode="auto">
            <a:xfrm>
              <a:off x="887" y="3029"/>
              <a:ext cx="8" cy="20"/>
            </a:xfrm>
            <a:custGeom>
              <a:avLst/>
              <a:gdLst>
                <a:gd name="T0" fmla="*/ 1 w 8"/>
                <a:gd name="T1" fmla="*/ 2 h 20"/>
                <a:gd name="T2" fmla="*/ 1 w 8"/>
                <a:gd name="T3" fmla="*/ 3 h 20"/>
                <a:gd name="T4" fmla="*/ 2 w 8"/>
                <a:gd name="T5" fmla="*/ 4 h 20"/>
                <a:gd name="T6" fmla="*/ 2 w 8"/>
                <a:gd name="T7" fmla="*/ 5 h 20"/>
                <a:gd name="T8" fmla="*/ 2 w 8"/>
                <a:gd name="T9" fmla="*/ 5 h 20"/>
                <a:gd name="T10" fmla="*/ 2 w 8"/>
                <a:gd name="T11" fmla="*/ 6 h 20"/>
                <a:gd name="T12" fmla="*/ 2 w 8"/>
                <a:gd name="T13" fmla="*/ 7 h 20"/>
                <a:gd name="T14" fmla="*/ 3 w 8"/>
                <a:gd name="T15" fmla="*/ 8 h 20"/>
                <a:gd name="T16" fmla="*/ 3 w 8"/>
                <a:gd name="T17" fmla="*/ 8 h 20"/>
                <a:gd name="T18" fmla="*/ 3 w 8"/>
                <a:gd name="T19" fmla="*/ 9 h 20"/>
                <a:gd name="T20" fmla="*/ 4 w 8"/>
                <a:gd name="T21" fmla="*/ 11 h 20"/>
                <a:gd name="T22" fmla="*/ 4 w 8"/>
                <a:gd name="T23" fmla="*/ 11 h 20"/>
                <a:gd name="T24" fmla="*/ 5 w 8"/>
                <a:gd name="T25" fmla="*/ 12 h 20"/>
                <a:gd name="T26" fmla="*/ 5 w 8"/>
                <a:gd name="T27" fmla="*/ 13 h 20"/>
                <a:gd name="T28" fmla="*/ 5 w 8"/>
                <a:gd name="T29" fmla="*/ 14 h 20"/>
                <a:gd name="T30" fmla="*/ 6 w 8"/>
                <a:gd name="T31" fmla="*/ 14 h 20"/>
                <a:gd name="T32" fmla="*/ 6 w 8"/>
                <a:gd name="T33" fmla="*/ 14 h 20"/>
                <a:gd name="T34" fmla="*/ 6 w 8"/>
                <a:gd name="T35" fmla="*/ 15 h 20"/>
                <a:gd name="T36" fmla="*/ 6 w 8"/>
                <a:gd name="T37" fmla="*/ 16 h 20"/>
                <a:gd name="T38" fmla="*/ 7 w 8"/>
                <a:gd name="T39" fmla="*/ 16 h 20"/>
                <a:gd name="T40" fmla="*/ 7 w 8"/>
                <a:gd name="T41" fmla="*/ 17 h 20"/>
                <a:gd name="T42" fmla="*/ 7 w 8"/>
                <a:gd name="T43" fmla="*/ 17 h 20"/>
                <a:gd name="T44" fmla="*/ 7 w 8"/>
                <a:gd name="T45" fmla="*/ 18 h 20"/>
                <a:gd name="T46" fmla="*/ 7 w 8"/>
                <a:gd name="T47" fmla="*/ 19 h 20"/>
                <a:gd name="T48" fmla="*/ 6 w 8"/>
                <a:gd name="T49" fmla="*/ 18 h 20"/>
                <a:gd name="T50" fmla="*/ 6 w 8"/>
                <a:gd name="T51" fmla="*/ 17 h 20"/>
                <a:gd name="T52" fmla="*/ 6 w 8"/>
                <a:gd name="T53" fmla="*/ 17 h 20"/>
                <a:gd name="T54" fmla="*/ 5 w 8"/>
                <a:gd name="T55" fmla="*/ 17 h 20"/>
                <a:gd name="T56" fmla="*/ 5 w 8"/>
                <a:gd name="T57" fmla="*/ 16 h 20"/>
                <a:gd name="T58" fmla="*/ 5 w 8"/>
                <a:gd name="T59" fmla="*/ 15 h 20"/>
                <a:gd name="T60" fmla="*/ 4 w 8"/>
                <a:gd name="T61" fmla="*/ 14 h 20"/>
                <a:gd name="T62" fmla="*/ 4 w 8"/>
                <a:gd name="T63" fmla="*/ 14 h 20"/>
                <a:gd name="T64" fmla="*/ 3 w 8"/>
                <a:gd name="T65" fmla="*/ 13 h 20"/>
                <a:gd name="T66" fmla="*/ 3 w 8"/>
                <a:gd name="T67" fmla="*/ 11 h 20"/>
                <a:gd name="T68" fmla="*/ 2 w 8"/>
                <a:gd name="T69" fmla="*/ 11 h 20"/>
                <a:gd name="T70" fmla="*/ 2 w 8"/>
                <a:gd name="T71" fmla="*/ 10 h 20"/>
                <a:gd name="T72" fmla="*/ 1 w 8"/>
                <a:gd name="T73" fmla="*/ 8 h 20"/>
                <a:gd name="T74" fmla="*/ 1 w 8"/>
                <a:gd name="T75" fmla="*/ 8 h 20"/>
                <a:gd name="T76" fmla="*/ 1 w 8"/>
                <a:gd name="T77" fmla="*/ 7 h 20"/>
                <a:gd name="T78" fmla="*/ 0 w 8"/>
                <a:gd name="T79" fmla="*/ 5 h 20"/>
                <a:gd name="T80" fmla="*/ 0 w 8"/>
                <a:gd name="T81" fmla="*/ 5 h 20"/>
                <a:gd name="T82" fmla="*/ 0 w 8"/>
                <a:gd name="T83" fmla="*/ 4 h 20"/>
                <a:gd name="T84" fmla="*/ 0 w 8"/>
                <a:gd name="T85" fmla="*/ 2 h 20"/>
                <a:gd name="T86" fmla="*/ 0 w 8"/>
                <a:gd name="T87" fmla="*/ 2 h 20"/>
                <a:gd name="T88" fmla="*/ 0 w 8"/>
                <a:gd name="T89" fmla="*/ 1 h 20"/>
                <a:gd name="T90" fmla="*/ 0 w 8"/>
                <a:gd name="T91" fmla="*/ 0 h 20"/>
                <a:gd name="T92" fmla="*/ 1 w 8"/>
                <a:gd name="T93" fmla="*/ 0 h 20"/>
                <a:gd name="T94" fmla="*/ 1 w 8"/>
                <a:gd name="T95" fmla="*/ 1 h 20"/>
                <a:gd name="T96" fmla="*/ 1 w 8"/>
                <a:gd name="T97" fmla="*/ 1 h 20"/>
                <a:gd name="T98" fmla="*/ 1 w 8"/>
                <a:gd name="T99" fmla="*/ 2 h 20"/>
                <a:gd name="T100" fmla="*/ 1 w 8"/>
                <a:gd name="T10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20">
                  <a:moveTo>
                    <a:pt x="1" y="2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Freeform 379"/>
            <p:cNvSpPr>
              <a:spLocks/>
            </p:cNvSpPr>
            <p:nvPr/>
          </p:nvSpPr>
          <p:spPr bwMode="auto">
            <a:xfrm>
              <a:off x="881" y="3040"/>
              <a:ext cx="7" cy="16"/>
            </a:xfrm>
            <a:custGeom>
              <a:avLst/>
              <a:gdLst>
                <a:gd name="T0" fmla="*/ 1 w 7"/>
                <a:gd name="T1" fmla="*/ 2 h 16"/>
                <a:gd name="T2" fmla="*/ 1 w 7"/>
                <a:gd name="T3" fmla="*/ 3 h 16"/>
                <a:gd name="T4" fmla="*/ 1 w 7"/>
                <a:gd name="T5" fmla="*/ 4 h 16"/>
                <a:gd name="T6" fmla="*/ 1 w 7"/>
                <a:gd name="T7" fmla="*/ 4 h 16"/>
                <a:gd name="T8" fmla="*/ 2 w 7"/>
                <a:gd name="T9" fmla="*/ 4 h 16"/>
                <a:gd name="T10" fmla="*/ 2 w 7"/>
                <a:gd name="T11" fmla="*/ 5 h 16"/>
                <a:gd name="T12" fmla="*/ 2 w 7"/>
                <a:gd name="T13" fmla="*/ 6 h 16"/>
                <a:gd name="T14" fmla="*/ 2 w 7"/>
                <a:gd name="T15" fmla="*/ 6 h 16"/>
                <a:gd name="T16" fmla="*/ 3 w 7"/>
                <a:gd name="T17" fmla="*/ 7 h 16"/>
                <a:gd name="T18" fmla="*/ 3 w 7"/>
                <a:gd name="T19" fmla="*/ 8 h 16"/>
                <a:gd name="T20" fmla="*/ 3 w 7"/>
                <a:gd name="T21" fmla="*/ 8 h 16"/>
                <a:gd name="T22" fmla="*/ 3 w 7"/>
                <a:gd name="T23" fmla="*/ 9 h 16"/>
                <a:gd name="T24" fmla="*/ 4 w 7"/>
                <a:gd name="T25" fmla="*/ 9 h 16"/>
                <a:gd name="T26" fmla="*/ 4 w 7"/>
                <a:gd name="T27" fmla="*/ 9 h 16"/>
                <a:gd name="T28" fmla="*/ 4 w 7"/>
                <a:gd name="T29" fmla="*/ 10 h 16"/>
                <a:gd name="T30" fmla="*/ 5 w 7"/>
                <a:gd name="T31" fmla="*/ 11 h 16"/>
                <a:gd name="T32" fmla="*/ 5 w 7"/>
                <a:gd name="T33" fmla="*/ 11 h 16"/>
                <a:gd name="T34" fmla="*/ 6 w 7"/>
                <a:gd name="T35" fmla="*/ 12 h 16"/>
                <a:gd name="T36" fmla="*/ 6 w 7"/>
                <a:gd name="T37" fmla="*/ 13 h 16"/>
                <a:gd name="T38" fmla="*/ 6 w 7"/>
                <a:gd name="T39" fmla="*/ 14 h 16"/>
                <a:gd name="T40" fmla="*/ 6 w 7"/>
                <a:gd name="T41" fmla="*/ 14 h 16"/>
                <a:gd name="T42" fmla="*/ 6 w 7"/>
                <a:gd name="T43" fmla="*/ 15 h 16"/>
                <a:gd name="T44" fmla="*/ 6 w 7"/>
                <a:gd name="T45" fmla="*/ 15 h 16"/>
                <a:gd name="T46" fmla="*/ 5 w 7"/>
                <a:gd name="T47" fmla="*/ 15 h 16"/>
                <a:gd name="T48" fmla="*/ 5 w 7"/>
                <a:gd name="T49" fmla="*/ 14 h 16"/>
                <a:gd name="T50" fmla="*/ 5 w 7"/>
                <a:gd name="T51" fmla="*/ 14 h 16"/>
                <a:gd name="T52" fmla="*/ 5 w 7"/>
                <a:gd name="T53" fmla="*/ 14 h 16"/>
                <a:gd name="T54" fmla="*/ 4 w 7"/>
                <a:gd name="T55" fmla="*/ 14 h 16"/>
                <a:gd name="T56" fmla="*/ 4 w 7"/>
                <a:gd name="T57" fmla="*/ 13 h 16"/>
                <a:gd name="T58" fmla="*/ 4 w 7"/>
                <a:gd name="T59" fmla="*/ 12 h 16"/>
                <a:gd name="T60" fmla="*/ 3 w 7"/>
                <a:gd name="T61" fmla="*/ 11 h 16"/>
                <a:gd name="T62" fmla="*/ 3 w 7"/>
                <a:gd name="T63" fmla="*/ 11 h 16"/>
                <a:gd name="T64" fmla="*/ 3 w 7"/>
                <a:gd name="T65" fmla="*/ 10 h 16"/>
                <a:gd name="T66" fmla="*/ 2 w 7"/>
                <a:gd name="T67" fmla="*/ 9 h 16"/>
                <a:gd name="T68" fmla="*/ 2 w 7"/>
                <a:gd name="T69" fmla="*/ 9 h 16"/>
                <a:gd name="T70" fmla="*/ 1 w 7"/>
                <a:gd name="T71" fmla="*/ 8 h 16"/>
                <a:gd name="T72" fmla="*/ 1 w 7"/>
                <a:gd name="T73" fmla="*/ 7 h 16"/>
                <a:gd name="T74" fmla="*/ 1 w 7"/>
                <a:gd name="T75" fmla="*/ 6 h 16"/>
                <a:gd name="T76" fmla="*/ 0 w 7"/>
                <a:gd name="T77" fmla="*/ 6 h 16"/>
                <a:gd name="T78" fmla="*/ 0 w 7"/>
                <a:gd name="T79" fmla="*/ 5 h 16"/>
                <a:gd name="T80" fmla="*/ 0 w 7"/>
                <a:gd name="T81" fmla="*/ 4 h 16"/>
                <a:gd name="T82" fmla="*/ 0 w 7"/>
                <a:gd name="T83" fmla="*/ 3 h 16"/>
                <a:gd name="T84" fmla="*/ 0 w 7"/>
                <a:gd name="T85" fmla="*/ 2 h 16"/>
                <a:gd name="T86" fmla="*/ 0 w 7"/>
                <a:gd name="T87" fmla="*/ 1 h 16"/>
                <a:gd name="T88" fmla="*/ 0 w 7"/>
                <a:gd name="T89" fmla="*/ 1 h 16"/>
                <a:gd name="T90" fmla="*/ 0 w 7"/>
                <a:gd name="T91" fmla="*/ 0 h 16"/>
                <a:gd name="T92" fmla="*/ 1 w 7"/>
                <a:gd name="T93" fmla="*/ 0 h 16"/>
                <a:gd name="T94" fmla="*/ 1 w 7"/>
                <a:gd name="T95" fmla="*/ 1 h 16"/>
                <a:gd name="T96" fmla="*/ 1 w 7"/>
                <a:gd name="T97" fmla="*/ 1 h 16"/>
                <a:gd name="T98" fmla="*/ 1 w 7"/>
                <a:gd name="T9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16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6" name="Freeform 380"/>
            <p:cNvSpPr>
              <a:spLocks/>
            </p:cNvSpPr>
            <p:nvPr/>
          </p:nvSpPr>
          <p:spPr bwMode="auto">
            <a:xfrm>
              <a:off x="876" y="3047"/>
              <a:ext cx="6" cy="15"/>
            </a:xfrm>
            <a:custGeom>
              <a:avLst/>
              <a:gdLst>
                <a:gd name="T0" fmla="*/ 1 w 6"/>
                <a:gd name="T1" fmla="*/ 2 h 15"/>
                <a:gd name="T2" fmla="*/ 1 w 6"/>
                <a:gd name="T3" fmla="*/ 3 h 15"/>
                <a:gd name="T4" fmla="*/ 1 w 6"/>
                <a:gd name="T5" fmla="*/ 4 h 15"/>
                <a:gd name="T6" fmla="*/ 1 w 6"/>
                <a:gd name="T7" fmla="*/ 4 h 15"/>
                <a:gd name="T8" fmla="*/ 1 w 6"/>
                <a:gd name="T9" fmla="*/ 5 h 15"/>
                <a:gd name="T10" fmla="*/ 2 w 6"/>
                <a:gd name="T11" fmla="*/ 6 h 15"/>
                <a:gd name="T12" fmla="*/ 2 w 6"/>
                <a:gd name="T13" fmla="*/ 6 h 15"/>
                <a:gd name="T14" fmla="*/ 2 w 6"/>
                <a:gd name="T15" fmla="*/ 6 h 15"/>
                <a:gd name="T16" fmla="*/ 2 w 6"/>
                <a:gd name="T17" fmla="*/ 7 h 15"/>
                <a:gd name="T18" fmla="*/ 3 w 6"/>
                <a:gd name="T19" fmla="*/ 7 h 15"/>
                <a:gd name="T20" fmla="*/ 3 w 6"/>
                <a:gd name="T21" fmla="*/ 8 h 15"/>
                <a:gd name="T22" fmla="*/ 3 w 6"/>
                <a:gd name="T23" fmla="*/ 8 h 15"/>
                <a:gd name="T24" fmla="*/ 3 w 6"/>
                <a:gd name="T25" fmla="*/ 8 h 15"/>
                <a:gd name="T26" fmla="*/ 4 w 6"/>
                <a:gd name="T27" fmla="*/ 9 h 15"/>
                <a:gd name="T28" fmla="*/ 4 w 6"/>
                <a:gd name="T29" fmla="*/ 10 h 15"/>
                <a:gd name="T30" fmla="*/ 5 w 6"/>
                <a:gd name="T31" fmla="*/ 11 h 15"/>
                <a:gd name="T32" fmla="*/ 5 w 6"/>
                <a:gd name="T33" fmla="*/ 11 h 15"/>
                <a:gd name="T34" fmla="*/ 5 w 6"/>
                <a:gd name="T35" fmla="*/ 12 h 15"/>
                <a:gd name="T36" fmla="*/ 5 w 6"/>
                <a:gd name="T37" fmla="*/ 13 h 15"/>
                <a:gd name="T38" fmla="*/ 5 w 6"/>
                <a:gd name="T39" fmla="*/ 13 h 15"/>
                <a:gd name="T40" fmla="*/ 5 w 6"/>
                <a:gd name="T41" fmla="*/ 14 h 15"/>
                <a:gd name="T42" fmla="*/ 5 w 6"/>
                <a:gd name="T43" fmla="*/ 13 h 15"/>
                <a:gd name="T44" fmla="*/ 5 w 6"/>
                <a:gd name="T45" fmla="*/ 13 h 15"/>
                <a:gd name="T46" fmla="*/ 5 w 6"/>
                <a:gd name="T47" fmla="*/ 13 h 15"/>
                <a:gd name="T48" fmla="*/ 4 w 6"/>
                <a:gd name="T49" fmla="*/ 13 h 15"/>
                <a:gd name="T50" fmla="*/ 4 w 6"/>
                <a:gd name="T51" fmla="*/ 12 h 15"/>
                <a:gd name="T52" fmla="*/ 3 w 6"/>
                <a:gd name="T53" fmla="*/ 11 h 15"/>
                <a:gd name="T54" fmla="*/ 3 w 6"/>
                <a:gd name="T55" fmla="*/ 11 h 15"/>
                <a:gd name="T56" fmla="*/ 2 w 6"/>
                <a:gd name="T57" fmla="*/ 11 h 15"/>
                <a:gd name="T58" fmla="*/ 2 w 6"/>
                <a:gd name="T59" fmla="*/ 10 h 15"/>
                <a:gd name="T60" fmla="*/ 2 w 6"/>
                <a:gd name="T61" fmla="*/ 9 h 15"/>
                <a:gd name="T62" fmla="*/ 1 w 6"/>
                <a:gd name="T63" fmla="*/ 8 h 15"/>
                <a:gd name="T64" fmla="*/ 1 w 6"/>
                <a:gd name="T65" fmla="*/ 8 h 15"/>
                <a:gd name="T66" fmla="*/ 1 w 6"/>
                <a:gd name="T67" fmla="*/ 7 h 15"/>
                <a:gd name="T68" fmla="*/ 0 w 6"/>
                <a:gd name="T69" fmla="*/ 6 h 15"/>
                <a:gd name="T70" fmla="*/ 0 w 6"/>
                <a:gd name="T71" fmla="*/ 6 h 15"/>
                <a:gd name="T72" fmla="*/ 0 w 6"/>
                <a:gd name="T73" fmla="*/ 5 h 15"/>
                <a:gd name="T74" fmla="*/ 0 w 6"/>
                <a:gd name="T75" fmla="*/ 4 h 15"/>
                <a:gd name="T76" fmla="*/ 0 w 6"/>
                <a:gd name="T77" fmla="*/ 4 h 15"/>
                <a:gd name="T78" fmla="*/ 0 w 6"/>
                <a:gd name="T79" fmla="*/ 3 h 15"/>
                <a:gd name="T80" fmla="*/ 0 w 6"/>
                <a:gd name="T81" fmla="*/ 2 h 15"/>
                <a:gd name="T82" fmla="*/ 0 w 6"/>
                <a:gd name="T83" fmla="*/ 1 h 15"/>
                <a:gd name="T84" fmla="*/ 0 w 6"/>
                <a:gd name="T85" fmla="*/ 1 h 15"/>
                <a:gd name="T86" fmla="*/ 0 w 6"/>
                <a:gd name="T87" fmla="*/ 0 h 15"/>
                <a:gd name="T88" fmla="*/ 0 w 6"/>
                <a:gd name="T89" fmla="*/ 0 h 15"/>
                <a:gd name="T90" fmla="*/ 1 w 6"/>
                <a:gd name="T91" fmla="*/ 1 h 15"/>
                <a:gd name="T92" fmla="*/ 1 w 6"/>
                <a:gd name="T93" fmla="*/ 1 h 15"/>
                <a:gd name="T94" fmla="*/ 1 w 6"/>
                <a:gd name="T9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15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7" name="Freeform 381"/>
            <p:cNvSpPr>
              <a:spLocks/>
            </p:cNvSpPr>
            <p:nvPr/>
          </p:nvSpPr>
          <p:spPr bwMode="auto">
            <a:xfrm>
              <a:off x="871" y="3050"/>
              <a:ext cx="7" cy="15"/>
            </a:xfrm>
            <a:custGeom>
              <a:avLst/>
              <a:gdLst>
                <a:gd name="T0" fmla="*/ 2 w 7"/>
                <a:gd name="T1" fmla="*/ 2 h 15"/>
                <a:gd name="T2" fmla="*/ 2 w 7"/>
                <a:gd name="T3" fmla="*/ 3 h 15"/>
                <a:gd name="T4" fmla="*/ 2 w 7"/>
                <a:gd name="T5" fmla="*/ 4 h 15"/>
                <a:gd name="T6" fmla="*/ 2 w 7"/>
                <a:gd name="T7" fmla="*/ 4 h 15"/>
                <a:gd name="T8" fmla="*/ 2 w 7"/>
                <a:gd name="T9" fmla="*/ 5 h 15"/>
                <a:gd name="T10" fmla="*/ 2 w 7"/>
                <a:gd name="T11" fmla="*/ 6 h 15"/>
                <a:gd name="T12" fmla="*/ 3 w 7"/>
                <a:gd name="T13" fmla="*/ 6 h 15"/>
                <a:gd name="T14" fmla="*/ 3 w 7"/>
                <a:gd name="T15" fmla="*/ 7 h 15"/>
                <a:gd name="T16" fmla="*/ 3 w 7"/>
                <a:gd name="T17" fmla="*/ 8 h 15"/>
                <a:gd name="T18" fmla="*/ 4 w 7"/>
                <a:gd name="T19" fmla="*/ 8 h 15"/>
                <a:gd name="T20" fmla="*/ 4 w 7"/>
                <a:gd name="T21" fmla="*/ 8 h 15"/>
                <a:gd name="T22" fmla="*/ 4 w 7"/>
                <a:gd name="T23" fmla="*/ 9 h 15"/>
                <a:gd name="T24" fmla="*/ 5 w 7"/>
                <a:gd name="T25" fmla="*/ 10 h 15"/>
                <a:gd name="T26" fmla="*/ 5 w 7"/>
                <a:gd name="T27" fmla="*/ 11 h 15"/>
                <a:gd name="T28" fmla="*/ 6 w 7"/>
                <a:gd name="T29" fmla="*/ 11 h 15"/>
                <a:gd name="T30" fmla="*/ 6 w 7"/>
                <a:gd name="T31" fmla="*/ 12 h 15"/>
                <a:gd name="T32" fmla="*/ 6 w 7"/>
                <a:gd name="T33" fmla="*/ 13 h 15"/>
                <a:gd name="T34" fmla="*/ 6 w 7"/>
                <a:gd name="T35" fmla="*/ 13 h 15"/>
                <a:gd name="T36" fmla="*/ 6 w 7"/>
                <a:gd name="T37" fmla="*/ 14 h 15"/>
                <a:gd name="T38" fmla="*/ 6 w 7"/>
                <a:gd name="T39" fmla="*/ 14 h 15"/>
                <a:gd name="T40" fmla="*/ 5 w 7"/>
                <a:gd name="T41" fmla="*/ 14 h 15"/>
                <a:gd name="T42" fmla="*/ 5 w 7"/>
                <a:gd name="T43" fmla="*/ 13 h 15"/>
                <a:gd name="T44" fmla="*/ 5 w 7"/>
                <a:gd name="T45" fmla="*/ 13 h 15"/>
                <a:gd name="T46" fmla="*/ 5 w 7"/>
                <a:gd name="T47" fmla="*/ 13 h 15"/>
                <a:gd name="T48" fmla="*/ 4 w 7"/>
                <a:gd name="T49" fmla="*/ 13 h 15"/>
                <a:gd name="T50" fmla="*/ 4 w 7"/>
                <a:gd name="T51" fmla="*/ 12 h 15"/>
                <a:gd name="T52" fmla="*/ 4 w 7"/>
                <a:gd name="T53" fmla="*/ 12 h 15"/>
                <a:gd name="T54" fmla="*/ 3 w 7"/>
                <a:gd name="T55" fmla="*/ 11 h 15"/>
                <a:gd name="T56" fmla="*/ 3 w 7"/>
                <a:gd name="T57" fmla="*/ 11 h 15"/>
                <a:gd name="T58" fmla="*/ 3 w 7"/>
                <a:gd name="T59" fmla="*/ 10 h 15"/>
                <a:gd name="T60" fmla="*/ 2 w 7"/>
                <a:gd name="T61" fmla="*/ 9 h 15"/>
                <a:gd name="T62" fmla="*/ 2 w 7"/>
                <a:gd name="T63" fmla="*/ 8 h 15"/>
                <a:gd name="T64" fmla="*/ 1 w 7"/>
                <a:gd name="T65" fmla="*/ 8 h 15"/>
                <a:gd name="T66" fmla="*/ 1 w 7"/>
                <a:gd name="T67" fmla="*/ 7 h 15"/>
                <a:gd name="T68" fmla="*/ 1 w 7"/>
                <a:gd name="T69" fmla="*/ 6 h 15"/>
                <a:gd name="T70" fmla="*/ 1 w 7"/>
                <a:gd name="T71" fmla="*/ 5 h 15"/>
                <a:gd name="T72" fmla="*/ 1 w 7"/>
                <a:gd name="T73" fmla="*/ 4 h 15"/>
                <a:gd name="T74" fmla="*/ 1 w 7"/>
                <a:gd name="T75" fmla="*/ 4 h 15"/>
                <a:gd name="T76" fmla="*/ 1 w 7"/>
                <a:gd name="T77" fmla="*/ 3 h 15"/>
                <a:gd name="T78" fmla="*/ 0 w 7"/>
                <a:gd name="T79" fmla="*/ 2 h 15"/>
                <a:gd name="T80" fmla="*/ 1 w 7"/>
                <a:gd name="T81" fmla="*/ 1 h 15"/>
                <a:gd name="T82" fmla="*/ 1 w 7"/>
                <a:gd name="T83" fmla="*/ 1 h 15"/>
                <a:gd name="T84" fmla="*/ 1 w 7"/>
                <a:gd name="T85" fmla="*/ 0 h 15"/>
                <a:gd name="T86" fmla="*/ 1 w 7"/>
                <a:gd name="T87" fmla="*/ 0 h 15"/>
                <a:gd name="T88" fmla="*/ 1 w 7"/>
                <a:gd name="T89" fmla="*/ 1 h 15"/>
                <a:gd name="T90" fmla="*/ 1 w 7"/>
                <a:gd name="T91" fmla="*/ 1 h 15"/>
                <a:gd name="T92" fmla="*/ 2 w 7"/>
                <a:gd name="T9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15">
                  <a:moveTo>
                    <a:pt x="2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8" name="Freeform 382"/>
            <p:cNvSpPr>
              <a:spLocks/>
            </p:cNvSpPr>
            <p:nvPr/>
          </p:nvSpPr>
          <p:spPr bwMode="auto">
            <a:xfrm>
              <a:off x="915" y="2930"/>
              <a:ext cx="9" cy="13"/>
            </a:xfrm>
            <a:custGeom>
              <a:avLst/>
              <a:gdLst>
                <a:gd name="T0" fmla="*/ 1 w 9"/>
                <a:gd name="T1" fmla="*/ 1 h 13"/>
                <a:gd name="T2" fmla="*/ 1 w 9"/>
                <a:gd name="T3" fmla="*/ 2 h 13"/>
                <a:gd name="T4" fmla="*/ 2 w 9"/>
                <a:gd name="T5" fmla="*/ 2 h 13"/>
                <a:gd name="T6" fmla="*/ 2 w 9"/>
                <a:gd name="T7" fmla="*/ 3 h 13"/>
                <a:gd name="T8" fmla="*/ 2 w 9"/>
                <a:gd name="T9" fmla="*/ 3 h 13"/>
                <a:gd name="T10" fmla="*/ 2 w 9"/>
                <a:gd name="T11" fmla="*/ 4 h 13"/>
                <a:gd name="T12" fmla="*/ 3 w 9"/>
                <a:gd name="T13" fmla="*/ 5 h 13"/>
                <a:gd name="T14" fmla="*/ 3 w 9"/>
                <a:gd name="T15" fmla="*/ 5 h 13"/>
                <a:gd name="T16" fmla="*/ 3 w 9"/>
                <a:gd name="T17" fmla="*/ 6 h 13"/>
                <a:gd name="T18" fmla="*/ 4 w 9"/>
                <a:gd name="T19" fmla="*/ 7 h 13"/>
                <a:gd name="T20" fmla="*/ 5 w 9"/>
                <a:gd name="T21" fmla="*/ 7 h 13"/>
                <a:gd name="T22" fmla="*/ 5 w 9"/>
                <a:gd name="T23" fmla="*/ 7 h 13"/>
                <a:gd name="T24" fmla="*/ 6 w 9"/>
                <a:gd name="T25" fmla="*/ 8 h 13"/>
                <a:gd name="T26" fmla="*/ 6 w 9"/>
                <a:gd name="T27" fmla="*/ 9 h 13"/>
                <a:gd name="T28" fmla="*/ 6 w 9"/>
                <a:gd name="T29" fmla="*/ 9 h 13"/>
                <a:gd name="T30" fmla="*/ 7 w 9"/>
                <a:gd name="T31" fmla="*/ 9 h 13"/>
                <a:gd name="T32" fmla="*/ 7 w 9"/>
                <a:gd name="T33" fmla="*/ 9 h 13"/>
                <a:gd name="T34" fmla="*/ 7 w 9"/>
                <a:gd name="T35" fmla="*/ 10 h 13"/>
                <a:gd name="T36" fmla="*/ 8 w 9"/>
                <a:gd name="T37" fmla="*/ 10 h 13"/>
                <a:gd name="T38" fmla="*/ 8 w 9"/>
                <a:gd name="T39" fmla="*/ 11 h 13"/>
                <a:gd name="T40" fmla="*/ 8 w 9"/>
                <a:gd name="T41" fmla="*/ 11 h 13"/>
                <a:gd name="T42" fmla="*/ 7 w 9"/>
                <a:gd name="T43" fmla="*/ 11 h 13"/>
                <a:gd name="T44" fmla="*/ 7 w 9"/>
                <a:gd name="T45" fmla="*/ 12 h 13"/>
                <a:gd name="T46" fmla="*/ 7 w 9"/>
                <a:gd name="T47" fmla="*/ 11 h 13"/>
                <a:gd name="T48" fmla="*/ 7 w 9"/>
                <a:gd name="T49" fmla="*/ 11 h 13"/>
                <a:gd name="T50" fmla="*/ 6 w 9"/>
                <a:gd name="T51" fmla="*/ 11 h 13"/>
                <a:gd name="T52" fmla="*/ 6 w 9"/>
                <a:gd name="T53" fmla="*/ 10 h 13"/>
                <a:gd name="T54" fmla="*/ 5 w 9"/>
                <a:gd name="T55" fmla="*/ 9 h 13"/>
                <a:gd name="T56" fmla="*/ 4 w 9"/>
                <a:gd name="T57" fmla="*/ 9 h 13"/>
                <a:gd name="T58" fmla="*/ 3 w 9"/>
                <a:gd name="T59" fmla="*/ 8 h 13"/>
                <a:gd name="T60" fmla="*/ 3 w 9"/>
                <a:gd name="T61" fmla="*/ 7 h 13"/>
                <a:gd name="T62" fmla="*/ 2 w 9"/>
                <a:gd name="T63" fmla="*/ 7 h 13"/>
                <a:gd name="T64" fmla="*/ 2 w 9"/>
                <a:gd name="T65" fmla="*/ 6 h 13"/>
                <a:gd name="T66" fmla="*/ 2 w 9"/>
                <a:gd name="T67" fmla="*/ 5 h 13"/>
                <a:gd name="T68" fmla="*/ 1 w 9"/>
                <a:gd name="T69" fmla="*/ 5 h 13"/>
                <a:gd name="T70" fmla="*/ 1 w 9"/>
                <a:gd name="T71" fmla="*/ 4 h 13"/>
                <a:gd name="T72" fmla="*/ 0 w 9"/>
                <a:gd name="T73" fmla="*/ 3 h 13"/>
                <a:gd name="T74" fmla="*/ 0 w 9"/>
                <a:gd name="T75" fmla="*/ 3 h 13"/>
                <a:gd name="T76" fmla="*/ 0 w 9"/>
                <a:gd name="T77" fmla="*/ 2 h 13"/>
                <a:gd name="T78" fmla="*/ 0 w 9"/>
                <a:gd name="T79" fmla="*/ 1 h 13"/>
                <a:gd name="T80" fmla="*/ 0 w 9"/>
                <a:gd name="T81" fmla="*/ 1 h 13"/>
                <a:gd name="T82" fmla="*/ 1 w 9"/>
                <a:gd name="T83" fmla="*/ 0 h 13"/>
                <a:gd name="T84" fmla="*/ 1 w 9"/>
                <a:gd name="T85" fmla="*/ 1 h 13"/>
                <a:gd name="T86" fmla="*/ 1 w 9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3">
                  <a:moveTo>
                    <a:pt x="1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9" name="Freeform 383"/>
            <p:cNvSpPr>
              <a:spLocks/>
            </p:cNvSpPr>
            <p:nvPr/>
          </p:nvSpPr>
          <p:spPr bwMode="auto">
            <a:xfrm>
              <a:off x="912" y="2939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2 h 13"/>
                <a:gd name="T4" fmla="*/ 2 w 10"/>
                <a:gd name="T5" fmla="*/ 3 h 13"/>
                <a:gd name="T6" fmla="*/ 2 w 10"/>
                <a:gd name="T7" fmla="*/ 3 h 13"/>
                <a:gd name="T8" fmla="*/ 2 w 10"/>
                <a:gd name="T9" fmla="*/ 4 h 13"/>
                <a:gd name="T10" fmla="*/ 3 w 10"/>
                <a:gd name="T11" fmla="*/ 5 h 13"/>
                <a:gd name="T12" fmla="*/ 4 w 10"/>
                <a:gd name="T13" fmla="*/ 5 h 13"/>
                <a:gd name="T14" fmla="*/ 4 w 10"/>
                <a:gd name="T15" fmla="*/ 6 h 13"/>
                <a:gd name="T16" fmla="*/ 4 w 10"/>
                <a:gd name="T17" fmla="*/ 7 h 13"/>
                <a:gd name="T18" fmla="*/ 5 w 10"/>
                <a:gd name="T19" fmla="*/ 7 h 13"/>
                <a:gd name="T20" fmla="*/ 5 w 10"/>
                <a:gd name="T21" fmla="*/ 8 h 13"/>
                <a:gd name="T22" fmla="*/ 6 w 10"/>
                <a:gd name="T23" fmla="*/ 9 h 13"/>
                <a:gd name="T24" fmla="*/ 7 w 10"/>
                <a:gd name="T25" fmla="*/ 9 h 13"/>
                <a:gd name="T26" fmla="*/ 7 w 10"/>
                <a:gd name="T27" fmla="*/ 10 h 13"/>
                <a:gd name="T28" fmla="*/ 8 w 10"/>
                <a:gd name="T29" fmla="*/ 10 h 13"/>
                <a:gd name="T30" fmla="*/ 8 w 10"/>
                <a:gd name="T31" fmla="*/ 10 h 13"/>
                <a:gd name="T32" fmla="*/ 8 w 10"/>
                <a:gd name="T33" fmla="*/ 11 h 13"/>
                <a:gd name="T34" fmla="*/ 9 w 10"/>
                <a:gd name="T35" fmla="*/ 11 h 13"/>
                <a:gd name="T36" fmla="*/ 9 w 10"/>
                <a:gd name="T37" fmla="*/ 11 h 13"/>
                <a:gd name="T38" fmla="*/ 8 w 10"/>
                <a:gd name="T39" fmla="*/ 12 h 13"/>
                <a:gd name="T40" fmla="*/ 8 w 10"/>
                <a:gd name="T41" fmla="*/ 12 h 13"/>
                <a:gd name="T42" fmla="*/ 7 w 10"/>
                <a:gd name="T43" fmla="*/ 11 h 13"/>
                <a:gd name="T44" fmla="*/ 7 w 10"/>
                <a:gd name="T45" fmla="*/ 11 h 13"/>
                <a:gd name="T46" fmla="*/ 6 w 10"/>
                <a:gd name="T47" fmla="*/ 11 h 13"/>
                <a:gd name="T48" fmla="*/ 5 w 10"/>
                <a:gd name="T49" fmla="*/ 10 h 13"/>
                <a:gd name="T50" fmla="*/ 5 w 10"/>
                <a:gd name="T51" fmla="*/ 9 h 13"/>
                <a:gd name="T52" fmla="*/ 4 w 10"/>
                <a:gd name="T53" fmla="*/ 9 h 13"/>
                <a:gd name="T54" fmla="*/ 4 w 10"/>
                <a:gd name="T55" fmla="*/ 8 h 13"/>
                <a:gd name="T56" fmla="*/ 3 w 10"/>
                <a:gd name="T57" fmla="*/ 7 h 13"/>
                <a:gd name="T58" fmla="*/ 2 w 10"/>
                <a:gd name="T59" fmla="*/ 7 h 13"/>
                <a:gd name="T60" fmla="*/ 2 w 10"/>
                <a:gd name="T61" fmla="*/ 6 h 13"/>
                <a:gd name="T62" fmla="*/ 1 w 10"/>
                <a:gd name="T63" fmla="*/ 5 h 13"/>
                <a:gd name="T64" fmla="*/ 1 w 10"/>
                <a:gd name="T65" fmla="*/ 5 h 13"/>
                <a:gd name="T66" fmla="*/ 1 w 10"/>
                <a:gd name="T67" fmla="*/ 4 h 13"/>
                <a:gd name="T68" fmla="*/ 1 w 10"/>
                <a:gd name="T69" fmla="*/ 3 h 13"/>
                <a:gd name="T70" fmla="*/ 1 w 10"/>
                <a:gd name="T71" fmla="*/ 3 h 13"/>
                <a:gd name="T72" fmla="*/ 0 w 10"/>
                <a:gd name="T73" fmla="*/ 2 h 13"/>
                <a:gd name="T74" fmla="*/ 0 w 10"/>
                <a:gd name="T75" fmla="*/ 1 h 13"/>
                <a:gd name="T76" fmla="*/ 0 w 10"/>
                <a:gd name="T77" fmla="*/ 1 h 13"/>
                <a:gd name="T78" fmla="*/ 0 w 10"/>
                <a:gd name="T79" fmla="*/ 0 h 13"/>
                <a:gd name="T80" fmla="*/ 1 w 10"/>
                <a:gd name="T81" fmla="*/ 0 h 13"/>
                <a:gd name="T82" fmla="*/ 1 w 10"/>
                <a:gd name="T83" fmla="*/ 1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0" name="Freeform 384"/>
            <p:cNvSpPr>
              <a:spLocks/>
            </p:cNvSpPr>
            <p:nvPr/>
          </p:nvSpPr>
          <p:spPr bwMode="auto">
            <a:xfrm>
              <a:off x="908" y="2952"/>
              <a:ext cx="9" cy="10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1 w 9"/>
                <a:gd name="T5" fmla="*/ 2 h 10"/>
                <a:gd name="T6" fmla="*/ 2 w 9"/>
                <a:gd name="T7" fmla="*/ 2 h 10"/>
                <a:gd name="T8" fmla="*/ 2 w 9"/>
                <a:gd name="T9" fmla="*/ 3 h 10"/>
                <a:gd name="T10" fmla="*/ 2 w 9"/>
                <a:gd name="T11" fmla="*/ 4 h 10"/>
                <a:gd name="T12" fmla="*/ 3 w 9"/>
                <a:gd name="T13" fmla="*/ 4 h 10"/>
                <a:gd name="T14" fmla="*/ 3 w 9"/>
                <a:gd name="T15" fmla="*/ 4 h 10"/>
                <a:gd name="T16" fmla="*/ 3 w 9"/>
                <a:gd name="T17" fmla="*/ 5 h 10"/>
                <a:gd name="T18" fmla="*/ 4 w 9"/>
                <a:gd name="T19" fmla="*/ 5 h 10"/>
                <a:gd name="T20" fmla="*/ 5 w 9"/>
                <a:gd name="T21" fmla="*/ 5 h 10"/>
                <a:gd name="T22" fmla="*/ 5 w 9"/>
                <a:gd name="T23" fmla="*/ 6 h 10"/>
                <a:gd name="T24" fmla="*/ 5 w 9"/>
                <a:gd name="T25" fmla="*/ 6 h 10"/>
                <a:gd name="T26" fmla="*/ 6 w 9"/>
                <a:gd name="T27" fmla="*/ 6 h 10"/>
                <a:gd name="T28" fmla="*/ 6 w 9"/>
                <a:gd name="T29" fmla="*/ 7 h 10"/>
                <a:gd name="T30" fmla="*/ 6 w 9"/>
                <a:gd name="T31" fmla="*/ 7 h 10"/>
                <a:gd name="T32" fmla="*/ 7 w 9"/>
                <a:gd name="T33" fmla="*/ 7 h 10"/>
                <a:gd name="T34" fmla="*/ 7 w 9"/>
                <a:gd name="T35" fmla="*/ 7 h 10"/>
                <a:gd name="T36" fmla="*/ 7 w 9"/>
                <a:gd name="T37" fmla="*/ 7 h 10"/>
                <a:gd name="T38" fmla="*/ 7 w 9"/>
                <a:gd name="T39" fmla="*/ 8 h 10"/>
                <a:gd name="T40" fmla="*/ 8 w 9"/>
                <a:gd name="T41" fmla="*/ 8 h 10"/>
                <a:gd name="T42" fmla="*/ 8 w 9"/>
                <a:gd name="T43" fmla="*/ 8 h 10"/>
                <a:gd name="T44" fmla="*/ 7 w 9"/>
                <a:gd name="T45" fmla="*/ 8 h 10"/>
                <a:gd name="T46" fmla="*/ 7 w 9"/>
                <a:gd name="T47" fmla="*/ 9 h 10"/>
                <a:gd name="T48" fmla="*/ 7 w 9"/>
                <a:gd name="T49" fmla="*/ 8 h 10"/>
                <a:gd name="T50" fmla="*/ 6 w 9"/>
                <a:gd name="T51" fmla="*/ 8 h 10"/>
                <a:gd name="T52" fmla="*/ 6 w 9"/>
                <a:gd name="T53" fmla="*/ 8 h 10"/>
                <a:gd name="T54" fmla="*/ 5 w 9"/>
                <a:gd name="T55" fmla="*/ 8 h 10"/>
                <a:gd name="T56" fmla="*/ 5 w 9"/>
                <a:gd name="T57" fmla="*/ 7 h 10"/>
                <a:gd name="T58" fmla="*/ 4 w 9"/>
                <a:gd name="T59" fmla="*/ 7 h 10"/>
                <a:gd name="T60" fmla="*/ 3 w 9"/>
                <a:gd name="T61" fmla="*/ 7 h 10"/>
                <a:gd name="T62" fmla="*/ 3 w 9"/>
                <a:gd name="T63" fmla="*/ 6 h 10"/>
                <a:gd name="T64" fmla="*/ 2 w 9"/>
                <a:gd name="T65" fmla="*/ 6 h 10"/>
                <a:gd name="T66" fmla="*/ 2 w 9"/>
                <a:gd name="T67" fmla="*/ 5 h 10"/>
                <a:gd name="T68" fmla="*/ 1 w 9"/>
                <a:gd name="T69" fmla="*/ 5 h 10"/>
                <a:gd name="T70" fmla="*/ 1 w 9"/>
                <a:gd name="T71" fmla="*/ 4 h 10"/>
                <a:gd name="T72" fmla="*/ 1 w 9"/>
                <a:gd name="T73" fmla="*/ 4 h 10"/>
                <a:gd name="T74" fmla="*/ 0 w 9"/>
                <a:gd name="T75" fmla="*/ 3 h 10"/>
                <a:gd name="T76" fmla="*/ 0 w 9"/>
                <a:gd name="T77" fmla="*/ 2 h 10"/>
                <a:gd name="T78" fmla="*/ 0 w 9"/>
                <a:gd name="T79" fmla="*/ 2 h 10"/>
                <a:gd name="T80" fmla="*/ 0 w 9"/>
                <a:gd name="T81" fmla="*/ 1 h 10"/>
                <a:gd name="T82" fmla="*/ 0 w 9"/>
                <a:gd name="T83" fmla="*/ 1 h 10"/>
                <a:gd name="T84" fmla="*/ 0 w 9"/>
                <a:gd name="T85" fmla="*/ 0 h 10"/>
                <a:gd name="T86" fmla="*/ 1 w 9"/>
                <a:gd name="T87" fmla="*/ 0 h 10"/>
                <a:gd name="T88" fmla="*/ 1 w 9"/>
                <a:gd name="T89" fmla="*/ 1 h 10"/>
                <a:gd name="T90" fmla="*/ 1 w 9"/>
                <a:gd name="T9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Freeform 385"/>
            <p:cNvSpPr>
              <a:spLocks/>
            </p:cNvSpPr>
            <p:nvPr/>
          </p:nvSpPr>
          <p:spPr bwMode="auto">
            <a:xfrm>
              <a:off x="904" y="2960"/>
              <a:ext cx="8" cy="10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2 h 10"/>
                <a:gd name="T4" fmla="*/ 2 w 8"/>
                <a:gd name="T5" fmla="*/ 2 h 10"/>
                <a:gd name="T6" fmla="*/ 2 w 8"/>
                <a:gd name="T7" fmla="*/ 2 h 10"/>
                <a:gd name="T8" fmla="*/ 2 w 8"/>
                <a:gd name="T9" fmla="*/ 3 h 10"/>
                <a:gd name="T10" fmla="*/ 2 w 8"/>
                <a:gd name="T11" fmla="*/ 3 h 10"/>
                <a:gd name="T12" fmla="*/ 2 w 8"/>
                <a:gd name="T13" fmla="*/ 4 h 10"/>
                <a:gd name="T14" fmla="*/ 3 w 8"/>
                <a:gd name="T15" fmla="*/ 4 h 10"/>
                <a:gd name="T16" fmla="*/ 3 w 8"/>
                <a:gd name="T17" fmla="*/ 5 h 10"/>
                <a:gd name="T18" fmla="*/ 3 w 8"/>
                <a:gd name="T19" fmla="*/ 5 h 10"/>
                <a:gd name="T20" fmla="*/ 4 w 8"/>
                <a:gd name="T21" fmla="*/ 5 h 10"/>
                <a:gd name="T22" fmla="*/ 4 w 8"/>
                <a:gd name="T23" fmla="*/ 6 h 10"/>
                <a:gd name="T24" fmla="*/ 4 w 8"/>
                <a:gd name="T25" fmla="*/ 6 h 10"/>
                <a:gd name="T26" fmla="*/ 5 w 8"/>
                <a:gd name="T27" fmla="*/ 7 h 10"/>
                <a:gd name="T28" fmla="*/ 5 w 8"/>
                <a:gd name="T29" fmla="*/ 7 h 10"/>
                <a:gd name="T30" fmla="*/ 6 w 8"/>
                <a:gd name="T31" fmla="*/ 7 h 10"/>
                <a:gd name="T32" fmla="*/ 6 w 8"/>
                <a:gd name="T33" fmla="*/ 7 h 10"/>
                <a:gd name="T34" fmla="*/ 6 w 8"/>
                <a:gd name="T35" fmla="*/ 7 h 10"/>
                <a:gd name="T36" fmla="*/ 6 w 8"/>
                <a:gd name="T37" fmla="*/ 8 h 10"/>
                <a:gd name="T38" fmla="*/ 7 w 8"/>
                <a:gd name="T39" fmla="*/ 8 h 10"/>
                <a:gd name="T40" fmla="*/ 7 w 8"/>
                <a:gd name="T41" fmla="*/ 8 h 10"/>
                <a:gd name="T42" fmla="*/ 7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5 w 8"/>
                <a:gd name="T49" fmla="*/ 8 h 10"/>
                <a:gd name="T50" fmla="*/ 5 w 8"/>
                <a:gd name="T51" fmla="*/ 8 h 10"/>
                <a:gd name="T52" fmla="*/ 4 w 8"/>
                <a:gd name="T53" fmla="*/ 8 h 10"/>
                <a:gd name="T54" fmla="*/ 4 w 8"/>
                <a:gd name="T55" fmla="*/ 7 h 10"/>
                <a:gd name="T56" fmla="*/ 3 w 8"/>
                <a:gd name="T57" fmla="*/ 7 h 10"/>
                <a:gd name="T58" fmla="*/ 3 w 8"/>
                <a:gd name="T59" fmla="*/ 7 h 10"/>
                <a:gd name="T60" fmla="*/ 3 w 8"/>
                <a:gd name="T61" fmla="*/ 6 h 10"/>
                <a:gd name="T62" fmla="*/ 2 w 8"/>
                <a:gd name="T63" fmla="*/ 6 h 10"/>
                <a:gd name="T64" fmla="*/ 2 w 8"/>
                <a:gd name="T65" fmla="*/ 5 h 10"/>
                <a:gd name="T66" fmla="*/ 1 w 8"/>
                <a:gd name="T67" fmla="*/ 5 h 10"/>
                <a:gd name="T68" fmla="*/ 1 w 8"/>
                <a:gd name="T69" fmla="*/ 4 h 10"/>
                <a:gd name="T70" fmla="*/ 1 w 8"/>
                <a:gd name="T71" fmla="*/ 4 h 10"/>
                <a:gd name="T72" fmla="*/ 0 w 8"/>
                <a:gd name="T73" fmla="*/ 3 h 10"/>
                <a:gd name="T74" fmla="*/ 0 w 8"/>
                <a:gd name="T75" fmla="*/ 2 h 10"/>
                <a:gd name="T76" fmla="*/ 0 w 8"/>
                <a:gd name="T77" fmla="*/ 2 h 10"/>
                <a:gd name="T78" fmla="*/ 0 w 8"/>
                <a:gd name="T79" fmla="*/ 1 h 10"/>
                <a:gd name="T80" fmla="*/ 0 w 8"/>
                <a:gd name="T81" fmla="*/ 1 h 10"/>
                <a:gd name="T82" fmla="*/ 1 w 8"/>
                <a:gd name="T83" fmla="*/ 1 h 10"/>
                <a:gd name="T84" fmla="*/ 1 w 8"/>
                <a:gd name="T85" fmla="*/ 0 h 10"/>
                <a:gd name="T86" fmla="*/ 1 w 8"/>
                <a:gd name="T87" fmla="*/ 1 h 10"/>
                <a:gd name="T88" fmla="*/ 1 w 8"/>
                <a:gd name="T8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Freeform 386"/>
            <p:cNvSpPr>
              <a:spLocks/>
            </p:cNvSpPr>
            <p:nvPr/>
          </p:nvSpPr>
          <p:spPr bwMode="auto">
            <a:xfrm>
              <a:off x="900" y="2967"/>
              <a:ext cx="7" cy="8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2 h 8"/>
                <a:gd name="T6" fmla="*/ 2 w 7"/>
                <a:gd name="T7" fmla="*/ 2 h 8"/>
                <a:gd name="T8" fmla="*/ 2 w 7"/>
                <a:gd name="T9" fmla="*/ 2 h 8"/>
                <a:gd name="T10" fmla="*/ 2 w 7"/>
                <a:gd name="T11" fmla="*/ 3 h 8"/>
                <a:gd name="T12" fmla="*/ 2 w 7"/>
                <a:gd name="T13" fmla="*/ 3 h 8"/>
                <a:gd name="T14" fmla="*/ 3 w 7"/>
                <a:gd name="T15" fmla="*/ 3 h 8"/>
                <a:gd name="T16" fmla="*/ 3 w 7"/>
                <a:gd name="T17" fmla="*/ 4 h 8"/>
                <a:gd name="T18" fmla="*/ 3 w 7"/>
                <a:gd name="T19" fmla="*/ 4 h 8"/>
                <a:gd name="T20" fmla="*/ 3 w 7"/>
                <a:gd name="T21" fmla="*/ 4 h 8"/>
                <a:gd name="T22" fmla="*/ 4 w 7"/>
                <a:gd name="T23" fmla="*/ 5 h 8"/>
                <a:gd name="T24" fmla="*/ 4 w 7"/>
                <a:gd name="T25" fmla="*/ 5 h 8"/>
                <a:gd name="T26" fmla="*/ 4 w 7"/>
                <a:gd name="T27" fmla="*/ 5 h 8"/>
                <a:gd name="T28" fmla="*/ 5 w 7"/>
                <a:gd name="T29" fmla="*/ 5 h 8"/>
                <a:gd name="T30" fmla="*/ 5 w 7"/>
                <a:gd name="T31" fmla="*/ 6 h 8"/>
                <a:gd name="T32" fmla="*/ 6 w 7"/>
                <a:gd name="T33" fmla="*/ 6 h 8"/>
                <a:gd name="T34" fmla="*/ 6 w 7"/>
                <a:gd name="T35" fmla="*/ 6 h 8"/>
                <a:gd name="T36" fmla="*/ 6 w 7"/>
                <a:gd name="T37" fmla="*/ 6 h 8"/>
                <a:gd name="T38" fmla="*/ 6 w 7"/>
                <a:gd name="T39" fmla="*/ 7 h 8"/>
                <a:gd name="T40" fmla="*/ 6 w 7"/>
                <a:gd name="T41" fmla="*/ 7 h 8"/>
                <a:gd name="T42" fmla="*/ 5 w 7"/>
                <a:gd name="T43" fmla="*/ 7 h 8"/>
                <a:gd name="T44" fmla="*/ 5 w 7"/>
                <a:gd name="T45" fmla="*/ 7 h 8"/>
                <a:gd name="T46" fmla="*/ 4 w 7"/>
                <a:gd name="T47" fmla="*/ 6 h 8"/>
                <a:gd name="T48" fmla="*/ 4 w 7"/>
                <a:gd name="T49" fmla="*/ 6 h 8"/>
                <a:gd name="T50" fmla="*/ 3 w 7"/>
                <a:gd name="T51" fmla="*/ 6 h 8"/>
                <a:gd name="T52" fmla="*/ 3 w 7"/>
                <a:gd name="T53" fmla="*/ 5 h 8"/>
                <a:gd name="T54" fmla="*/ 2 w 7"/>
                <a:gd name="T55" fmla="*/ 5 h 8"/>
                <a:gd name="T56" fmla="*/ 2 w 7"/>
                <a:gd name="T57" fmla="*/ 5 h 8"/>
                <a:gd name="T58" fmla="*/ 1 w 7"/>
                <a:gd name="T59" fmla="*/ 4 h 8"/>
                <a:gd name="T60" fmla="*/ 1 w 7"/>
                <a:gd name="T61" fmla="*/ 4 h 8"/>
                <a:gd name="T62" fmla="*/ 1 w 7"/>
                <a:gd name="T63" fmla="*/ 3 h 8"/>
                <a:gd name="T64" fmla="*/ 0 w 7"/>
                <a:gd name="T65" fmla="*/ 3 h 8"/>
                <a:gd name="T66" fmla="*/ 0 w 7"/>
                <a:gd name="T67" fmla="*/ 2 h 8"/>
                <a:gd name="T68" fmla="*/ 0 w 7"/>
                <a:gd name="T69" fmla="*/ 2 h 8"/>
                <a:gd name="T70" fmla="*/ 0 w 7"/>
                <a:gd name="T71" fmla="*/ 1 h 8"/>
                <a:gd name="T72" fmla="*/ 0 w 7"/>
                <a:gd name="T73" fmla="*/ 1 h 8"/>
                <a:gd name="T74" fmla="*/ 0 w 7"/>
                <a:gd name="T75" fmla="*/ 0 h 8"/>
                <a:gd name="T76" fmla="*/ 1 w 7"/>
                <a:gd name="T77" fmla="*/ 0 h 8"/>
                <a:gd name="T78" fmla="*/ 1 w 7"/>
                <a:gd name="T7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3" name="Freeform 387"/>
            <p:cNvSpPr>
              <a:spLocks/>
            </p:cNvSpPr>
            <p:nvPr/>
          </p:nvSpPr>
          <p:spPr bwMode="auto">
            <a:xfrm>
              <a:off x="896" y="2976"/>
              <a:ext cx="7" cy="8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2 h 8"/>
                <a:gd name="T6" fmla="*/ 1 w 7"/>
                <a:gd name="T7" fmla="*/ 2 h 8"/>
                <a:gd name="T8" fmla="*/ 2 w 7"/>
                <a:gd name="T9" fmla="*/ 2 h 8"/>
                <a:gd name="T10" fmla="*/ 2 w 7"/>
                <a:gd name="T11" fmla="*/ 3 h 8"/>
                <a:gd name="T12" fmla="*/ 2 w 7"/>
                <a:gd name="T13" fmla="*/ 3 h 8"/>
                <a:gd name="T14" fmla="*/ 3 w 7"/>
                <a:gd name="T15" fmla="*/ 3 h 8"/>
                <a:gd name="T16" fmla="*/ 3 w 7"/>
                <a:gd name="T17" fmla="*/ 4 h 8"/>
                <a:gd name="T18" fmla="*/ 3 w 7"/>
                <a:gd name="T19" fmla="*/ 4 h 8"/>
                <a:gd name="T20" fmla="*/ 3 w 7"/>
                <a:gd name="T21" fmla="*/ 4 h 8"/>
                <a:gd name="T22" fmla="*/ 4 w 7"/>
                <a:gd name="T23" fmla="*/ 4 h 8"/>
                <a:gd name="T24" fmla="*/ 4 w 7"/>
                <a:gd name="T25" fmla="*/ 5 h 8"/>
                <a:gd name="T26" fmla="*/ 5 w 7"/>
                <a:gd name="T27" fmla="*/ 5 h 8"/>
                <a:gd name="T28" fmla="*/ 5 w 7"/>
                <a:gd name="T29" fmla="*/ 5 h 8"/>
                <a:gd name="T30" fmla="*/ 6 w 7"/>
                <a:gd name="T31" fmla="*/ 5 h 8"/>
                <a:gd name="T32" fmla="*/ 6 w 7"/>
                <a:gd name="T33" fmla="*/ 6 h 8"/>
                <a:gd name="T34" fmla="*/ 6 w 7"/>
                <a:gd name="T35" fmla="*/ 6 h 8"/>
                <a:gd name="T36" fmla="*/ 6 w 7"/>
                <a:gd name="T37" fmla="*/ 6 h 8"/>
                <a:gd name="T38" fmla="*/ 6 w 7"/>
                <a:gd name="T39" fmla="*/ 7 h 8"/>
                <a:gd name="T40" fmla="*/ 5 w 7"/>
                <a:gd name="T41" fmla="*/ 7 h 8"/>
                <a:gd name="T42" fmla="*/ 5 w 7"/>
                <a:gd name="T43" fmla="*/ 7 h 8"/>
                <a:gd name="T44" fmla="*/ 4 w 7"/>
                <a:gd name="T45" fmla="*/ 6 h 8"/>
                <a:gd name="T46" fmla="*/ 4 w 7"/>
                <a:gd name="T47" fmla="*/ 6 h 8"/>
                <a:gd name="T48" fmla="*/ 4 w 7"/>
                <a:gd name="T49" fmla="*/ 6 h 8"/>
                <a:gd name="T50" fmla="*/ 3 w 7"/>
                <a:gd name="T51" fmla="*/ 6 h 8"/>
                <a:gd name="T52" fmla="*/ 3 w 7"/>
                <a:gd name="T53" fmla="*/ 5 h 8"/>
                <a:gd name="T54" fmla="*/ 2 w 7"/>
                <a:gd name="T55" fmla="*/ 5 h 8"/>
                <a:gd name="T56" fmla="*/ 2 w 7"/>
                <a:gd name="T57" fmla="*/ 5 h 8"/>
                <a:gd name="T58" fmla="*/ 2 w 7"/>
                <a:gd name="T59" fmla="*/ 4 h 8"/>
                <a:gd name="T60" fmla="*/ 1 w 7"/>
                <a:gd name="T61" fmla="*/ 4 h 8"/>
                <a:gd name="T62" fmla="*/ 1 w 7"/>
                <a:gd name="T63" fmla="*/ 4 h 8"/>
                <a:gd name="T64" fmla="*/ 1 w 7"/>
                <a:gd name="T65" fmla="*/ 3 h 8"/>
                <a:gd name="T66" fmla="*/ 1 w 7"/>
                <a:gd name="T67" fmla="*/ 3 h 8"/>
                <a:gd name="T68" fmla="*/ 0 w 7"/>
                <a:gd name="T69" fmla="*/ 2 h 8"/>
                <a:gd name="T70" fmla="*/ 0 w 7"/>
                <a:gd name="T71" fmla="*/ 2 h 8"/>
                <a:gd name="T72" fmla="*/ 0 w 7"/>
                <a:gd name="T73" fmla="*/ 1 h 8"/>
                <a:gd name="T74" fmla="*/ 0 w 7"/>
                <a:gd name="T75" fmla="*/ 1 h 8"/>
                <a:gd name="T76" fmla="*/ 0 w 7"/>
                <a:gd name="T77" fmla="*/ 0 h 8"/>
                <a:gd name="T78" fmla="*/ 1 w 7"/>
                <a:gd name="T79" fmla="*/ 0 h 8"/>
                <a:gd name="T80" fmla="*/ 1 w 7"/>
                <a:gd name="T81" fmla="*/ 1 h 8"/>
                <a:gd name="T82" fmla="*/ 1 w 7"/>
                <a:gd name="T8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4" name="Freeform 388"/>
            <p:cNvSpPr>
              <a:spLocks/>
            </p:cNvSpPr>
            <p:nvPr/>
          </p:nvSpPr>
          <p:spPr bwMode="auto">
            <a:xfrm>
              <a:off x="892" y="2984"/>
              <a:ext cx="6" cy="7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2 h 7"/>
                <a:gd name="T6" fmla="*/ 1 w 6"/>
                <a:gd name="T7" fmla="*/ 2 h 7"/>
                <a:gd name="T8" fmla="*/ 2 w 6"/>
                <a:gd name="T9" fmla="*/ 3 h 7"/>
                <a:gd name="T10" fmla="*/ 2 w 6"/>
                <a:gd name="T11" fmla="*/ 3 h 7"/>
                <a:gd name="T12" fmla="*/ 2 w 6"/>
                <a:gd name="T13" fmla="*/ 3 h 7"/>
                <a:gd name="T14" fmla="*/ 3 w 6"/>
                <a:gd name="T15" fmla="*/ 4 h 7"/>
                <a:gd name="T16" fmla="*/ 3 w 6"/>
                <a:gd name="T17" fmla="*/ 4 h 7"/>
                <a:gd name="T18" fmla="*/ 4 w 6"/>
                <a:gd name="T19" fmla="*/ 4 h 7"/>
                <a:gd name="T20" fmla="*/ 4 w 6"/>
                <a:gd name="T21" fmla="*/ 4 h 7"/>
                <a:gd name="T22" fmla="*/ 5 w 6"/>
                <a:gd name="T23" fmla="*/ 5 h 7"/>
                <a:gd name="T24" fmla="*/ 5 w 6"/>
                <a:gd name="T25" fmla="*/ 5 h 7"/>
                <a:gd name="T26" fmla="*/ 5 w 6"/>
                <a:gd name="T27" fmla="*/ 5 h 7"/>
                <a:gd name="T28" fmla="*/ 5 w 6"/>
                <a:gd name="T29" fmla="*/ 6 h 7"/>
                <a:gd name="T30" fmla="*/ 5 w 6"/>
                <a:gd name="T31" fmla="*/ 6 h 7"/>
                <a:gd name="T32" fmla="*/ 4 w 6"/>
                <a:gd name="T33" fmla="*/ 6 h 7"/>
                <a:gd name="T34" fmla="*/ 4 w 6"/>
                <a:gd name="T35" fmla="*/ 6 h 7"/>
                <a:gd name="T36" fmla="*/ 4 w 6"/>
                <a:gd name="T37" fmla="*/ 6 h 7"/>
                <a:gd name="T38" fmla="*/ 3 w 6"/>
                <a:gd name="T39" fmla="*/ 6 h 7"/>
                <a:gd name="T40" fmla="*/ 3 w 6"/>
                <a:gd name="T41" fmla="*/ 5 h 7"/>
                <a:gd name="T42" fmla="*/ 2 w 6"/>
                <a:gd name="T43" fmla="*/ 5 h 7"/>
                <a:gd name="T44" fmla="*/ 2 w 6"/>
                <a:gd name="T45" fmla="*/ 5 h 7"/>
                <a:gd name="T46" fmla="*/ 1 w 6"/>
                <a:gd name="T47" fmla="*/ 5 h 7"/>
                <a:gd name="T48" fmla="*/ 1 w 6"/>
                <a:gd name="T49" fmla="*/ 4 h 7"/>
                <a:gd name="T50" fmla="*/ 1 w 6"/>
                <a:gd name="T51" fmla="*/ 4 h 7"/>
                <a:gd name="T52" fmla="*/ 0 w 6"/>
                <a:gd name="T53" fmla="*/ 3 h 7"/>
                <a:gd name="T54" fmla="*/ 0 w 6"/>
                <a:gd name="T55" fmla="*/ 3 h 7"/>
                <a:gd name="T56" fmla="*/ 0 w 6"/>
                <a:gd name="T57" fmla="*/ 2 h 7"/>
                <a:gd name="T58" fmla="*/ 0 w 6"/>
                <a:gd name="T59" fmla="*/ 2 h 7"/>
                <a:gd name="T60" fmla="*/ 0 w 6"/>
                <a:gd name="T61" fmla="*/ 1 h 7"/>
                <a:gd name="T62" fmla="*/ 0 w 6"/>
                <a:gd name="T63" fmla="*/ 1 h 7"/>
                <a:gd name="T64" fmla="*/ 0 w 6"/>
                <a:gd name="T65" fmla="*/ 0 h 7"/>
                <a:gd name="T66" fmla="*/ 1 w 6"/>
                <a:gd name="T67" fmla="*/ 0 h 7"/>
                <a:gd name="T68" fmla="*/ 1 w 6"/>
                <a:gd name="T69" fmla="*/ 1 h 7"/>
                <a:gd name="T70" fmla="*/ 1 w 6"/>
                <a:gd name="T7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Freeform 389"/>
            <p:cNvSpPr>
              <a:spLocks/>
            </p:cNvSpPr>
            <p:nvPr/>
          </p:nvSpPr>
          <p:spPr bwMode="auto">
            <a:xfrm>
              <a:off x="888" y="2990"/>
              <a:ext cx="5" cy="6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2 h 6"/>
                <a:gd name="T8" fmla="*/ 1 w 5"/>
                <a:gd name="T9" fmla="*/ 2 h 6"/>
                <a:gd name="T10" fmla="*/ 2 w 5"/>
                <a:gd name="T11" fmla="*/ 2 h 6"/>
                <a:gd name="T12" fmla="*/ 2 w 5"/>
                <a:gd name="T13" fmla="*/ 3 h 6"/>
                <a:gd name="T14" fmla="*/ 2 w 5"/>
                <a:gd name="T15" fmla="*/ 3 h 6"/>
                <a:gd name="T16" fmla="*/ 2 w 5"/>
                <a:gd name="T17" fmla="*/ 3 h 6"/>
                <a:gd name="T18" fmla="*/ 2 w 5"/>
                <a:gd name="T19" fmla="*/ 3 h 6"/>
                <a:gd name="T20" fmla="*/ 3 w 5"/>
                <a:gd name="T21" fmla="*/ 3 h 6"/>
                <a:gd name="T22" fmla="*/ 3 w 5"/>
                <a:gd name="T23" fmla="*/ 4 h 6"/>
                <a:gd name="T24" fmla="*/ 4 w 5"/>
                <a:gd name="T25" fmla="*/ 4 h 6"/>
                <a:gd name="T26" fmla="*/ 4 w 5"/>
                <a:gd name="T27" fmla="*/ 4 h 6"/>
                <a:gd name="T28" fmla="*/ 4 w 5"/>
                <a:gd name="T29" fmla="*/ 4 h 6"/>
                <a:gd name="T30" fmla="*/ 4 w 5"/>
                <a:gd name="T31" fmla="*/ 5 h 6"/>
                <a:gd name="T32" fmla="*/ 4 w 5"/>
                <a:gd name="T33" fmla="*/ 5 h 6"/>
                <a:gd name="T34" fmla="*/ 4 w 5"/>
                <a:gd name="T35" fmla="*/ 5 h 6"/>
                <a:gd name="T36" fmla="*/ 3 w 5"/>
                <a:gd name="T37" fmla="*/ 5 h 6"/>
                <a:gd name="T38" fmla="*/ 3 w 5"/>
                <a:gd name="T39" fmla="*/ 5 h 6"/>
                <a:gd name="T40" fmla="*/ 2 w 5"/>
                <a:gd name="T41" fmla="*/ 5 h 6"/>
                <a:gd name="T42" fmla="*/ 2 w 5"/>
                <a:gd name="T43" fmla="*/ 5 h 6"/>
                <a:gd name="T44" fmla="*/ 2 w 5"/>
                <a:gd name="T45" fmla="*/ 4 h 6"/>
                <a:gd name="T46" fmla="*/ 1 w 5"/>
                <a:gd name="T47" fmla="*/ 4 h 6"/>
                <a:gd name="T48" fmla="*/ 1 w 5"/>
                <a:gd name="T49" fmla="*/ 4 h 6"/>
                <a:gd name="T50" fmla="*/ 0 w 5"/>
                <a:gd name="T51" fmla="*/ 3 h 6"/>
                <a:gd name="T52" fmla="*/ 0 w 5"/>
                <a:gd name="T53" fmla="*/ 3 h 6"/>
                <a:gd name="T54" fmla="*/ 0 w 5"/>
                <a:gd name="T55" fmla="*/ 3 h 6"/>
                <a:gd name="T56" fmla="*/ 0 w 5"/>
                <a:gd name="T57" fmla="*/ 2 h 6"/>
                <a:gd name="T58" fmla="*/ 0 w 5"/>
                <a:gd name="T59" fmla="*/ 2 h 6"/>
                <a:gd name="T60" fmla="*/ 0 w 5"/>
                <a:gd name="T61" fmla="*/ 1 h 6"/>
                <a:gd name="T62" fmla="*/ 0 w 5"/>
                <a:gd name="T63" fmla="*/ 1 h 6"/>
                <a:gd name="T64" fmla="*/ 0 w 5"/>
                <a:gd name="T65" fmla="*/ 0 h 6"/>
                <a:gd name="T66" fmla="*/ 0 w 5"/>
                <a:gd name="T67" fmla="*/ 0 h 6"/>
                <a:gd name="T68" fmla="*/ 0 w 5"/>
                <a:gd name="T69" fmla="*/ 0 h 6"/>
                <a:gd name="T70" fmla="*/ 0 w 5"/>
                <a:gd name="T71" fmla="*/ 0 h 6"/>
                <a:gd name="T72" fmla="*/ 1 w 5"/>
                <a:gd name="T73" fmla="*/ 0 h 6"/>
                <a:gd name="T74" fmla="*/ 1 w 5"/>
                <a:gd name="T7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390"/>
            <p:cNvSpPr>
              <a:spLocks/>
            </p:cNvSpPr>
            <p:nvPr/>
          </p:nvSpPr>
          <p:spPr bwMode="auto">
            <a:xfrm>
              <a:off x="881" y="2995"/>
              <a:ext cx="6" cy="7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2 h 7"/>
                <a:gd name="T6" fmla="*/ 1 w 6"/>
                <a:gd name="T7" fmla="*/ 2 h 7"/>
                <a:gd name="T8" fmla="*/ 1 w 6"/>
                <a:gd name="T9" fmla="*/ 2 h 7"/>
                <a:gd name="T10" fmla="*/ 1 w 6"/>
                <a:gd name="T11" fmla="*/ 3 h 7"/>
                <a:gd name="T12" fmla="*/ 2 w 6"/>
                <a:gd name="T13" fmla="*/ 3 h 7"/>
                <a:gd name="T14" fmla="*/ 2 w 6"/>
                <a:gd name="T15" fmla="*/ 3 h 7"/>
                <a:gd name="T16" fmla="*/ 2 w 6"/>
                <a:gd name="T17" fmla="*/ 3 h 7"/>
                <a:gd name="T18" fmla="*/ 2 w 6"/>
                <a:gd name="T19" fmla="*/ 4 h 7"/>
                <a:gd name="T20" fmla="*/ 3 w 6"/>
                <a:gd name="T21" fmla="*/ 4 h 7"/>
                <a:gd name="T22" fmla="*/ 3 w 6"/>
                <a:gd name="T23" fmla="*/ 4 h 7"/>
                <a:gd name="T24" fmla="*/ 4 w 6"/>
                <a:gd name="T25" fmla="*/ 4 h 7"/>
                <a:gd name="T26" fmla="*/ 4 w 6"/>
                <a:gd name="T27" fmla="*/ 4 h 7"/>
                <a:gd name="T28" fmla="*/ 5 w 6"/>
                <a:gd name="T29" fmla="*/ 4 h 7"/>
                <a:gd name="T30" fmla="*/ 5 w 6"/>
                <a:gd name="T31" fmla="*/ 5 h 7"/>
                <a:gd name="T32" fmla="*/ 5 w 6"/>
                <a:gd name="T33" fmla="*/ 5 h 7"/>
                <a:gd name="T34" fmla="*/ 5 w 6"/>
                <a:gd name="T35" fmla="*/ 5 h 7"/>
                <a:gd name="T36" fmla="*/ 5 w 6"/>
                <a:gd name="T37" fmla="*/ 6 h 7"/>
                <a:gd name="T38" fmla="*/ 5 w 6"/>
                <a:gd name="T39" fmla="*/ 6 h 7"/>
                <a:gd name="T40" fmla="*/ 5 w 6"/>
                <a:gd name="T41" fmla="*/ 6 h 7"/>
                <a:gd name="T42" fmla="*/ 4 w 6"/>
                <a:gd name="T43" fmla="*/ 6 h 7"/>
                <a:gd name="T44" fmla="*/ 4 w 6"/>
                <a:gd name="T45" fmla="*/ 6 h 7"/>
                <a:gd name="T46" fmla="*/ 3 w 6"/>
                <a:gd name="T47" fmla="*/ 6 h 7"/>
                <a:gd name="T48" fmla="*/ 3 w 6"/>
                <a:gd name="T49" fmla="*/ 5 h 7"/>
                <a:gd name="T50" fmla="*/ 2 w 6"/>
                <a:gd name="T51" fmla="*/ 5 h 7"/>
                <a:gd name="T52" fmla="*/ 2 w 6"/>
                <a:gd name="T53" fmla="*/ 5 h 7"/>
                <a:gd name="T54" fmla="*/ 2 w 6"/>
                <a:gd name="T55" fmla="*/ 5 h 7"/>
                <a:gd name="T56" fmla="*/ 1 w 6"/>
                <a:gd name="T57" fmla="*/ 5 h 7"/>
                <a:gd name="T58" fmla="*/ 1 w 6"/>
                <a:gd name="T59" fmla="*/ 4 h 7"/>
                <a:gd name="T60" fmla="*/ 0 w 6"/>
                <a:gd name="T61" fmla="*/ 4 h 7"/>
                <a:gd name="T62" fmla="*/ 0 w 6"/>
                <a:gd name="T63" fmla="*/ 4 h 7"/>
                <a:gd name="T64" fmla="*/ 0 w 6"/>
                <a:gd name="T65" fmla="*/ 3 h 7"/>
                <a:gd name="T66" fmla="*/ 0 w 6"/>
                <a:gd name="T67" fmla="*/ 3 h 7"/>
                <a:gd name="T68" fmla="*/ 0 w 6"/>
                <a:gd name="T69" fmla="*/ 2 h 7"/>
                <a:gd name="T70" fmla="*/ 0 w 6"/>
                <a:gd name="T71" fmla="*/ 2 h 7"/>
                <a:gd name="T72" fmla="*/ 0 w 6"/>
                <a:gd name="T73" fmla="*/ 1 h 7"/>
                <a:gd name="T74" fmla="*/ 0 w 6"/>
                <a:gd name="T75" fmla="*/ 1 h 7"/>
                <a:gd name="T76" fmla="*/ 0 w 6"/>
                <a:gd name="T77" fmla="*/ 0 h 7"/>
                <a:gd name="T78" fmla="*/ 0 w 6"/>
                <a:gd name="T79" fmla="*/ 0 h 7"/>
                <a:gd name="T80" fmla="*/ 0 w 6"/>
                <a:gd name="T81" fmla="*/ 1 h 7"/>
                <a:gd name="T82" fmla="*/ 1 w 6"/>
                <a:gd name="T83" fmla="*/ 1 h 7"/>
                <a:gd name="T84" fmla="*/ 1 w 6"/>
                <a:gd name="T8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391"/>
            <p:cNvSpPr>
              <a:spLocks/>
            </p:cNvSpPr>
            <p:nvPr/>
          </p:nvSpPr>
          <p:spPr bwMode="auto">
            <a:xfrm>
              <a:off x="877" y="3003"/>
              <a:ext cx="5" cy="4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1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1 w 5"/>
                <a:gd name="T11" fmla="*/ 2 h 4"/>
                <a:gd name="T12" fmla="*/ 2 w 5"/>
                <a:gd name="T13" fmla="*/ 2 h 4"/>
                <a:gd name="T14" fmla="*/ 2 w 5"/>
                <a:gd name="T15" fmla="*/ 2 h 4"/>
                <a:gd name="T16" fmla="*/ 2 w 5"/>
                <a:gd name="T17" fmla="*/ 2 h 4"/>
                <a:gd name="T18" fmla="*/ 2 w 5"/>
                <a:gd name="T19" fmla="*/ 2 h 4"/>
                <a:gd name="T20" fmla="*/ 3 w 5"/>
                <a:gd name="T21" fmla="*/ 2 h 4"/>
                <a:gd name="T22" fmla="*/ 3 w 5"/>
                <a:gd name="T23" fmla="*/ 2 h 4"/>
                <a:gd name="T24" fmla="*/ 3 w 5"/>
                <a:gd name="T25" fmla="*/ 2 h 4"/>
                <a:gd name="T26" fmla="*/ 4 w 5"/>
                <a:gd name="T27" fmla="*/ 2 h 4"/>
                <a:gd name="T28" fmla="*/ 4 w 5"/>
                <a:gd name="T29" fmla="*/ 3 h 4"/>
                <a:gd name="T30" fmla="*/ 4 w 5"/>
                <a:gd name="T31" fmla="*/ 3 h 4"/>
                <a:gd name="T32" fmla="*/ 4 w 5"/>
                <a:gd name="T33" fmla="*/ 3 h 4"/>
                <a:gd name="T34" fmla="*/ 3 w 5"/>
                <a:gd name="T35" fmla="*/ 3 h 4"/>
                <a:gd name="T36" fmla="*/ 3 w 5"/>
                <a:gd name="T37" fmla="*/ 3 h 4"/>
                <a:gd name="T38" fmla="*/ 2 w 5"/>
                <a:gd name="T39" fmla="*/ 3 h 4"/>
                <a:gd name="T40" fmla="*/ 2 w 5"/>
                <a:gd name="T41" fmla="*/ 3 h 4"/>
                <a:gd name="T42" fmla="*/ 2 w 5"/>
                <a:gd name="T43" fmla="*/ 3 h 4"/>
                <a:gd name="T44" fmla="*/ 1 w 5"/>
                <a:gd name="T45" fmla="*/ 3 h 4"/>
                <a:gd name="T46" fmla="*/ 1 w 5"/>
                <a:gd name="T47" fmla="*/ 2 h 4"/>
                <a:gd name="T48" fmla="*/ 1 w 5"/>
                <a:gd name="T49" fmla="*/ 2 h 4"/>
                <a:gd name="T50" fmla="*/ 0 w 5"/>
                <a:gd name="T51" fmla="*/ 2 h 4"/>
                <a:gd name="T52" fmla="*/ 0 w 5"/>
                <a:gd name="T53" fmla="*/ 2 h 4"/>
                <a:gd name="T54" fmla="*/ 0 w 5"/>
                <a:gd name="T55" fmla="*/ 1 h 4"/>
                <a:gd name="T56" fmla="*/ 0 w 5"/>
                <a:gd name="T57" fmla="*/ 1 h 4"/>
                <a:gd name="T58" fmla="*/ 0 w 5"/>
                <a:gd name="T59" fmla="*/ 1 h 4"/>
                <a:gd name="T60" fmla="*/ 0 w 5"/>
                <a:gd name="T61" fmla="*/ 0 h 4"/>
                <a:gd name="T62" fmla="*/ 0 w 5"/>
                <a:gd name="T63" fmla="*/ 0 h 4"/>
                <a:gd name="T64" fmla="*/ 0 w 5"/>
                <a:gd name="T65" fmla="*/ 0 h 4"/>
                <a:gd name="T66" fmla="*/ 0 w 5"/>
                <a:gd name="T67" fmla="*/ 0 h 4"/>
                <a:gd name="T68" fmla="*/ 0 w 5"/>
                <a:gd name="T6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392"/>
            <p:cNvSpPr>
              <a:spLocks/>
            </p:cNvSpPr>
            <p:nvPr/>
          </p:nvSpPr>
          <p:spPr bwMode="auto">
            <a:xfrm>
              <a:off x="871" y="3007"/>
              <a:ext cx="5" cy="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1 w 5"/>
                <a:gd name="T5" fmla="*/ 1 h 4"/>
                <a:gd name="T6" fmla="*/ 2 w 5"/>
                <a:gd name="T7" fmla="*/ 1 h 4"/>
                <a:gd name="T8" fmla="*/ 2 w 5"/>
                <a:gd name="T9" fmla="*/ 1 h 4"/>
                <a:gd name="T10" fmla="*/ 2 w 5"/>
                <a:gd name="T11" fmla="*/ 2 h 4"/>
                <a:gd name="T12" fmla="*/ 2 w 5"/>
                <a:gd name="T13" fmla="*/ 2 h 4"/>
                <a:gd name="T14" fmla="*/ 3 w 5"/>
                <a:gd name="T15" fmla="*/ 2 h 4"/>
                <a:gd name="T16" fmla="*/ 3 w 5"/>
                <a:gd name="T17" fmla="*/ 2 h 4"/>
                <a:gd name="T18" fmla="*/ 4 w 5"/>
                <a:gd name="T19" fmla="*/ 2 h 4"/>
                <a:gd name="T20" fmla="*/ 4 w 5"/>
                <a:gd name="T21" fmla="*/ 2 h 4"/>
                <a:gd name="T22" fmla="*/ 4 w 5"/>
                <a:gd name="T23" fmla="*/ 2 h 4"/>
                <a:gd name="T24" fmla="*/ 4 w 5"/>
                <a:gd name="T25" fmla="*/ 2 h 4"/>
                <a:gd name="T26" fmla="*/ 4 w 5"/>
                <a:gd name="T27" fmla="*/ 3 h 4"/>
                <a:gd name="T28" fmla="*/ 4 w 5"/>
                <a:gd name="T29" fmla="*/ 3 h 4"/>
                <a:gd name="T30" fmla="*/ 4 w 5"/>
                <a:gd name="T31" fmla="*/ 3 h 4"/>
                <a:gd name="T32" fmla="*/ 3 w 5"/>
                <a:gd name="T33" fmla="*/ 3 h 4"/>
                <a:gd name="T34" fmla="*/ 3 w 5"/>
                <a:gd name="T35" fmla="*/ 3 h 4"/>
                <a:gd name="T36" fmla="*/ 2 w 5"/>
                <a:gd name="T37" fmla="*/ 3 h 4"/>
                <a:gd name="T38" fmla="*/ 2 w 5"/>
                <a:gd name="T39" fmla="*/ 3 h 4"/>
                <a:gd name="T40" fmla="*/ 2 w 5"/>
                <a:gd name="T41" fmla="*/ 3 h 4"/>
                <a:gd name="T42" fmla="*/ 1 w 5"/>
                <a:gd name="T43" fmla="*/ 2 h 4"/>
                <a:gd name="T44" fmla="*/ 1 w 5"/>
                <a:gd name="T45" fmla="*/ 2 h 4"/>
                <a:gd name="T46" fmla="*/ 1 w 5"/>
                <a:gd name="T47" fmla="*/ 2 h 4"/>
                <a:gd name="T48" fmla="*/ 0 w 5"/>
                <a:gd name="T49" fmla="*/ 2 h 4"/>
                <a:gd name="T50" fmla="*/ 0 w 5"/>
                <a:gd name="T51" fmla="*/ 2 h 4"/>
                <a:gd name="T52" fmla="*/ 0 w 5"/>
                <a:gd name="T53" fmla="*/ 1 h 4"/>
                <a:gd name="T54" fmla="*/ 0 w 5"/>
                <a:gd name="T55" fmla="*/ 1 h 4"/>
                <a:gd name="T56" fmla="*/ 0 w 5"/>
                <a:gd name="T57" fmla="*/ 1 h 4"/>
                <a:gd name="T58" fmla="*/ 0 w 5"/>
                <a:gd name="T59" fmla="*/ 1 h 4"/>
                <a:gd name="T60" fmla="*/ 0 w 5"/>
                <a:gd name="T61" fmla="*/ 0 h 4"/>
                <a:gd name="T62" fmla="*/ 0 w 5"/>
                <a:gd name="T63" fmla="*/ 0 h 4"/>
                <a:gd name="T64" fmla="*/ 1 w 5"/>
                <a:gd name="T65" fmla="*/ 0 h 4"/>
                <a:gd name="T66" fmla="*/ 1 w 5"/>
                <a:gd name="T67" fmla="*/ 0 h 4"/>
                <a:gd name="T68" fmla="*/ 1 w 5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393"/>
            <p:cNvSpPr>
              <a:spLocks/>
            </p:cNvSpPr>
            <p:nvPr/>
          </p:nvSpPr>
          <p:spPr bwMode="auto">
            <a:xfrm>
              <a:off x="869" y="3011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2 h 5"/>
                <a:gd name="T6" fmla="*/ 1 w 3"/>
                <a:gd name="T7" fmla="*/ 2 h 5"/>
                <a:gd name="T8" fmla="*/ 1 w 3"/>
                <a:gd name="T9" fmla="*/ 2 h 5"/>
                <a:gd name="T10" fmla="*/ 1 w 3"/>
                <a:gd name="T11" fmla="*/ 2 h 5"/>
                <a:gd name="T12" fmla="*/ 1 w 3"/>
                <a:gd name="T13" fmla="*/ 2 h 5"/>
                <a:gd name="T14" fmla="*/ 1 w 3"/>
                <a:gd name="T15" fmla="*/ 2 h 5"/>
                <a:gd name="T16" fmla="*/ 1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3 h 5"/>
                <a:gd name="T24" fmla="*/ 2 w 3"/>
                <a:gd name="T25" fmla="*/ 4 h 5"/>
                <a:gd name="T26" fmla="*/ 2 w 3"/>
                <a:gd name="T27" fmla="*/ 4 h 5"/>
                <a:gd name="T28" fmla="*/ 2 w 3"/>
                <a:gd name="T29" fmla="*/ 4 h 5"/>
                <a:gd name="T30" fmla="*/ 2 w 3"/>
                <a:gd name="T31" fmla="*/ 4 h 5"/>
                <a:gd name="T32" fmla="*/ 1 w 3"/>
                <a:gd name="T33" fmla="*/ 4 h 5"/>
                <a:gd name="T34" fmla="*/ 1 w 3"/>
                <a:gd name="T35" fmla="*/ 4 h 5"/>
                <a:gd name="T36" fmla="*/ 1 w 3"/>
                <a:gd name="T37" fmla="*/ 4 h 5"/>
                <a:gd name="T38" fmla="*/ 1 w 3"/>
                <a:gd name="T39" fmla="*/ 3 h 5"/>
                <a:gd name="T40" fmla="*/ 0 w 3"/>
                <a:gd name="T41" fmla="*/ 3 h 5"/>
                <a:gd name="T42" fmla="*/ 0 w 3"/>
                <a:gd name="T43" fmla="*/ 2 h 5"/>
                <a:gd name="T44" fmla="*/ 0 w 3"/>
                <a:gd name="T45" fmla="*/ 2 h 5"/>
                <a:gd name="T46" fmla="*/ 0 w 3"/>
                <a:gd name="T47" fmla="*/ 2 h 5"/>
                <a:gd name="T48" fmla="*/ 0 w 3"/>
                <a:gd name="T49" fmla="*/ 2 h 5"/>
                <a:gd name="T50" fmla="*/ 0 w 3"/>
                <a:gd name="T51" fmla="*/ 1 h 5"/>
                <a:gd name="T52" fmla="*/ 0 w 3"/>
                <a:gd name="T53" fmla="*/ 1 h 5"/>
                <a:gd name="T54" fmla="*/ 0 w 3"/>
                <a:gd name="T55" fmla="*/ 0 h 5"/>
                <a:gd name="T56" fmla="*/ 0 w 3"/>
                <a:gd name="T57" fmla="*/ 0 h 5"/>
                <a:gd name="T58" fmla="*/ 0 w 3"/>
                <a:gd name="T59" fmla="*/ 0 h 5"/>
                <a:gd name="T60" fmla="*/ 0 w 3"/>
                <a:gd name="T61" fmla="*/ 0 h 5"/>
                <a:gd name="T62" fmla="*/ 0 w 3"/>
                <a:gd name="T6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Freeform 394"/>
            <p:cNvSpPr>
              <a:spLocks/>
            </p:cNvSpPr>
            <p:nvPr/>
          </p:nvSpPr>
          <p:spPr bwMode="auto">
            <a:xfrm>
              <a:off x="922" y="2924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1 w 10"/>
                <a:gd name="T5" fmla="*/ 2 h 13"/>
                <a:gd name="T6" fmla="*/ 2 w 10"/>
                <a:gd name="T7" fmla="*/ 3 h 13"/>
                <a:gd name="T8" fmla="*/ 2 w 10"/>
                <a:gd name="T9" fmla="*/ 3 h 13"/>
                <a:gd name="T10" fmla="*/ 2 w 10"/>
                <a:gd name="T11" fmla="*/ 4 h 13"/>
                <a:gd name="T12" fmla="*/ 2 w 10"/>
                <a:gd name="T13" fmla="*/ 5 h 13"/>
                <a:gd name="T14" fmla="*/ 3 w 10"/>
                <a:gd name="T15" fmla="*/ 5 h 13"/>
                <a:gd name="T16" fmla="*/ 4 w 10"/>
                <a:gd name="T17" fmla="*/ 6 h 13"/>
                <a:gd name="T18" fmla="*/ 4 w 10"/>
                <a:gd name="T19" fmla="*/ 7 h 13"/>
                <a:gd name="T20" fmla="*/ 5 w 10"/>
                <a:gd name="T21" fmla="*/ 7 h 13"/>
                <a:gd name="T22" fmla="*/ 5 w 10"/>
                <a:gd name="T23" fmla="*/ 8 h 13"/>
                <a:gd name="T24" fmla="*/ 6 w 10"/>
                <a:gd name="T25" fmla="*/ 9 h 13"/>
                <a:gd name="T26" fmla="*/ 7 w 10"/>
                <a:gd name="T27" fmla="*/ 9 h 13"/>
                <a:gd name="T28" fmla="*/ 7 w 10"/>
                <a:gd name="T29" fmla="*/ 9 h 13"/>
                <a:gd name="T30" fmla="*/ 8 w 10"/>
                <a:gd name="T31" fmla="*/ 9 h 13"/>
                <a:gd name="T32" fmla="*/ 8 w 10"/>
                <a:gd name="T33" fmla="*/ 10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9 w 10"/>
                <a:gd name="T41" fmla="*/ 11 h 13"/>
                <a:gd name="T42" fmla="*/ 8 w 10"/>
                <a:gd name="T43" fmla="*/ 12 h 13"/>
                <a:gd name="T44" fmla="*/ 8 w 10"/>
                <a:gd name="T45" fmla="*/ 12 h 13"/>
                <a:gd name="T46" fmla="*/ 7 w 10"/>
                <a:gd name="T47" fmla="*/ 11 h 13"/>
                <a:gd name="T48" fmla="*/ 7 w 10"/>
                <a:gd name="T49" fmla="*/ 11 h 13"/>
                <a:gd name="T50" fmla="*/ 6 w 10"/>
                <a:gd name="T51" fmla="*/ 10 h 13"/>
                <a:gd name="T52" fmla="*/ 5 w 10"/>
                <a:gd name="T53" fmla="*/ 10 h 13"/>
                <a:gd name="T54" fmla="*/ 4 w 10"/>
                <a:gd name="T55" fmla="*/ 9 h 13"/>
                <a:gd name="T56" fmla="*/ 4 w 10"/>
                <a:gd name="T57" fmla="*/ 9 h 13"/>
                <a:gd name="T58" fmla="*/ 3 w 10"/>
                <a:gd name="T59" fmla="*/ 8 h 13"/>
                <a:gd name="T60" fmla="*/ 2 w 10"/>
                <a:gd name="T61" fmla="*/ 7 h 13"/>
                <a:gd name="T62" fmla="*/ 2 w 10"/>
                <a:gd name="T63" fmla="*/ 6 h 13"/>
                <a:gd name="T64" fmla="*/ 1 w 10"/>
                <a:gd name="T65" fmla="*/ 5 h 13"/>
                <a:gd name="T66" fmla="*/ 1 w 10"/>
                <a:gd name="T67" fmla="*/ 5 h 13"/>
                <a:gd name="T68" fmla="*/ 1 w 10"/>
                <a:gd name="T69" fmla="*/ 4 h 13"/>
                <a:gd name="T70" fmla="*/ 0 w 10"/>
                <a:gd name="T71" fmla="*/ 3 h 13"/>
                <a:gd name="T72" fmla="*/ 0 w 10"/>
                <a:gd name="T73" fmla="*/ 3 h 13"/>
                <a:gd name="T74" fmla="*/ 0 w 10"/>
                <a:gd name="T75" fmla="*/ 2 h 13"/>
                <a:gd name="T76" fmla="*/ 0 w 10"/>
                <a:gd name="T77" fmla="*/ 1 h 13"/>
                <a:gd name="T78" fmla="*/ 0 w 10"/>
                <a:gd name="T79" fmla="*/ 1 h 13"/>
                <a:gd name="T80" fmla="*/ 0 w 10"/>
                <a:gd name="T81" fmla="*/ 0 h 13"/>
                <a:gd name="T82" fmla="*/ 1 w 10"/>
                <a:gd name="T83" fmla="*/ 0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Freeform 395"/>
            <p:cNvSpPr>
              <a:spLocks/>
            </p:cNvSpPr>
            <p:nvPr/>
          </p:nvSpPr>
          <p:spPr bwMode="auto">
            <a:xfrm>
              <a:off x="931" y="2924"/>
              <a:ext cx="9" cy="13"/>
            </a:xfrm>
            <a:custGeom>
              <a:avLst/>
              <a:gdLst>
                <a:gd name="T0" fmla="*/ 1 w 9"/>
                <a:gd name="T1" fmla="*/ 1 h 13"/>
                <a:gd name="T2" fmla="*/ 1 w 9"/>
                <a:gd name="T3" fmla="*/ 1 h 13"/>
                <a:gd name="T4" fmla="*/ 1 w 9"/>
                <a:gd name="T5" fmla="*/ 2 h 13"/>
                <a:gd name="T6" fmla="*/ 1 w 9"/>
                <a:gd name="T7" fmla="*/ 3 h 13"/>
                <a:gd name="T8" fmla="*/ 2 w 9"/>
                <a:gd name="T9" fmla="*/ 3 h 13"/>
                <a:gd name="T10" fmla="*/ 2 w 9"/>
                <a:gd name="T11" fmla="*/ 4 h 13"/>
                <a:gd name="T12" fmla="*/ 2 w 9"/>
                <a:gd name="T13" fmla="*/ 5 h 13"/>
                <a:gd name="T14" fmla="*/ 3 w 9"/>
                <a:gd name="T15" fmla="*/ 5 h 13"/>
                <a:gd name="T16" fmla="*/ 3 w 9"/>
                <a:gd name="T17" fmla="*/ 7 h 13"/>
                <a:gd name="T18" fmla="*/ 4 w 9"/>
                <a:gd name="T19" fmla="*/ 7 h 13"/>
                <a:gd name="T20" fmla="*/ 5 w 9"/>
                <a:gd name="T21" fmla="*/ 8 h 13"/>
                <a:gd name="T22" fmla="*/ 5 w 9"/>
                <a:gd name="T23" fmla="*/ 8 h 13"/>
                <a:gd name="T24" fmla="*/ 6 w 9"/>
                <a:gd name="T25" fmla="*/ 9 h 13"/>
                <a:gd name="T26" fmla="*/ 6 w 9"/>
                <a:gd name="T27" fmla="*/ 9 h 13"/>
                <a:gd name="T28" fmla="*/ 6 w 9"/>
                <a:gd name="T29" fmla="*/ 9 h 13"/>
                <a:gd name="T30" fmla="*/ 7 w 9"/>
                <a:gd name="T31" fmla="*/ 9 h 13"/>
                <a:gd name="T32" fmla="*/ 7 w 9"/>
                <a:gd name="T33" fmla="*/ 10 h 13"/>
                <a:gd name="T34" fmla="*/ 7 w 9"/>
                <a:gd name="T35" fmla="*/ 10 h 13"/>
                <a:gd name="T36" fmla="*/ 8 w 9"/>
                <a:gd name="T37" fmla="*/ 11 h 13"/>
                <a:gd name="T38" fmla="*/ 8 w 9"/>
                <a:gd name="T39" fmla="*/ 11 h 13"/>
                <a:gd name="T40" fmla="*/ 8 w 9"/>
                <a:gd name="T41" fmla="*/ 12 h 13"/>
                <a:gd name="T42" fmla="*/ 7 w 9"/>
                <a:gd name="T43" fmla="*/ 12 h 13"/>
                <a:gd name="T44" fmla="*/ 7 w 9"/>
                <a:gd name="T45" fmla="*/ 11 h 13"/>
                <a:gd name="T46" fmla="*/ 6 w 9"/>
                <a:gd name="T47" fmla="*/ 11 h 13"/>
                <a:gd name="T48" fmla="*/ 6 w 9"/>
                <a:gd name="T49" fmla="*/ 10 h 13"/>
                <a:gd name="T50" fmla="*/ 5 w 9"/>
                <a:gd name="T51" fmla="*/ 10 h 13"/>
                <a:gd name="T52" fmla="*/ 5 w 9"/>
                <a:gd name="T53" fmla="*/ 9 h 13"/>
                <a:gd name="T54" fmla="*/ 3 w 9"/>
                <a:gd name="T55" fmla="*/ 9 h 13"/>
                <a:gd name="T56" fmla="*/ 3 w 9"/>
                <a:gd name="T57" fmla="*/ 8 h 13"/>
                <a:gd name="T58" fmla="*/ 2 w 9"/>
                <a:gd name="T59" fmla="*/ 7 h 13"/>
                <a:gd name="T60" fmla="*/ 2 w 9"/>
                <a:gd name="T61" fmla="*/ 6 h 13"/>
                <a:gd name="T62" fmla="*/ 1 w 9"/>
                <a:gd name="T63" fmla="*/ 5 h 13"/>
                <a:gd name="T64" fmla="*/ 1 w 9"/>
                <a:gd name="T65" fmla="*/ 5 h 13"/>
                <a:gd name="T66" fmla="*/ 1 w 9"/>
                <a:gd name="T67" fmla="*/ 4 h 13"/>
                <a:gd name="T68" fmla="*/ 0 w 9"/>
                <a:gd name="T69" fmla="*/ 3 h 13"/>
                <a:gd name="T70" fmla="*/ 0 w 9"/>
                <a:gd name="T71" fmla="*/ 3 h 13"/>
                <a:gd name="T72" fmla="*/ 0 w 9"/>
                <a:gd name="T73" fmla="*/ 2 h 13"/>
                <a:gd name="T74" fmla="*/ 0 w 9"/>
                <a:gd name="T75" fmla="*/ 1 h 13"/>
                <a:gd name="T76" fmla="*/ 0 w 9"/>
                <a:gd name="T77" fmla="*/ 1 h 13"/>
                <a:gd name="T78" fmla="*/ 0 w 9"/>
                <a:gd name="T79" fmla="*/ 0 h 13"/>
                <a:gd name="T80" fmla="*/ 1 w 9"/>
                <a:gd name="T81" fmla="*/ 0 h 13"/>
                <a:gd name="T82" fmla="*/ 1 w 9"/>
                <a:gd name="T83" fmla="*/ 1 h 13"/>
                <a:gd name="T84" fmla="*/ 1 w 9"/>
                <a:gd name="T85" fmla="*/ 1 h 13"/>
                <a:gd name="T86" fmla="*/ 1 w 9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3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396"/>
            <p:cNvSpPr>
              <a:spLocks/>
            </p:cNvSpPr>
            <p:nvPr/>
          </p:nvSpPr>
          <p:spPr bwMode="auto">
            <a:xfrm>
              <a:off x="942" y="2926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2 h 13"/>
                <a:gd name="T4" fmla="*/ 1 w 10"/>
                <a:gd name="T5" fmla="*/ 3 h 13"/>
                <a:gd name="T6" fmla="*/ 2 w 10"/>
                <a:gd name="T7" fmla="*/ 3 h 13"/>
                <a:gd name="T8" fmla="*/ 2 w 10"/>
                <a:gd name="T9" fmla="*/ 4 h 13"/>
                <a:gd name="T10" fmla="*/ 2 w 10"/>
                <a:gd name="T11" fmla="*/ 5 h 13"/>
                <a:gd name="T12" fmla="*/ 3 w 10"/>
                <a:gd name="T13" fmla="*/ 5 h 13"/>
                <a:gd name="T14" fmla="*/ 4 w 10"/>
                <a:gd name="T15" fmla="*/ 7 h 13"/>
                <a:gd name="T16" fmla="*/ 4 w 10"/>
                <a:gd name="T17" fmla="*/ 7 h 13"/>
                <a:gd name="T18" fmla="*/ 5 w 10"/>
                <a:gd name="T19" fmla="*/ 8 h 13"/>
                <a:gd name="T20" fmla="*/ 5 w 10"/>
                <a:gd name="T21" fmla="*/ 9 h 13"/>
                <a:gd name="T22" fmla="*/ 6 w 10"/>
                <a:gd name="T23" fmla="*/ 9 h 13"/>
                <a:gd name="T24" fmla="*/ 7 w 10"/>
                <a:gd name="T25" fmla="*/ 10 h 13"/>
                <a:gd name="T26" fmla="*/ 7 w 10"/>
                <a:gd name="T27" fmla="*/ 10 h 13"/>
                <a:gd name="T28" fmla="*/ 8 w 10"/>
                <a:gd name="T29" fmla="*/ 10 h 13"/>
                <a:gd name="T30" fmla="*/ 8 w 10"/>
                <a:gd name="T31" fmla="*/ 11 h 13"/>
                <a:gd name="T32" fmla="*/ 8 w 10"/>
                <a:gd name="T33" fmla="*/ 11 h 13"/>
                <a:gd name="T34" fmla="*/ 9 w 10"/>
                <a:gd name="T35" fmla="*/ 11 h 13"/>
                <a:gd name="T36" fmla="*/ 9 w 10"/>
                <a:gd name="T37" fmla="*/ 12 h 13"/>
                <a:gd name="T38" fmla="*/ 8 w 10"/>
                <a:gd name="T39" fmla="*/ 12 h 13"/>
                <a:gd name="T40" fmla="*/ 8 w 10"/>
                <a:gd name="T41" fmla="*/ 12 h 13"/>
                <a:gd name="T42" fmla="*/ 7 w 10"/>
                <a:gd name="T43" fmla="*/ 12 h 13"/>
                <a:gd name="T44" fmla="*/ 7 w 10"/>
                <a:gd name="T45" fmla="*/ 11 h 13"/>
                <a:gd name="T46" fmla="*/ 7 w 10"/>
                <a:gd name="T47" fmla="*/ 11 h 13"/>
                <a:gd name="T48" fmla="*/ 6 w 10"/>
                <a:gd name="T49" fmla="*/ 11 h 13"/>
                <a:gd name="T50" fmla="*/ 5 w 10"/>
                <a:gd name="T51" fmla="*/ 10 h 13"/>
                <a:gd name="T52" fmla="*/ 4 w 10"/>
                <a:gd name="T53" fmla="*/ 9 h 13"/>
                <a:gd name="T54" fmla="*/ 4 w 10"/>
                <a:gd name="T55" fmla="*/ 9 h 13"/>
                <a:gd name="T56" fmla="*/ 3 w 10"/>
                <a:gd name="T57" fmla="*/ 8 h 13"/>
                <a:gd name="T58" fmla="*/ 2 w 10"/>
                <a:gd name="T59" fmla="*/ 7 h 13"/>
                <a:gd name="T60" fmla="*/ 2 w 10"/>
                <a:gd name="T61" fmla="*/ 7 h 13"/>
                <a:gd name="T62" fmla="*/ 1 w 10"/>
                <a:gd name="T63" fmla="*/ 6 h 13"/>
                <a:gd name="T64" fmla="*/ 1 w 10"/>
                <a:gd name="T65" fmla="*/ 5 h 13"/>
                <a:gd name="T66" fmla="*/ 1 w 10"/>
                <a:gd name="T67" fmla="*/ 5 h 13"/>
                <a:gd name="T68" fmla="*/ 0 w 10"/>
                <a:gd name="T69" fmla="*/ 4 h 13"/>
                <a:gd name="T70" fmla="*/ 0 w 10"/>
                <a:gd name="T71" fmla="*/ 3 h 13"/>
                <a:gd name="T72" fmla="*/ 0 w 10"/>
                <a:gd name="T73" fmla="*/ 3 h 13"/>
                <a:gd name="T74" fmla="*/ 0 w 10"/>
                <a:gd name="T75" fmla="*/ 2 h 13"/>
                <a:gd name="T76" fmla="*/ 0 w 10"/>
                <a:gd name="T77" fmla="*/ 1 h 13"/>
                <a:gd name="T78" fmla="*/ 0 w 10"/>
                <a:gd name="T79" fmla="*/ 1 h 13"/>
                <a:gd name="T80" fmla="*/ 0 w 10"/>
                <a:gd name="T81" fmla="*/ 0 h 13"/>
                <a:gd name="T82" fmla="*/ 1 w 10"/>
                <a:gd name="T83" fmla="*/ 1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397"/>
            <p:cNvSpPr>
              <a:spLocks/>
            </p:cNvSpPr>
            <p:nvPr/>
          </p:nvSpPr>
          <p:spPr bwMode="auto">
            <a:xfrm>
              <a:off x="830" y="3021"/>
              <a:ext cx="25" cy="50"/>
            </a:xfrm>
            <a:custGeom>
              <a:avLst/>
              <a:gdLst>
                <a:gd name="T0" fmla="*/ 11 w 25"/>
                <a:gd name="T1" fmla="*/ 13 h 50"/>
                <a:gd name="T2" fmla="*/ 10 w 25"/>
                <a:gd name="T3" fmla="*/ 16 h 50"/>
                <a:gd name="T4" fmla="*/ 8 w 25"/>
                <a:gd name="T5" fmla="*/ 18 h 50"/>
                <a:gd name="T6" fmla="*/ 6 w 25"/>
                <a:gd name="T7" fmla="*/ 19 h 50"/>
                <a:gd name="T8" fmla="*/ 3 w 25"/>
                <a:gd name="T9" fmla="*/ 20 h 50"/>
                <a:gd name="T10" fmla="*/ 2 w 25"/>
                <a:gd name="T11" fmla="*/ 22 h 50"/>
                <a:gd name="T12" fmla="*/ 0 w 25"/>
                <a:gd name="T13" fmla="*/ 24 h 50"/>
                <a:gd name="T14" fmla="*/ 0 w 25"/>
                <a:gd name="T15" fmla="*/ 26 h 50"/>
                <a:gd name="T16" fmla="*/ 1 w 25"/>
                <a:gd name="T17" fmla="*/ 29 h 50"/>
                <a:gd name="T18" fmla="*/ 2 w 25"/>
                <a:gd name="T19" fmla="*/ 30 h 50"/>
                <a:gd name="T20" fmla="*/ 2 w 25"/>
                <a:gd name="T21" fmla="*/ 32 h 50"/>
                <a:gd name="T22" fmla="*/ 2 w 25"/>
                <a:gd name="T23" fmla="*/ 34 h 50"/>
                <a:gd name="T24" fmla="*/ 3 w 25"/>
                <a:gd name="T25" fmla="*/ 35 h 50"/>
                <a:gd name="T26" fmla="*/ 3 w 25"/>
                <a:gd name="T27" fmla="*/ 37 h 50"/>
                <a:gd name="T28" fmla="*/ 4 w 25"/>
                <a:gd name="T29" fmla="*/ 39 h 50"/>
                <a:gd name="T30" fmla="*/ 5 w 25"/>
                <a:gd name="T31" fmla="*/ 42 h 50"/>
                <a:gd name="T32" fmla="*/ 6 w 25"/>
                <a:gd name="T33" fmla="*/ 45 h 50"/>
                <a:gd name="T34" fmla="*/ 8 w 25"/>
                <a:gd name="T35" fmla="*/ 48 h 50"/>
                <a:gd name="T36" fmla="*/ 10 w 25"/>
                <a:gd name="T37" fmla="*/ 49 h 50"/>
                <a:gd name="T38" fmla="*/ 12 w 25"/>
                <a:gd name="T39" fmla="*/ 49 h 50"/>
                <a:gd name="T40" fmla="*/ 14 w 25"/>
                <a:gd name="T41" fmla="*/ 48 h 50"/>
                <a:gd name="T42" fmla="*/ 16 w 25"/>
                <a:gd name="T43" fmla="*/ 47 h 50"/>
                <a:gd name="T44" fmla="*/ 18 w 25"/>
                <a:gd name="T45" fmla="*/ 45 h 50"/>
                <a:gd name="T46" fmla="*/ 19 w 25"/>
                <a:gd name="T47" fmla="*/ 42 h 50"/>
                <a:gd name="T48" fmla="*/ 20 w 25"/>
                <a:gd name="T49" fmla="*/ 39 h 50"/>
                <a:gd name="T50" fmla="*/ 22 w 25"/>
                <a:gd name="T51" fmla="*/ 35 h 50"/>
                <a:gd name="T52" fmla="*/ 23 w 25"/>
                <a:gd name="T53" fmla="*/ 29 h 50"/>
                <a:gd name="T54" fmla="*/ 24 w 25"/>
                <a:gd name="T55" fmla="*/ 24 h 50"/>
                <a:gd name="T56" fmla="*/ 24 w 25"/>
                <a:gd name="T57" fmla="*/ 19 h 50"/>
                <a:gd name="T58" fmla="*/ 24 w 25"/>
                <a:gd name="T59" fmla="*/ 13 h 50"/>
                <a:gd name="T60" fmla="*/ 24 w 25"/>
                <a:gd name="T61" fmla="*/ 9 h 50"/>
                <a:gd name="T62" fmla="*/ 23 w 25"/>
                <a:gd name="T63" fmla="*/ 5 h 50"/>
                <a:gd name="T64" fmla="*/ 22 w 25"/>
                <a:gd name="T65" fmla="*/ 2 h 50"/>
                <a:gd name="T66" fmla="*/ 21 w 25"/>
                <a:gd name="T67" fmla="*/ 1 h 50"/>
                <a:gd name="T68" fmla="*/ 19 w 25"/>
                <a:gd name="T69" fmla="*/ 0 h 50"/>
                <a:gd name="T70" fmla="*/ 18 w 25"/>
                <a:gd name="T71" fmla="*/ 1 h 50"/>
                <a:gd name="T72" fmla="*/ 16 w 25"/>
                <a:gd name="T73" fmla="*/ 3 h 50"/>
                <a:gd name="T74" fmla="*/ 14 w 25"/>
                <a:gd name="T75" fmla="*/ 5 h 50"/>
                <a:gd name="T76" fmla="*/ 13 w 25"/>
                <a:gd name="T77" fmla="*/ 9 h 50"/>
                <a:gd name="T78" fmla="*/ 11 w 25"/>
                <a:gd name="T7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50">
                  <a:moveTo>
                    <a:pt x="11" y="12"/>
                  </a:moveTo>
                  <a:lnTo>
                    <a:pt x="11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398"/>
            <p:cNvSpPr>
              <a:spLocks/>
            </p:cNvSpPr>
            <p:nvPr/>
          </p:nvSpPr>
          <p:spPr bwMode="auto">
            <a:xfrm>
              <a:off x="774" y="3105"/>
              <a:ext cx="18" cy="18"/>
            </a:xfrm>
            <a:custGeom>
              <a:avLst/>
              <a:gdLst>
                <a:gd name="T0" fmla="*/ 17 w 18"/>
                <a:gd name="T1" fmla="*/ 2 h 18"/>
                <a:gd name="T2" fmla="*/ 17 w 18"/>
                <a:gd name="T3" fmla="*/ 4 h 18"/>
                <a:gd name="T4" fmla="*/ 16 w 18"/>
                <a:gd name="T5" fmla="*/ 5 h 18"/>
                <a:gd name="T6" fmla="*/ 16 w 18"/>
                <a:gd name="T7" fmla="*/ 7 h 18"/>
                <a:gd name="T8" fmla="*/ 16 w 18"/>
                <a:gd name="T9" fmla="*/ 9 h 18"/>
                <a:gd name="T10" fmla="*/ 16 w 18"/>
                <a:gd name="T11" fmla="*/ 11 h 18"/>
                <a:gd name="T12" fmla="*/ 16 w 18"/>
                <a:gd name="T13" fmla="*/ 13 h 18"/>
                <a:gd name="T14" fmla="*/ 15 w 18"/>
                <a:gd name="T15" fmla="*/ 14 h 18"/>
                <a:gd name="T16" fmla="*/ 14 w 18"/>
                <a:gd name="T17" fmla="*/ 16 h 18"/>
                <a:gd name="T18" fmla="*/ 12 w 18"/>
                <a:gd name="T19" fmla="*/ 17 h 18"/>
                <a:gd name="T20" fmla="*/ 10 w 18"/>
                <a:gd name="T21" fmla="*/ 17 h 18"/>
                <a:gd name="T22" fmla="*/ 7 w 18"/>
                <a:gd name="T23" fmla="*/ 17 h 18"/>
                <a:gd name="T24" fmla="*/ 4 w 18"/>
                <a:gd name="T25" fmla="*/ 16 h 18"/>
                <a:gd name="T26" fmla="*/ 1 w 18"/>
                <a:gd name="T27" fmla="*/ 16 h 18"/>
                <a:gd name="T28" fmla="*/ 0 w 18"/>
                <a:gd name="T29" fmla="*/ 14 h 18"/>
                <a:gd name="T30" fmla="*/ 0 w 18"/>
                <a:gd name="T31" fmla="*/ 12 h 18"/>
                <a:gd name="T32" fmla="*/ 1 w 18"/>
                <a:gd name="T33" fmla="*/ 12 h 18"/>
                <a:gd name="T34" fmla="*/ 1 w 18"/>
                <a:gd name="T35" fmla="*/ 10 h 18"/>
                <a:gd name="T36" fmla="*/ 3 w 18"/>
                <a:gd name="T37" fmla="*/ 8 h 18"/>
                <a:gd name="T38" fmla="*/ 4 w 18"/>
                <a:gd name="T39" fmla="*/ 7 h 18"/>
                <a:gd name="T40" fmla="*/ 5 w 18"/>
                <a:gd name="T41" fmla="*/ 4 h 18"/>
                <a:gd name="T42" fmla="*/ 6 w 18"/>
                <a:gd name="T43" fmla="*/ 3 h 18"/>
                <a:gd name="T44" fmla="*/ 7 w 18"/>
                <a:gd name="T45" fmla="*/ 2 h 18"/>
                <a:gd name="T46" fmla="*/ 7 w 18"/>
                <a:gd name="T47" fmla="*/ 1 h 18"/>
                <a:gd name="T48" fmla="*/ 7 w 18"/>
                <a:gd name="T49" fmla="*/ 0 h 18"/>
                <a:gd name="T50" fmla="*/ 8 w 18"/>
                <a:gd name="T51" fmla="*/ 1 h 18"/>
                <a:gd name="T52" fmla="*/ 7 w 18"/>
                <a:gd name="T53" fmla="*/ 2 h 18"/>
                <a:gd name="T54" fmla="*/ 7 w 18"/>
                <a:gd name="T55" fmla="*/ 4 h 18"/>
                <a:gd name="T56" fmla="*/ 6 w 18"/>
                <a:gd name="T57" fmla="*/ 5 h 18"/>
                <a:gd name="T58" fmla="*/ 5 w 18"/>
                <a:gd name="T59" fmla="*/ 7 h 18"/>
                <a:gd name="T60" fmla="*/ 4 w 18"/>
                <a:gd name="T61" fmla="*/ 9 h 18"/>
                <a:gd name="T62" fmla="*/ 4 w 18"/>
                <a:gd name="T63" fmla="*/ 10 h 18"/>
                <a:gd name="T64" fmla="*/ 4 w 18"/>
                <a:gd name="T65" fmla="*/ 12 h 18"/>
                <a:gd name="T66" fmla="*/ 5 w 18"/>
                <a:gd name="T67" fmla="*/ 13 h 18"/>
                <a:gd name="T68" fmla="*/ 7 w 18"/>
                <a:gd name="T69" fmla="*/ 13 h 18"/>
                <a:gd name="T70" fmla="*/ 8 w 18"/>
                <a:gd name="T71" fmla="*/ 13 h 18"/>
                <a:gd name="T72" fmla="*/ 10 w 18"/>
                <a:gd name="T73" fmla="*/ 13 h 18"/>
                <a:gd name="T74" fmla="*/ 11 w 18"/>
                <a:gd name="T75" fmla="*/ 13 h 18"/>
                <a:gd name="T76" fmla="*/ 13 w 18"/>
                <a:gd name="T77" fmla="*/ 13 h 18"/>
                <a:gd name="T78" fmla="*/ 13 w 18"/>
                <a:gd name="T79" fmla="*/ 11 h 18"/>
                <a:gd name="T80" fmla="*/ 13 w 18"/>
                <a:gd name="T81" fmla="*/ 10 h 18"/>
                <a:gd name="T82" fmla="*/ 14 w 18"/>
                <a:gd name="T83" fmla="*/ 8 h 18"/>
                <a:gd name="T84" fmla="*/ 15 w 18"/>
                <a:gd name="T85" fmla="*/ 6 h 18"/>
                <a:gd name="T86" fmla="*/ 15 w 18"/>
                <a:gd name="T87" fmla="*/ 4 h 18"/>
                <a:gd name="T88" fmla="*/ 15 w 18"/>
                <a:gd name="T89" fmla="*/ 3 h 18"/>
                <a:gd name="T90" fmla="*/ 16 w 18"/>
                <a:gd name="T91" fmla="*/ 1 h 18"/>
                <a:gd name="T92" fmla="*/ 17 w 18"/>
                <a:gd name="T9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8">
                  <a:moveTo>
                    <a:pt x="17" y="2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399"/>
            <p:cNvSpPr>
              <a:spLocks/>
            </p:cNvSpPr>
            <p:nvPr/>
          </p:nvSpPr>
          <p:spPr bwMode="auto">
            <a:xfrm>
              <a:off x="793" y="3106"/>
              <a:ext cx="15" cy="18"/>
            </a:xfrm>
            <a:custGeom>
              <a:avLst/>
              <a:gdLst>
                <a:gd name="T0" fmla="*/ 14 w 15"/>
                <a:gd name="T1" fmla="*/ 14 h 18"/>
                <a:gd name="T2" fmla="*/ 13 w 15"/>
                <a:gd name="T3" fmla="*/ 16 h 18"/>
                <a:gd name="T4" fmla="*/ 11 w 15"/>
                <a:gd name="T5" fmla="*/ 17 h 18"/>
                <a:gd name="T6" fmla="*/ 9 w 15"/>
                <a:gd name="T7" fmla="*/ 17 h 18"/>
                <a:gd name="T8" fmla="*/ 6 w 15"/>
                <a:gd name="T9" fmla="*/ 17 h 18"/>
                <a:gd name="T10" fmla="*/ 4 w 15"/>
                <a:gd name="T11" fmla="*/ 16 h 18"/>
                <a:gd name="T12" fmla="*/ 1 w 15"/>
                <a:gd name="T13" fmla="*/ 16 h 18"/>
                <a:gd name="T14" fmla="*/ 0 w 15"/>
                <a:gd name="T15" fmla="*/ 14 h 18"/>
                <a:gd name="T16" fmla="*/ 0 w 15"/>
                <a:gd name="T17" fmla="*/ 12 h 18"/>
                <a:gd name="T18" fmla="*/ 0 w 15"/>
                <a:gd name="T19" fmla="*/ 10 h 18"/>
                <a:gd name="T20" fmla="*/ 1 w 15"/>
                <a:gd name="T21" fmla="*/ 9 h 18"/>
                <a:gd name="T22" fmla="*/ 1 w 15"/>
                <a:gd name="T23" fmla="*/ 7 h 18"/>
                <a:gd name="T24" fmla="*/ 1 w 15"/>
                <a:gd name="T25" fmla="*/ 4 h 18"/>
                <a:gd name="T26" fmla="*/ 1 w 15"/>
                <a:gd name="T27" fmla="*/ 3 h 18"/>
                <a:gd name="T28" fmla="*/ 2 w 15"/>
                <a:gd name="T29" fmla="*/ 1 h 18"/>
                <a:gd name="T30" fmla="*/ 3 w 15"/>
                <a:gd name="T31" fmla="*/ 0 h 18"/>
                <a:gd name="T32" fmla="*/ 4 w 15"/>
                <a:gd name="T33" fmla="*/ 1 h 18"/>
                <a:gd name="T34" fmla="*/ 4 w 15"/>
                <a:gd name="T35" fmla="*/ 2 h 18"/>
                <a:gd name="T36" fmla="*/ 3 w 15"/>
                <a:gd name="T37" fmla="*/ 4 h 18"/>
                <a:gd name="T38" fmla="*/ 3 w 15"/>
                <a:gd name="T39" fmla="*/ 5 h 18"/>
                <a:gd name="T40" fmla="*/ 3 w 15"/>
                <a:gd name="T41" fmla="*/ 8 h 18"/>
                <a:gd name="T42" fmla="*/ 3 w 15"/>
                <a:gd name="T43" fmla="*/ 10 h 18"/>
                <a:gd name="T44" fmla="*/ 3 w 15"/>
                <a:gd name="T45" fmla="*/ 13 h 18"/>
                <a:gd name="T46" fmla="*/ 4 w 15"/>
                <a:gd name="T47" fmla="*/ 13 h 18"/>
                <a:gd name="T48" fmla="*/ 6 w 15"/>
                <a:gd name="T49" fmla="*/ 13 h 18"/>
                <a:gd name="T50" fmla="*/ 7 w 15"/>
                <a:gd name="T51" fmla="*/ 13 h 18"/>
                <a:gd name="T52" fmla="*/ 8 w 15"/>
                <a:gd name="T53" fmla="*/ 13 h 18"/>
                <a:gd name="T54" fmla="*/ 10 w 15"/>
                <a:gd name="T55" fmla="*/ 13 h 18"/>
                <a:gd name="T56" fmla="*/ 11 w 15"/>
                <a:gd name="T57" fmla="*/ 13 h 18"/>
                <a:gd name="T58" fmla="*/ 11 w 15"/>
                <a:gd name="T59" fmla="*/ 11 h 18"/>
                <a:gd name="T60" fmla="*/ 12 w 15"/>
                <a:gd name="T61" fmla="*/ 10 h 18"/>
                <a:gd name="T62" fmla="*/ 12 w 15"/>
                <a:gd name="T63" fmla="*/ 7 h 18"/>
                <a:gd name="T64" fmla="*/ 12 w 15"/>
                <a:gd name="T65" fmla="*/ 5 h 18"/>
                <a:gd name="T66" fmla="*/ 13 w 15"/>
                <a:gd name="T67" fmla="*/ 3 h 18"/>
                <a:gd name="T68" fmla="*/ 13 w 15"/>
                <a:gd name="T69" fmla="*/ 1 h 18"/>
                <a:gd name="T70" fmla="*/ 14 w 15"/>
                <a:gd name="T7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18">
                  <a:moveTo>
                    <a:pt x="14" y="1"/>
                  </a:move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400"/>
            <p:cNvSpPr>
              <a:spLocks/>
            </p:cNvSpPr>
            <p:nvPr/>
          </p:nvSpPr>
          <p:spPr bwMode="auto">
            <a:xfrm>
              <a:off x="810" y="3106"/>
              <a:ext cx="16" cy="19"/>
            </a:xfrm>
            <a:custGeom>
              <a:avLst/>
              <a:gdLst>
                <a:gd name="T0" fmla="*/ 12 w 16"/>
                <a:gd name="T1" fmla="*/ 1 h 19"/>
                <a:gd name="T2" fmla="*/ 13 w 16"/>
                <a:gd name="T3" fmla="*/ 2 h 19"/>
                <a:gd name="T4" fmla="*/ 13 w 16"/>
                <a:gd name="T5" fmla="*/ 4 h 19"/>
                <a:gd name="T6" fmla="*/ 14 w 16"/>
                <a:gd name="T7" fmla="*/ 6 h 19"/>
                <a:gd name="T8" fmla="*/ 14 w 16"/>
                <a:gd name="T9" fmla="*/ 8 h 19"/>
                <a:gd name="T10" fmla="*/ 14 w 16"/>
                <a:gd name="T11" fmla="*/ 11 h 19"/>
                <a:gd name="T12" fmla="*/ 14 w 16"/>
                <a:gd name="T13" fmla="*/ 12 h 19"/>
                <a:gd name="T14" fmla="*/ 15 w 16"/>
                <a:gd name="T15" fmla="*/ 14 h 19"/>
                <a:gd name="T16" fmla="*/ 15 w 16"/>
                <a:gd name="T17" fmla="*/ 15 h 19"/>
                <a:gd name="T18" fmla="*/ 14 w 16"/>
                <a:gd name="T19" fmla="*/ 17 h 19"/>
                <a:gd name="T20" fmla="*/ 11 w 16"/>
                <a:gd name="T21" fmla="*/ 17 h 19"/>
                <a:gd name="T22" fmla="*/ 9 w 16"/>
                <a:gd name="T23" fmla="*/ 18 h 19"/>
                <a:gd name="T24" fmla="*/ 6 w 16"/>
                <a:gd name="T25" fmla="*/ 18 h 19"/>
                <a:gd name="T26" fmla="*/ 4 w 16"/>
                <a:gd name="T27" fmla="*/ 17 h 19"/>
                <a:gd name="T28" fmla="*/ 1 w 16"/>
                <a:gd name="T29" fmla="*/ 16 h 19"/>
                <a:gd name="T30" fmla="*/ 0 w 16"/>
                <a:gd name="T31" fmla="*/ 14 h 19"/>
                <a:gd name="T32" fmla="*/ 0 w 16"/>
                <a:gd name="T33" fmla="*/ 13 h 19"/>
                <a:gd name="T34" fmla="*/ 0 w 16"/>
                <a:gd name="T35" fmla="*/ 11 h 19"/>
                <a:gd name="T36" fmla="*/ 1 w 16"/>
                <a:gd name="T37" fmla="*/ 9 h 19"/>
                <a:gd name="T38" fmla="*/ 1 w 16"/>
                <a:gd name="T39" fmla="*/ 8 h 19"/>
                <a:gd name="T40" fmla="*/ 1 w 16"/>
                <a:gd name="T41" fmla="*/ 5 h 19"/>
                <a:gd name="T42" fmla="*/ 1 w 16"/>
                <a:gd name="T43" fmla="*/ 4 h 19"/>
                <a:gd name="T44" fmla="*/ 1 w 16"/>
                <a:gd name="T45" fmla="*/ 2 h 19"/>
                <a:gd name="T46" fmla="*/ 1 w 16"/>
                <a:gd name="T47" fmla="*/ 1 h 19"/>
                <a:gd name="T48" fmla="*/ 2 w 16"/>
                <a:gd name="T49" fmla="*/ 2 h 19"/>
                <a:gd name="T50" fmla="*/ 2 w 16"/>
                <a:gd name="T51" fmla="*/ 4 h 19"/>
                <a:gd name="T52" fmla="*/ 2 w 16"/>
                <a:gd name="T53" fmla="*/ 6 h 19"/>
                <a:gd name="T54" fmla="*/ 2 w 16"/>
                <a:gd name="T55" fmla="*/ 9 h 19"/>
                <a:gd name="T56" fmla="*/ 2 w 16"/>
                <a:gd name="T57" fmla="*/ 11 h 19"/>
                <a:gd name="T58" fmla="*/ 3 w 16"/>
                <a:gd name="T59" fmla="*/ 13 h 19"/>
                <a:gd name="T60" fmla="*/ 4 w 16"/>
                <a:gd name="T61" fmla="*/ 14 h 19"/>
                <a:gd name="T62" fmla="*/ 4 w 16"/>
                <a:gd name="T63" fmla="*/ 14 h 19"/>
                <a:gd name="T64" fmla="*/ 6 w 16"/>
                <a:gd name="T65" fmla="*/ 14 h 19"/>
                <a:gd name="T66" fmla="*/ 8 w 16"/>
                <a:gd name="T67" fmla="*/ 14 h 19"/>
                <a:gd name="T68" fmla="*/ 9 w 16"/>
                <a:gd name="T69" fmla="*/ 14 h 19"/>
                <a:gd name="T70" fmla="*/ 11 w 16"/>
                <a:gd name="T71" fmla="*/ 14 h 19"/>
                <a:gd name="T72" fmla="*/ 11 w 16"/>
                <a:gd name="T73" fmla="*/ 13 h 19"/>
                <a:gd name="T74" fmla="*/ 11 w 16"/>
                <a:gd name="T75" fmla="*/ 11 h 19"/>
                <a:gd name="T76" fmla="*/ 11 w 16"/>
                <a:gd name="T77" fmla="*/ 10 h 19"/>
                <a:gd name="T78" fmla="*/ 11 w 16"/>
                <a:gd name="T79" fmla="*/ 5 h 19"/>
                <a:gd name="T80" fmla="*/ 11 w 16"/>
                <a:gd name="T81" fmla="*/ 3 h 19"/>
                <a:gd name="T82" fmla="*/ 11 w 16"/>
                <a:gd name="T83" fmla="*/ 2 h 19"/>
                <a:gd name="T84" fmla="*/ 11 w 16"/>
                <a:gd name="T85" fmla="*/ 0 h 19"/>
                <a:gd name="T86" fmla="*/ 12 w 16"/>
                <a:gd name="T8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19">
                  <a:moveTo>
                    <a:pt x="12" y="1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7" name="Freeform 401"/>
            <p:cNvSpPr>
              <a:spLocks/>
            </p:cNvSpPr>
            <p:nvPr/>
          </p:nvSpPr>
          <p:spPr bwMode="auto">
            <a:xfrm>
              <a:off x="844" y="3106"/>
              <a:ext cx="15" cy="18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2 h 18"/>
                <a:gd name="T4" fmla="*/ 0 w 15"/>
                <a:gd name="T5" fmla="*/ 4 h 18"/>
                <a:gd name="T6" fmla="*/ 0 w 15"/>
                <a:gd name="T7" fmla="*/ 6 h 18"/>
                <a:gd name="T8" fmla="*/ 0 w 15"/>
                <a:gd name="T9" fmla="*/ 10 h 18"/>
                <a:gd name="T10" fmla="*/ 0 w 15"/>
                <a:gd name="T11" fmla="*/ 12 h 18"/>
                <a:gd name="T12" fmla="*/ 0 w 15"/>
                <a:gd name="T13" fmla="*/ 13 h 18"/>
                <a:gd name="T14" fmla="*/ 1 w 15"/>
                <a:gd name="T15" fmla="*/ 15 h 18"/>
                <a:gd name="T16" fmla="*/ 1 w 15"/>
                <a:gd name="T17" fmla="*/ 16 h 18"/>
                <a:gd name="T18" fmla="*/ 4 w 15"/>
                <a:gd name="T19" fmla="*/ 17 h 18"/>
                <a:gd name="T20" fmla="*/ 6 w 15"/>
                <a:gd name="T21" fmla="*/ 17 h 18"/>
                <a:gd name="T22" fmla="*/ 9 w 15"/>
                <a:gd name="T23" fmla="*/ 17 h 18"/>
                <a:gd name="T24" fmla="*/ 11 w 15"/>
                <a:gd name="T25" fmla="*/ 16 h 18"/>
                <a:gd name="T26" fmla="*/ 13 w 15"/>
                <a:gd name="T27" fmla="*/ 15 h 18"/>
                <a:gd name="T28" fmla="*/ 14 w 15"/>
                <a:gd name="T29" fmla="*/ 13 h 18"/>
                <a:gd name="T30" fmla="*/ 13 w 15"/>
                <a:gd name="T31" fmla="*/ 12 h 18"/>
                <a:gd name="T32" fmla="*/ 13 w 15"/>
                <a:gd name="T33" fmla="*/ 10 h 18"/>
                <a:gd name="T34" fmla="*/ 13 w 15"/>
                <a:gd name="T35" fmla="*/ 9 h 18"/>
                <a:gd name="T36" fmla="*/ 13 w 15"/>
                <a:gd name="T37" fmla="*/ 7 h 18"/>
                <a:gd name="T38" fmla="*/ 12 w 15"/>
                <a:gd name="T39" fmla="*/ 5 h 18"/>
                <a:gd name="T40" fmla="*/ 12 w 15"/>
                <a:gd name="T41" fmla="*/ 4 h 18"/>
                <a:gd name="T42" fmla="*/ 11 w 15"/>
                <a:gd name="T43" fmla="*/ 2 h 18"/>
                <a:gd name="T44" fmla="*/ 11 w 15"/>
                <a:gd name="T45" fmla="*/ 1 h 18"/>
                <a:gd name="T46" fmla="*/ 11 w 15"/>
                <a:gd name="T47" fmla="*/ 0 h 18"/>
                <a:gd name="T48" fmla="*/ 11 w 15"/>
                <a:gd name="T49" fmla="*/ 1 h 18"/>
                <a:gd name="T50" fmla="*/ 11 w 15"/>
                <a:gd name="T51" fmla="*/ 3 h 18"/>
                <a:gd name="T52" fmla="*/ 11 w 15"/>
                <a:gd name="T53" fmla="*/ 4 h 18"/>
                <a:gd name="T54" fmla="*/ 11 w 15"/>
                <a:gd name="T55" fmla="*/ 7 h 18"/>
                <a:gd name="T56" fmla="*/ 11 w 15"/>
                <a:gd name="T57" fmla="*/ 9 h 18"/>
                <a:gd name="T58" fmla="*/ 11 w 15"/>
                <a:gd name="T59" fmla="*/ 11 h 18"/>
                <a:gd name="T60" fmla="*/ 11 w 15"/>
                <a:gd name="T61" fmla="*/ 13 h 18"/>
                <a:gd name="T62" fmla="*/ 9 w 15"/>
                <a:gd name="T63" fmla="*/ 13 h 18"/>
                <a:gd name="T64" fmla="*/ 8 w 15"/>
                <a:gd name="T65" fmla="*/ 13 h 18"/>
                <a:gd name="T66" fmla="*/ 6 w 15"/>
                <a:gd name="T67" fmla="*/ 14 h 18"/>
                <a:gd name="T68" fmla="*/ 5 w 15"/>
                <a:gd name="T69" fmla="*/ 14 h 18"/>
                <a:gd name="T70" fmla="*/ 4 w 15"/>
                <a:gd name="T71" fmla="*/ 13 h 18"/>
                <a:gd name="T72" fmla="*/ 3 w 15"/>
                <a:gd name="T73" fmla="*/ 13 h 18"/>
                <a:gd name="T74" fmla="*/ 2 w 15"/>
                <a:gd name="T75" fmla="*/ 11 h 18"/>
                <a:gd name="T76" fmla="*/ 2 w 15"/>
                <a:gd name="T77" fmla="*/ 9 h 18"/>
                <a:gd name="T78" fmla="*/ 1 w 15"/>
                <a:gd name="T79" fmla="*/ 7 h 18"/>
                <a:gd name="T80" fmla="*/ 1 w 15"/>
                <a:gd name="T81" fmla="*/ 4 h 18"/>
                <a:gd name="T82" fmla="*/ 1 w 15"/>
                <a:gd name="T83" fmla="*/ 2 h 18"/>
                <a:gd name="T84" fmla="*/ 1 w 15"/>
                <a:gd name="T8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" h="18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8" name="Freeform 402"/>
            <p:cNvSpPr>
              <a:spLocks/>
            </p:cNvSpPr>
            <p:nvPr/>
          </p:nvSpPr>
          <p:spPr bwMode="auto">
            <a:xfrm>
              <a:off x="829" y="3107"/>
              <a:ext cx="12" cy="18"/>
            </a:xfrm>
            <a:custGeom>
              <a:avLst/>
              <a:gdLst>
                <a:gd name="T0" fmla="*/ 0 w 12"/>
                <a:gd name="T1" fmla="*/ 13 h 18"/>
                <a:gd name="T2" fmla="*/ 1 w 12"/>
                <a:gd name="T3" fmla="*/ 15 h 18"/>
                <a:gd name="T4" fmla="*/ 2 w 12"/>
                <a:gd name="T5" fmla="*/ 16 h 18"/>
                <a:gd name="T6" fmla="*/ 3 w 12"/>
                <a:gd name="T7" fmla="*/ 17 h 18"/>
                <a:gd name="T8" fmla="*/ 6 w 12"/>
                <a:gd name="T9" fmla="*/ 17 h 18"/>
                <a:gd name="T10" fmla="*/ 8 w 12"/>
                <a:gd name="T11" fmla="*/ 17 h 18"/>
                <a:gd name="T12" fmla="*/ 10 w 12"/>
                <a:gd name="T13" fmla="*/ 16 h 18"/>
                <a:gd name="T14" fmla="*/ 11 w 12"/>
                <a:gd name="T15" fmla="*/ 15 h 18"/>
                <a:gd name="T16" fmla="*/ 11 w 12"/>
                <a:gd name="T17" fmla="*/ 13 h 18"/>
                <a:gd name="T18" fmla="*/ 11 w 12"/>
                <a:gd name="T19" fmla="*/ 12 h 18"/>
                <a:gd name="T20" fmla="*/ 11 w 12"/>
                <a:gd name="T21" fmla="*/ 10 h 18"/>
                <a:gd name="T22" fmla="*/ 11 w 12"/>
                <a:gd name="T23" fmla="*/ 8 h 18"/>
                <a:gd name="T24" fmla="*/ 10 w 12"/>
                <a:gd name="T25" fmla="*/ 6 h 18"/>
                <a:gd name="T26" fmla="*/ 10 w 12"/>
                <a:gd name="T27" fmla="*/ 4 h 18"/>
                <a:gd name="T28" fmla="*/ 10 w 12"/>
                <a:gd name="T29" fmla="*/ 2 h 18"/>
                <a:gd name="T30" fmla="*/ 10 w 12"/>
                <a:gd name="T31" fmla="*/ 0 h 18"/>
                <a:gd name="T32" fmla="*/ 10 w 12"/>
                <a:gd name="T33" fmla="*/ 1 h 18"/>
                <a:gd name="T34" fmla="*/ 10 w 12"/>
                <a:gd name="T35" fmla="*/ 3 h 18"/>
                <a:gd name="T36" fmla="*/ 10 w 12"/>
                <a:gd name="T37" fmla="*/ 5 h 18"/>
                <a:gd name="T38" fmla="*/ 10 w 12"/>
                <a:gd name="T39" fmla="*/ 7 h 18"/>
                <a:gd name="T40" fmla="*/ 10 w 12"/>
                <a:gd name="T41" fmla="*/ 10 h 18"/>
                <a:gd name="T42" fmla="*/ 9 w 12"/>
                <a:gd name="T43" fmla="*/ 11 h 18"/>
                <a:gd name="T44" fmla="*/ 9 w 12"/>
                <a:gd name="T45" fmla="*/ 13 h 18"/>
                <a:gd name="T46" fmla="*/ 8 w 12"/>
                <a:gd name="T47" fmla="*/ 13 h 18"/>
                <a:gd name="T48" fmla="*/ 7 w 12"/>
                <a:gd name="T49" fmla="*/ 13 h 18"/>
                <a:gd name="T50" fmla="*/ 6 w 12"/>
                <a:gd name="T51" fmla="*/ 13 h 18"/>
                <a:gd name="T52" fmla="*/ 5 w 12"/>
                <a:gd name="T53" fmla="*/ 13 h 18"/>
                <a:gd name="T54" fmla="*/ 3 w 12"/>
                <a:gd name="T55" fmla="*/ 13 h 18"/>
                <a:gd name="T56" fmla="*/ 3 w 12"/>
                <a:gd name="T57" fmla="*/ 13 h 18"/>
                <a:gd name="T58" fmla="*/ 1 w 12"/>
                <a:gd name="T59" fmla="*/ 13 h 18"/>
                <a:gd name="T60" fmla="*/ 1 w 12"/>
                <a:gd name="T61" fmla="*/ 11 h 18"/>
                <a:gd name="T62" fmla="*/ 1 w 12"/>
                <a:gd name="T63" fmla="*/ 10 h 18"/>
                <a:gd name="T64" fmla="*/ 1 w 12"/>
                <a:gd name="T65" fmla="*/ 8 h 18"/>
                <a:gd name="T66" fmla="*/ 1 w 12"/>
                <a:gd name="T67" fmla="*/ 5 h 18"/>
                <a:gd name="T68" fmla="*/ 1 w 12"/>
                <a:gd name="T69" fmla="*/ 3 h 18"/>
                <a:gd name="T70" fmla="*/ 1 w 12"/>
                <a:gd name="T71" fmla="*/ 1 h 18"/>
                <a:gd name="T72" fmla="*/ 1 w 12"/>
                <a:gd name="T73" fmla="*/ 0 h 18"/>
                <a:gd name="T74" fmla="*/ 0 w 12"/>
                <a:gd name="T7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8">
                  <a:moveTo>
                    <a:pt x="0" y="1"/>
                  </a:move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Freeform 403"/>
            <p:cNvSpPr>
              <a:spLocks/>
            </p:cNvSpPr>
            <p:nvPr/>
          </p:nvSpPr>
          <p:spPr bwMode="auto">
            <a:xfrm>
              <a:off x="859" y="3105"/>
              <a:ext cx="18" cy="18"/>
            </a:xfrm>
            <a:custGeom>
              <a:avLst/>
              <a:gdLst>
                <a:gd name="T0" fmla="*/ 0 w 18"/>
                <a:gd name="T1" fmla="*/ 2 h 18"/>
                <a:gd name="T2" fmla="*/ 1 w 18"/>
                <a:gd name="T3" fmla="*/ 4 h 18"/>
                <a:gd name="T4" fmla="*/ 1 w 18"/>
                <a:gd name="T5" fmla="*/ 5 h 18"/>
                <a:gd name="T6" fmla="*/ 1 w 18"/>
                <a:gd name="T7" fmla="*/ 7 h 18"/>
                <a:gd name="T8" fmla="*/ 1 w 18"/>
                <a:gd name="T9" fmla="*/ 9 h 18"/>
                <a:gd name="T10" fmla="*/ 1 w 18"/>
                <a:gd name="T11" fmla="*/ 11 h 18"/>
                <a:gd name="T12" fmla="*/ 2 w 18"/>
                <a:gd name="T13" fmla="*/ 13 h 18"/>
                <a:gd name="T14" fmla="*/ 2 w 18"/>
                <a:gd name="T15" fmla="*/ 14 h 18"/>
                <a:gd name="T16" fmla="*/ 3 w 18"/>
                <a:gd name="T17" fmla="*/ 16 h 18"/>
                <a:gd name="T18" fmla="*/ 5 w 18"/>
                <a:gd name="T19" fmla="*/ 17 h 18"/>
                <a:gd name="T20" fmla="*/ 8 w 18"/>
                <a:gd name="T21" fmla="*/ 17 h 18"/>
                <a:gd name="T22" fmla="*/ 10 w 18"/>
                <a:gd name="T23" fmla="*/ 17 h 18"/>
                <a:gd name="T24" fmla="*/ 13 w 18"/>
                <a:gd name="T25" fmla="*/ 16 h 18"/>
                <a:gd name="T26" fmla="*/ 16 w 18"/>
                <a:gd name="T27" fmla="*/ 16 h 18"/>
                <a:gd name="T28" fmla="*/ 17 w 18"/>
                <a:gd name="T29" fmla="*/ 14 h 18"/>
                <a:gd name="T30" fmla="*/ 17 w 18"/>
                <a:gd name="T31" fmla="*/ 12 h 18"/>
                <a:gd name="T32" fmla="*/ 16 w 18"/>
                <a:gd name="T33" fmla="*/ 12 h 18"/>
                <a:gd name="T34" fmla="*/ 16 w 18"/>
                <a:gd name="T35" fmla="*/ 10 h 18"/>
                <a:gd name="T36" fmla="*/ 14 w 18"/>
                <a:gd name="T37" fmla="*/ 8 h 18"/>
                <a:gd name="T38" fmla="*/ 13 w 18"/>
                <a:gd name="T39" fmla="*/ 7 h 18"/>
                <a:gd name="T40" fmla="*/ 12 w 18"/>
                <a:gd name="T41" fmla="*/ 4 h 18"/>
                <a:gd name="T42" fmla="*/ 11 w 18"/>
                <a:gd name="T43" fmla="*/ 3 h 18"/>
                <a:gd name="T44" fmla="*/ 10 w 18"/>
                <a:gd name="T45" fmla="*/ 1 h 18"/>
                <a:gd name="T46" fmla="*/ 10 w 18"/>
                <a:gd name="T47" fmla="*/ 1 h 18"/>
                <a:gd name="T48" fmla="*/ 9 w 18"/>
                <a:gd name="T49" fmla="*/ 0 h 18"/>
                <a:gd name="T50" fmla="*/ 10 w 18"/>
                <a:gd name="T51" fmla="*/ 1 h 18"/>
                <a:gd name="T52" fmla="*/ 10 w 18"/>
                <a:gd name="T53" fmla="*/ 3 h 18"/>
                <a:gd name="T54" fmla="*/ 11 w 18"/>
                <a:gd name="T55" fmla="*/ 4 h 18"/>
                <a:gd name="T56" fmla="*/ 12 w 18"/>
                <a:gd name="T57" fmla="*/ 6 h 18"/>
                <a:gd name="T58" fmla="*/ 13 w 18"/>
                <a:gd name="T59" fmla="*/ 7 h 18"/>
                <a:gd name="T60" fmla="*/ 13 w 18"/>
                <a:gd name="T61" fmla="*/ 8 h 18"/>
                <a:gd name="T62" fmla="*/ 13 w 18"/>
                <a:gd name="T63" fmla="*/ 10 h 18"/>
                <a:gd name="T64" fmla="*/ 13 w 18"/>
                <a:gd name="T65" fmla="*/ 11 h 18"/>
                <a:gd name="T66" fmla="*/ 11 w 18"/>
                <a:gd name="T67" fmla="*/ 12 h 18"/>
                <a:gd name="T68" fmla="*/ 10 w 18"/>
                <a:gd name="T69" fmla="*/ 13 h 18"/>
                <a:gd name="T70" fmla="*/ 8 w 18"/>
                <a:gd name="T71" fmla="*/ 13 h 18"/>
                <a:gd name="T72" fmla="*/ 7 w 18"/>
                <a:gd name="T73" fmla="*/ 13 h 18"/>
                <a:gd name="T74" fmla="*/ 5 w 18"/>
                <a:gd name="T75" fmla="*/ 13 h 18"/>
                <a:gd name="T76" fmla="*/ 4 w 18"/>
                <a:gd name="T77" fmla="*/ 13 h 18"/>
                <a:gd name="T78" fmla="*/ 4 w 18"/>
                <a:gd name="T79" fmla="*/ 11 h 18"/>
                <a:gd name="T80" fmla="*/ 4 w 18"/>
                <a:gd name="T81" fmla="*/ 10 h 18"/>
                <a:gd name="T82" fmla="*/ 4 w 18"/>
                <a:gd name="T83" fmla="*/ 8 h 18"/>
                <a:gd name="T84" fmla="*/ 3 w 18"/>
                <a:gd name="T85" fmla="*/ 5 h 18"/>
                <a:gd name="T86" fmla="*/ 3 w 18"/>
                <a:gd name="T87" fmla="*/ 4 h 18"/>
                <a:gd name="T88" fmla="*/ 2 w 18"/>
                <a:gd name="T89" fmla="*/ 2 h 18"/>
                <a:gd name="T90" fmla="*/ 1 w 18"/>
                <a:gd name="T91" fmla="*/ 1 h 18"/>
                <a:gd name="T92" fmla="*/ 0 w 18"/>
                <a:gd name="T9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Freeform 404"/>
            <p:cNvSpPr>
              <a:spLocks/>
            </p:cNvSpPr>
            <p:nvPr/>
          </p:nvSpPr>
          <p:spPr bwMode="auto">
            <a:xfrm>
              <a:off x="743" y="3091"/>
              <a:ext cx="7" cy="2"/>
            </a:xfrm>
            <a:custGeom>
              <a:avLst/>
              <a:gdLst>
                <a:gd name="T0" fmla="*/ 6 w 7"/>
                <a:gd name="T1" fmla="*/ 1 h 2"/>
                <a:gd name="T2" fmla="*/ 0 w 7"/>
                <a:gd name="T3" fmla="*/ 1 h 2"/>
                <a:gd name="T4" fmla="*/ 6 w 7"/>
                <a:gd name="T5" fmla="*/ 0 h 2"/>
                <a:gd name="T6" fmla="*/ 6 w 7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6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Line 405"/>
            <p:cNvSpPr>
              <a:spLocks noChangeShapeType="1"/>
            </p:cNvSpPr>
            <p:nvPr/>
          </p:nvSpPr>
          <p:spPr bwMode="auto">
            <a:xfrm>
              <a:off x="755" y="3094"/>
              <a:ext cx="12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2" name="Line 406"/>
            <p:cNvSpPr>
              <a:spLocks noChangeShapeType="1"/>
            </p:cNvSpPr>
            <p:nvPr/>
          </p:nvSpPr>
          <p:spPr bwMode="auto">
            <a:xfrm>
              <a:off x="759" y="3094"/>
              <a:ext cx="1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3" name="Freeform 407"/>
            <p:cNvSpPr>
              <a:spLocks/>
            </p:cNvSpPr>
            <p:nvPr/>
          </p:nvSpPr>
          <p:spPr bwMode="auto">
            <a:xfrm>
              <a:off x="883" y="3089"/>
              <a:ext cx="9" cy="4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2 h 4"/>
                <a:gd name="T4" fmla="*/ 6 w 9"/>
                <a:gd name="T5" fmla="*/ 0 h 4"/>
                <a:gd name="T6" fmla="*/ 4 w 9"/>
                <a:gd name="T7" fmla="*/ 2 h 4"/>
                <a:gd name="T8" fmla="*/ 5 w 9"/>
                <a:gd name="T9" fmla="*/ 0 h 4"/>
                <a:gd name="T10" fmla="*/ 2 w 9"/>
                <a:gd name="T11" fmla="*/ 2 h 4"/>
                <a:gd name="T12" fmla="*/ 3 w 9"/>
                <a:gd name="T13" fmla="*/ 0 h 4"/>
                <a:gd name="T14" fmla="*/ 1 w 9"/>
                <a:gd name="T15" fmla="*/ 2 h 4"/>
                <a:gd name="T16" fmla="*/ 1 w 9"/>
                <a:gd name="T17" fmla="*/ 0 h 4"/>
                <a:gd name="T18" fmla="*/ 0 w 9"/>
                <a:gd name="T19" fmla="*/ 2 h 4"/>
                <a:gd name="T20" fmla="*/ 2 w 9"/>
                <a:gd name="T21" fmla="*/ 3 h 4"/>
                <a:gd name="T22" fmla="*/ 1 w 9"/>
                <a:gd name="T23" fmla="*/ 2 h 4"/>
                <a:gd name="T24" fmla="*/ 3 w 9"/>
                <a:gd name="T25" fmla="*/ 3 h 4"/>
                <a:gd name="T26" fmla="*/ 2 w 9"/>
                <a:gd name="T27" fmla="*/ 2 h 4"/>
                <a:gd name="T28" fmla="*/ 5 w 9"/>
                <a:gd name="T29" fmla="*/ 3 h 4"/>
                <a:gd name="T30" fmla="*/ 3 w 9"/>
                <a:gd name="T31" fmla="*/ 2 h 4"/>
                <a:gd name="T32" fmla="*/ 6 w 9"/>
                <a:gd name="T33" fmla="*/ 3 h 4"/>
                <a:gd name="T34" fmla="*/ 5 w 9"/>
                <a:gd name="T35" fmla="*/ 2 h 4"/>
                <a:gd name="T36" fmla="*/ 6 w 9"/>
                <a:gd name="T37" fmla="*/ 3 h 4"/>
                <a:gd name="T38" fmla="*/ 6 w 9"/>
                <a:gd name="T39" fmla="*/ 2 h 4"/>
                <a:gd name="T40" fmla="*/ 8 w 9"/>
                <a:gd name="T41" fmla="*/ 3 h 4"/>
                <a:gd name="T42" fmla="*/ 6 w 9"/>
                <a:gd name="T43" fmla="*/ 2 h 4"/>
                <a:gd name="T44" fmla="*/ 7 w 9"/>
                <a:gd name="T4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5" y="3"/>
                  </a:lnTo>
                  <a:lnTo>
                    <a:pt x="3" y="2"/>
                  </a:lnTo>
                  <a:lnTo>
                    <a:pt x="6" y="3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8" y="3"/>
                  </a:lnTo>
                  <a:lnTo>
                    <a:pt x="6" y="2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Freeform 408"/>
            <p:cNvSpPr>
              <a:spLocks/>
            </p:cNvSpPr>
            <p:nvPr/>
          </p:nvSpPr>
          <p:spPr bwMode="auto">
            <a:xfrm>
              <a:off x="684" y="3121"/>
              <a:ext cx="272" cy="67"/>
            </a:xfrm>
            <a:custGeom>
              <a:avLst/>
              <a:gdLst>
                <a:gd name="T0" fmla="*/ 0 w 272"/>
                <a:gd name="T1" fmla="*/ 5 h 67"/>
                <a:gd name="T2" fmla="*/ 11 w 272"/>
                <a:gd name="T3" fmla="*/ 19 h 67"/>
                <a:gd name="T4" fmla="*/ 25 w 272"/>
                <a:gd name="T5" fmla="*/ 31 h 67"/>
                <a:gd name="T6" fmla="*/ 40 w 272"/>
                <a:gd name="T7" fmla="*/ 41 h 67"/>
                <a:gd name="T8" fmla="*/ 57 w 272"/>
                <a:gd name="T9" fmla="*/ 50 h 67"/>
                <a:gd name="T10" fmla="*/ 75 w 272"/>
                <a:gd name="T11" fmla="*/ 57 h 67"/>
                <a:gd name="T12" fmla="*/ 94 w 272"/>
                <a:gd name="T13" fmla="*/ 62 h 67"/>
                <a:gd name="T14" fmla="*/ 114 w 272"/>
                <a:gd name="T15" fmla="*/ 65 h 67"/>
                <a:gd name="T16" fmla="*/ 134 w 272"/>
                <a:gd name="T17" fmla="*/ 66 h 67"/>
                <a:gd name="T18" fmla="*/ 154 w 272"/>
                <a:gd name="T19" fmla="*/ 65 h 67"/>
                <a:gd name="T20" fmla="*/ 174 w 272"/>
                <a:gd name="T21" fmla="*/ 62 h 67"/>
                <a:gd name="T22" fmla="*/ 194 w 272"/>
                <a:gd name="T23" fmla="*/ 57 h 67"/>
                <a:gd name="T24" fmla="*/ 212 w 272"/>
                <a:gd name="T25" fmla="*/ 50 h 67"/>
                <a:gd name="T26" fmla="*/ 229 w 272"/>
                <a:gd name="T27" fmla="*/ 41 h 67"/>
                <a:gd name="T28" fmla="*/ 245 w 272"/>
                <a:gd name="T29" fmla="*/ 30 h 67"/>
                <a:gd name="T30" fmla="*/ 259 w 272"/>
                <a:gd name="T31" fmla="*/ 16 h 67"/>
                <a:gd name="T32" fmla="*/ 271 w 272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67">
                  <a:moveTo>
                    <a:pt x="0" y="5"/>
                  </a:moveTo>
                  <a:lnTo>
                    <a:pt x="11" y="19"/>
                  </a:lnTo>
                  <a:lnTo>
                    <a:pt x="25" y="31"/>
                  </a:lnTo>
                  <a:lnTo>
                    <a:pt x="40" y="41"/>
                  </a:lnTo>
                  <a:lnTo>
                    <a:pt x="57" y="50"/>
                  </a:lnTo>
                  <a:lnTo>
                    <a:pt x="75" y="57"/>
                  </a:lnTo>
                  <a:lnTo>
                    <a:pt x="94" y="62"/>
                  </a:lnTo>
                  <a:lnTo>
                    <a:pt x="114" y="65"/>
                  </a:lnTo>
                  <a:lnTo>
                    <a:pt x="134" y="66"/>
                  </a:lnTo>
                  <a:lnTo>
                    <a:pt x="154" y="65"/>
                  </a:lnTo>
                  <a:lnTo>
                    <a:pt x="174" y="62"/>
                  </a:lnTo>
                  <a:lnTo>
                    <a:pt x="194" y="57"/>
                  </a:lnTo>
                  <a:lnTo>
                    <a:pt x="212" y="50"/>
                  </a:lnTo>
                  <a:lnTo>
                    <a:pt x="229" y="41"/>
                  </a:lnTo>
                  <a:lnTo>
                    <a:pt x="245" y="30"/>
                  </a:lnTo>
                  <a:lnTo>
                    <a:pt x="259" y="16"/>
                  </a:lnTo>
                  <a:lnTo>
                    <a:pt x="2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5" name="Freeform 409"/>
            <p:cNvSpPr>
              <a:spLocks/>
            </p:cNvSpPr>
            <p:nvPr/>
          </p:nvSpPr>
          <p:spPr bwMode="auto">
            <a:xfrm>
              <a:off x="673" y="3095"/>
              <a:ext cx="2" cy="20"/>
            </a:xfrm>
            <a:custGeom>
              <a:avLst/>
              <a:gdLst>
                <a:gd name="T0" fmla="*/ 1 w 2"/>
                <a:gd name="T1" fmla="*/ 10 h 20"/>
                <a:gd name="T2" fmla="*/ 1 w 2"/>
                <a:gd name="T3" fmla="*/ 11 h 20"/>
                <a:gd name="T4" fmla="*/ 1 w 2"/>
                <a:gd name="T5" fmla="*/ 11 h 20"/>
                <a:gd name="T6" fmla="*/ 1 w 2"/>
                <a:gd name="T7" fmla="*/ 13 h 20"/>
                <a:gd name="T8" fmla="*/ 1 w 2"/>
                <a:gd name="T9" fmla="*/ 14 h 20"/>
                <a:gd name="T10" fmla="*/ 1 w 2"/>
                <a:gd name="T11" fmla="*/ 14 h 20"/>
                <a:gd name="T12" fmla="*/ 1 w 2"/>
                <a:gd name="T13" fmla="*/ 15 h 20"/>
                <a:gd name="T14" fmla="*/ 1 w 2"/>
                <a:gd name="T15" fmla="*/ 16 h 20"/>
                <a:gd name="T16" fmla="*/ 1 w 2"/>
                <a:gd name="T17" fmla="*/ 17 h 20"/>
                <a:gd name="T18" fmla="*/ 1 w 2"/>
                <a:gd name="T19" fmla="*/ 17 h 20"/>
                <a:gd name="T20" fmla="*/ 1 w 2"/>
                <a:gd name="T21" fmla="*/ 17 h 20"/>
                <a:gd name="T22" fmla="*/ 0 w 2"/>
                <a:gd name="T23" fmla="*/ 17 h 20"/>
                <a:gd name="T24" fmla="*/ 0 w 2"/>
                <a:gd name="T25" fmla="*/ 17 h 20"/>
                <a:gd name="T26" fmla="*/ 0 w 2"/>
                <a:gd name="T27" fmla="*/ 17 h 20"/>
                <a:gd name="T28" fmla="*/ 0 w 2"/>
                <a:gd name="T29" fmla="*/ 16 h 20"/>
                <a:gd name="T30" fmla="*/ 0 w 2"/>
                <a:gd name="T31" fmla="*/ 16 h 20"/>
                <a:gd name="T32" fmla="*/ 0 w 2"/>
                <a:gd name="T33" fmla="*/ 17 h 20"/>
                <a:gd name="T34" fmla="*/ 0 w 2"/>
                <a:gd name="T35" fmla="*/ 17 h 20"/>
                <a:gd name="T36" fmla="*/ 0 w 2"/>
                <a:gd name="T37" fmla="*/ 17 h 20"/>
                <a:gd name="T38" fmla="*/ 0 w 2"/>
                <a:gd name="T39" fmla="*/ 18 h 20"/>
                <a:gd name="T40" fmla="*/ 0 w 2"/>
                <a:gd name="T41" fmla="*/ 19 h 20"/>
                <a:gd name="T42" fmla="*/ 0 w 2"/>
                <a:gd name="T43" fmla="*/ 19 h 20"/>
                <a:gd name="T44" fmla="*/ 1 w 2"/>
                <a:gd name="T45" fmla="*/ 18 h 20"/>
                <a:gd name="T46" fmla="*/ 1 w 2"/>
                <a:gd name="T47" fmla="*/ 17 h 20"/>
                <a:gd name="T48" fmla="*/ 1 w 2"/>
                <a:gd name="T49" fmla="*/ 16 h 20"/>
                <a:gd name="T50" fmla="*/ 1 w 2"/>
                <a:gd name="T51" fmla="*/ 15 h 20"/>
                <a:gd name="T52" fmla="*/ 1 w 2"/>
                <a:gd name="T53" fmla="*/ 14 h 20"/>
                <a:gd name="T54" fmla="*/ 1 w 2"/>
                <a:gd name="T55" fmla="*/ 12 h 20"/>
                <a:gd name="T56" fmla="*/ 1 w 2"/>
                <a:gd name="T57" fmla="*/ 11 h 20"/>
                <a:gd name="T58" fmla="*/ 1 w 2"/>
                <a:gd name="T59" fmla="*/ 9 h 20"/>
                <a:gd name="T60" fmla="*/ 1 w 2"/>
                <a:gd name="T61" fmla="*/ 8 h 20"/>
                <a:gd name="T62" fmla="*/ 1 w 2"/>
                <a:gd name="T63" fmla="*/ 7 h 20"/>
                <a:gd name="T64" fmla="*/ 1 w 2"/>
                <a:gd name="T65" fmla="*/ 5 h 20"/>
                <a:gd name="T66" fmla="*/ 1 w 2"/>
                <a:gd name="T67" fmla="*/ 4 h 20"/>
                <a:gd name="T68" fmla="*/ 1 w 2"/>
                <a:gd name="T69" fmla="*/ 2 h 20"/>
                <a:gd name="T70" fmla="*/ 1 w 2"/>
                <a:gd name="T71" fmla="*/ 2 h 20"/>
                <a:gd name="T72" fmla="*/ 0 w 2"/>
                <a:gd name="T73" fmla="*/ 1 h 20"/>
                <a:gd name="T74" fmla="*/ 0 w 2"/>
                <a:gd name="T75" fmla="*/ 0 h 20"/>
                <a:gd name="T76" fmla="*/ 0 w 2"/>
                <a:gd name="T77" fmla="*/ 1 h 20"/>
                <a:gd name="T78" fmla="*/ 0 w 2"/>
                <a:gd name="T79" fmla="*/ 1 h 20"/>
                <a:gd name="T80" fmla="*/ 0 w 2"/>
                <a:gd name="T81" fmla="*/ 2 h 20"/>
                <a:gd name="T82" fmla="*/ 0 w 2"/>
                <a:gd name="T83" fmla="*/ 2 h 20"/>
                <a:gd name="T84" fmla="*/ 0 w 2"/>
                <a:gd name="T85" fmla="*/ 2 h 20"/>
                <a:gd name="T86" fmla="*/ 0 w 2"/>
                <a:gd name="T87" fmla="*/ 3 h 20"/>
                <a:gd name="T88" fmla="*/ 0 w 2"/>
                <a:gd name="T89" fmla="*/ 4 h 20"/>
                <a:gd name="T90" fmla="*/ 0 w 2"/>
                <a:gd name="T91" fmla="*/ 3 h 20"/>
                <a:gd name="T92" fmla="*/ 0 w 2"/>
                <a:gd name="T93" fmla="*/ 2 h 20"/>
                <a:gd name="T94" fmla="*/ 0 w 2"/>
                <a:gd name="T95" fmla="*/ 2 h 20"/>
                <a:gd name="T96" fmla="*/ 0 w 2"/>
                <a:gd name="T97" fmla="*/ 2 h 20"/>
                <a:gd name="T98" fmla="*/ 1 w 2"/>
                <a:gd name="T99" fmla="*/ 2 h 20"/>
                <a:gd name="T100" fmla="*/ 1 w 2"/>
                <a:gd name="T101" fmla="*/ 3 h 20"/>
                <a:gd name="T102" fmla="*/ 1 w 2"/>
                <a:gd name="T103" fmla="*/ 4 h 20"/>
                <a:gd name="T104" fmla="*/ 1 w 2"/>
                <a:gd name="T105" fmla="*/ 5 h 20"/>
                <a:gd name="T106" fmla="*/ 1 w 2"/>
                <a:gd name="T107" fmla="*/ 5 h 20"/>
                <a:gd name="T108" fmla="*/ 1 w 2"/>
                <a:gd name="T109" fmla="*/ 6 h 20"/>
                <a:gd name="T110" fmla="*/ 1 w 2"/>
                <a:gd name="T111" fmla="*/ 7 h 20"/>
                <a:gd name="T112" fmla="*/ 1 w 2"/>
                <a:gd name="T113" fmla="*/ 8 h 20"/>
                <a:gd name="T114" fmla="*/ 1 w 2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" h="20">
                  <a:moveTo>
                    <a:pt x="1" y="10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" name="Freeform 410"/>
            <p:cNvSpPr>
              <a:spLocks/>
            </p:cNvSpPr>
            <p:nvPr/>
          </p:nvSpPr>
          <p:spPr bwMode="auto">
            <a:xfrm>
              <a:off x="682" y="3105"/>
              <a:ext cx="3" cy="20"/>
            </a:xfrm>
            <a:custGeom>
              <a:avLst/>
              <a:gdLst>
                <a:gd name="T0" fmla="*/ 2 w 3"/>
                <a:gd name="T1" fmla="*/ 10 h 20"/>
                <a:gd name="T2" fmla="*/ 2 w 3"/>
                <a:gd name="T3" fmla="*/ 11 h 20"/>
                <a:gd name="T4" fmla="*/ 2 w 3"/>
                <a:gd name="T5" fmla="*/ 12 h 20"/>
                <a:gd name="T6" fmla="*/ 2 w 3"/>
                <a:gd name="T7" fmla="*/ 13 h 20"/>
                <a:gd name="T8" fmla="*/ 2 w 3"/>
                <a:gd name="T9" fmla="*/ 14 h 20"/>
                <a:gd name="T10" fmla="*/ 2 w 3"/>
                <a:gd name="T11" fmla="*/ 14 h 20"/>
                <a:gd name="T12" fmla="*/ 2 w 3"/>
                <a:gd name="T13" fmla="*/ 15 h 20"/>
                <a:gd name="T14" fmla="*/ 2 w 3"/>
                <a:gd name="T15" fmla="*/ 16 h 20"/>
                <a:gd name="T16" fmla="*/ 1 w 3"/>
                <a:gd name="T17" fmla="*/ 16 h 20"/>
                <a:gd name="T18" fmla="*/ 1 w 3"/>
                <a:gd name="T19" fmla="*/ 17 h 20"/>
                <a:gd name="T20" fmla="*/ 1 w 3"/>
                <a:gd name="T21" fmla="*/ 17 h 20"/>
                <a:gd name="T22" fmla="*/ 1 w 3"/>
                <a:gd name="T23" fmla="*/ 17 h 20"/>
                <a:gd name="T24" fmla="*/ 1 w 3"/>
                <a:gd name="T25" fmla="*/ 17 h 20"/>
                <a:gd name="T26" fmla="*/ 0 w 3"/>
                <a:gd name="T27" fmla="*/ 16 h 20"/>
                <a:gd name="T28" fmla="*/ 1 w 3"/>
                <a:gd name="T29" fmla="*/ 16 h 20"/>
                <a:gd name="T30" fmla="*/ 1 w 3"/>
                <a:gd name="T31" fmla="*/ 17 h 20"/>
                <a:gd name="T32" fmla="*/ 1 w 3"/>
                <a:gd name="T33" fmla="*/ 17 h 20"/>
                <a:gd name="T34" fmla="*/ 1 w 3"/>
                <a:gd name="T35" fmla="*/ 17 h 20"/>
                <a:gd name="T36" fmla="*/ 1 w 3"/>
                <a:gd name="T37" fmla="*/ 18 h 20"/>
                <a:gd name="T38" fmla="*/ 1 w 3"/>
                <a:gd name="T39" fmla="*/ 18 h 20"/>
                <a:gd name="T40" fmla="*/ 1 w 3"/>
                <a:gd name="T41" fmla="*/ 19 h 20"/>
                <a:gd name="T42" fmla="*/ 1 w 3"/>
                <a:gd name="T43" fmla="*/ 18 h 20"/>
                <a:gd name="T44" fmla="*/ 2 w 3"/>
                <a:gd name="T45" fmla="*/ 17 h 20"/>
                <a:gd name="T46" fmla="*/ 2 w 3"/>
                <a:gd name="T47" fmla="*/ 16 h 20"/>
                <a:gd name="T48" fmla="*/ 2 w 3"/>
                <a:gd name="T49" fmla="*/ 15 h 20"/>
                <a:gd name="T50" fmla="*/ 2 w 3"/>
                <a:gd name="T51" fmla="*/ 14 h 20"/>
                <a:gd name="T52" fmla="*/ 2 w 3"/>
                <a:gd name="T53" fmla="*/ 12 h 20"/>
                <a:gd name="T54" fmla="*/ 2 w 3"/>
                <a:gd name="T55" fmla="*/ 11 h 20"/>
                <a:gd name="T56" fmla="*/ 2 w 3"/>
                <a:gd name="T57" fmla="*/ 9 h 20"/>
                <a:gd name="T58" fmla="*/ 2 w 3"/>
                <a:gd name="T59" fmla="*/ 8 h 20"/>
                <a:gd name="T60" fmla="*/ 2 w 3"/>
                <a:gd name="T61" fmla="*/ 7 h 20"/>
                <a:gd name="T62" fmla="*/ 2 w 3"/>
                <a:gd name="T63" fmla="*/ 5 h 20"/>
                <a:gd name="T64" fmla="*/ 2 w 3"/>
                <a:gd name="T65" fmla="*/ 4 h 20"/>
                <a:gd name="T66" fmla="*/ 2 w 3"/>
                <a:gd name="T67" fmla="*/ 2 h 20"/>
                <a:gd name="T68" fmla="*/ 1 w 3"/>
                <a:gd name="T69" fmla="*/ 2 h 20"/>
                <a:gd name="T70" fmla="*/ 1 w 3"/>
                <a:gd name="T71" fmla="*/ 1 h 20"/>
                <a:gd name="T72" fmla="*/ 1 w 3"/>
                <a:gd name="T73" fmla="*/ 0 h 20"/>
                <a:gd name="T74" fmla="*/ 1 w 3"/>
                <a:gd name="T75" fmla="*/ 1 h 20"/>
                <a:gd name="T76" fmla="*/ 0 w 3"/>
                <a:gd name="T77" fmla="*/ 2 h 20"/>
                <a:gd name="T78" fmla="*/ 0 w 3"/>
                <a:gd name="T79" fmla="*/ 2 h 20"/>
                <a:gd name="T80" fmla="*/ 0 w 3"/>
                <a:gd name="T81" fmla="*/ 2 h 20"/>
                <a:gd name="T82" fmla="*/ 0 w 3"/>
                <a:gd name="T83" fmla="*/ 3 h 20"/>
                <a:gd name="T84" fmla="*/ 0 w 3"/>
                <a:gd name="T85" fmla="*/ 4 h 20"/>
                <a:gd name="T86" fmla="*/ 0 w 3"/>
                <a:gd name="T87" fmla="*/ 3 h 20"/>
                <a:gd name="T88" fmla="*/ 0 w 3"/>
                <a:gd name="T89" fmla="*/ 2 h 20"/>
                <a:gd name="T90" fmla="*/ 1 w 3"/>
                <a:gd name="T91" fmla="*/ 2 h 20"/>
                <a:gd name="T92" fmla="*/ 1 w 3"/>
                <a:gd name="T93" fmla="*/ 2 h 20"/>
                <a:gd name="T94" fmla="*/ 1 w 3"/>
                <a:gd name="T95" fmla="*/ 2 h 20"/>
                <a:gd name="T96" fmla="*/ 1 w 3"/>
                <a:gd name="T97" fmla="*/ 2 h 20"/>
                <a:gd name="T98" fmla="*/ 1 w 3"/>
                <a:gd name="T99" fmla="*/ 2 h 20"/>
                <a:gd name="T100" fmla="*/ 1 w 3"/>
                <a:gd name="T101" fmla="*/ 3 h 20"/>
                <a:gd name="T102" fmla="*/ 2 w 3"/>
                <a:gd name="T103" fmla="*/ 3 h 20"/>
                <a:gd name="T104" fmla="*/ 2 w 3"/>
                <a:gd name="T105" fmla="*/ 4 h 20"/>
                <a:gd name="T106" fmla="*/ 2 w 3"/>
                <a:gd name="T107" fmla="*/ 5 h 20"/>
                <a:gd name="T108" fmla="*/ 2 w 3"/>
                <a:gd name="T109" fmla="*/ 6 h 20"/>
                <a:gd name="T110" fmla="*/ 2 w 3"/>
                <a:gd name="T111" fmla="*/ 7 h 20"/>
                <a:gd name="T112" fmla="*/ 2 w 3"/>
                <a:gd name="T113" fmla="*/ 8 h 20"/>
                <a:gd name="T114" fmla="*/ 2 w 3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" h="20">
                  <a:moveTo>
                    <a:pt x="2" y="10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" name="Freeform 411"/>
            <p:cNvSpPr>
              <a:spLocks/>
            </p:cNvSpPr>
            <p:nvPr/>
          </p:nvSpPr>
          <p:spPr bwMode="auto">
            <a:xfrm>
              <a:off x="687" y="3152"/>
              <a:ext cx="21" cy="3"/>
            </a:xfrm>
            <a:custGeom>
              <a:avLst/>
              <a:gdLst>
                <a:gd name="T0" fmla="*/ 10 w 21"/>
                <a:gd name="T1" fmla="*/ 1 h 3"/>
                <a:gd name="T2" fmla="*/ 11 w 21"/>
                <a:gd name="T3" fmla="*/ 1 h 3"/>
                <a:gd name="T4" fmla="*/ 12 w 21"/>
                <a:gd name="T5" fmla="*/ 1 h 3"/>
                <a:gd name="T6" fmla="*/ 12 w 21"/>
                <a:gd name="T7" fmla="*/ 1 h 3"/>
                <a:gd name="T8" fmla="*/ 13 w 21"/>
                <a:gd name="T9" fmla="*/ 1 h 3"/>
                <a:gd name="T10" fmla="*/ 14 w 21"/>
                <a:gd name="T11" fmla="*/ 1 h 3"/>
                <a:gd name="T12" fmla="*/ 15 w 21"/>
                <a:gd name="T13" fmla="*/ 1 h 3"/>
                <a:gd name="T14" fmla="*/ 15 w 21"/>
                <a:gd name="T15" fmla="*/ 1 h 3"/>
                <a:gd name="T16" fmla="*/ 16 w 21"/>
                <a:gd name="T17" fmla="*/ 1 h 3"/>
                <a:gd name="T18" fmla="*/ 17 w 21"/>
                <a:gd name="T19" fmla="*/ 1 h 3"/>
                <a:gd name="T20" fmla="*/ 17 w 21"/>
                <a:gd name="T21" fmla="*/ 1 h 3"/>
                <a:gd name="T22" fmla="*/ 17 w 21"/>
                <a:gd name="T23" fmla="*/ 1 h 3"/>
                <a:gd name="T24" fmla="*/ 17 w 21"/>
                <a:gd name="T25" fmla="*/ 2 h 3"/>
                <a:gd name="T26" fmla="*/ 16 w 21"/>
                <a:gd name="T27" fmla="*/ 2 h 3"/>
                <a:gd name="T28" fmla="*/ 16 w 21"/>
                <a:gd name="T29" fmla="*/ 2 h 3"/>
                <a:gd name="T30" fmla="*/ 17 w 21"/>
                <a:gd name="T31" fmla="*/ 2 h 3"/>
                <a:gd name="T32" fmla="*/ 18 w 21"/>
                <a:gd name="T33" fmla="*/ 2 h 3"/>
                <a:gd name="T34" fmla="*/ 18 w 21"/>
                <a:gd name="T35" fmla="*/ 1 h 3"/>
                <a:gd name="T36" fmla="*/ 18 w 21"/>
                <a:gd name="T37" fmla="*/ 1 h 3"/>
                <a:gd name="T38" fmla="*/ 19 w 21"/>
                <a:gd name="T39" fmla="*/ 1 h 3"/>
                <a:gd name="T40" fmla="*/ 20 w 21"/>
                <a:gd name="T41" fmla="*/ 1 h 3"/>
                <a:gd name="T42" fmla="*/ 18 w 21"/>
                <a:gd name="T43" fmla="*/ 1 h 3"/>
                <a:gd name="T44" fmla="*/ 18 w 21"/>
                <a:gd name="T45" fmla="*/ 1 h 3"/>
                <a:gd name="T46" fmla="*/ 16 w 21"/>
                <a:gd name="T47" fmla="*/ 0 h 3"/>
                <a:gd name="T48" fmla="*/ 15 w 21"/>
                <a:gd name="T49" fmla="*/ 0 h 3"/>
                <a:gd name="T50" fmla="*/ 14 w 21"/>
                <a:gd name="T51" fmla="*/ 0 h 3"/>
                <a:gd name="T52" fmla="*/ 12 w 21"/>
                <a:gd name="T53" fmla="*/ 0 h 3"/>
                <a:gd name="T54" fmla="*/ 11 w 21"/>
                <a:gd name="T55" fmla="*/ 0 h 3"/>
                <a:gd name="T56" fmla="*/ 9 w 21"/>
                <a:gd name="T57" fmla="*/ 0 h 3"/>
                <a:gd name="T58" fmla="*/ 8 w 21"/>
                <a:gd name="T59" fmla="*/ 0 h 3"/>
                <a:gd name="T60" fmla="*/ 6 w 21"/>
                <a:gd name="T61" fmla="*/ 0 h 3"/>
                <a:gd name="T62" fmla="*/ 5 w 21"/>
                <a:gd name="T63" fmla="*/ 0 h 3"/>
                <a:gd name="T64" fmla="*/ 4 w 21"/>
                <a:gd name="T65" fmla="*/ 1 h 3"/>
                <a:gd name="T66" fmla="*/ 2 w 21"/>
                <a:gd name="T67" fmla="*/ 1 h 3"/>
                <a:gd name="T68" fmla="*/ 2 w 21"/>
                <a:gd name="T69" fmla="*/ 1 h 3"/>
                <a:gd name="T70" fmla="*/ 1 w 21"/>
                <a:gd name="T71" fmla="*/ 1 h 3"/>
                <a:gd name="T72" fmla="*/ 0 w 21"/>
                <a:gd name="T73" fmla="*/ 2 h 3"/>
                <a:gd name="T74" fmla="*/ 1 w 21"/>
                <a:gd name="T75" fmla="*/ 2 h 3"/>
                <a:gd name="T76" fmla="*/ 1 w 21"/>
                <a:gd name="T77" fmla="*/ 2 h 3"/>
                <a:gd name="T78" fmla="*/ 2 w 21"/>
                <a:gd name="T79" fmla="*/ 2 h 3"/>
                <a:gd name="T80" fmla="*/ 2 w 21"/>
                <a:gd name="T81" fmla="*/ 2 h 3"/>
                <a:gd name="T82" fmla="*/ 2 w 21"/>
                <a:gd name="T83" fmla="*/ 2 h 3"/>
                <a:gd name="T84" fmla="*/ 3 w 21"/>
                <a:gd name="T85" fmla="*/ 2 h 3"/>
                <a:gd name="T86" fmla="*/ 4 w 21"/>
                <a:gd name="T87" fmla="*/ 2 h 3"/>
                <a:gd name="T88" fmla="*/ 5 w 21"/>
                <a:gd name="T89" fmla="*/ 2 h 3"/>
                <a:gd name="T90" fmla="*/ 3 w 21"/>
                <a:gd name="T91" fmla="*/ 2 h 3"/>
                <a:gd name="T92" fmla="*/ 2 w 21"/>
                <a:gd name="T93" fmla="*/ 2 h 3"/>
                <a:gd name="T94" fmla="*/ 2 w 21"/>
                <a:gd name="T95" fmla="*/ 2 h 3"/>
                <a:gd name="T96" fmla="*/ 2 w 21"/>
                <a:gd name="T97" fmla="*/ 1 h 3"/>
                <a:gd name="T98" fmla="*/ 2 w 21"/>
                <a:gd name="T99" fmla="*/ 1 h 3"/>
                <a:gd name="T100" fmla="*/ 2 w 21"/>
                <a:gd name="T101" fmla="*/ 1 h 3"/>
                <a:gd name="T102" fmla="*/ 3 w 21"/>
                <a:gd name="T103" fmla="*/ 1 h 3"/>
                <a:gd name="T104" fmla="*/ 4 w 21"/>
                <a:gd name="T105" fmla="*/ 1 h 3"/>
                <a:gd name="T106" fmla="*/ 5 w 21"/>
                <a:gd name="T107" fmla="*/ 1 h 3"/>
                <a:gd name="T108" fmla="*/ 5 w 21"/>
                <a:gd name="T109" fmla="*/ 1 h 3"/>
                <a:gd name="T110" fmla="*/ 6 w 21"/>
                <a:gd name="T111" fmla="*/ 1 h 3"/>
                <a:gd name="T112" fmla="*/ 8 w 21"/>
                <a:gd name="T113" fmla="*/ 1 h 3"/>
                <a:gd name="T114" fmla="*/ 8 w 21"/>
                <a:gd name="T115" fmla="*/ 1 h 3"/>
                <a:gd name="T116" fmla="*/ 10 w 21"/>
                <a:gd name="T1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" h="3">
                  <a:moveTo>
                    <a:pt x="10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" name="Freeform 412"/>
            <p:cNvSpPr>
              <a:spLocks/>
            </p:cNvSpPr>
            <p:nvPr/>
          </p:nvSpPr>
          <p:spPr bwMode="auto">
            <a:xfrm>
              <a:off x="709" y="3129"/>
              <a:ext cx="3" cy="21"/>
            </a:xfrm>
            <a:custGeom>
              <a:avLst/>
              <a:gdLst>
                <a:gd name="T0" fmla="*/ 2 w 3"/>
                <a:gd name="T1" fmla="*/ 11 h 21"/>
                <a:gd name="T2" fmla="*/ 2 w 3"/>
                <a:gd name="T3" fmla="*/ 12 h 21"/>
                <a:gd name="T4" fmla="*/ 2 w 3"/>
                <a:gd name="T5" fmla="*/ 12 h 21"/>
                <a:gd name="T6" fmla="*/ 2 w 3"/>
                <a:gd name="T7" fmla="*/ 13 h 21"/>
                <a:gd name="T8" fmla="*/ 2 w 3"/>
                <a:gd name="T9" fmla="*/ 14 h 21"/>
                <a:gd name="T10" fmla="*/ 1 w 3"/>
                <a:gd name="T11" fmla="*/ 15 h 21"/>
                <a:gd name="T12" fmla="*/ 1 w 3"/>
                <a:gd name="T13" fmla="*/ 15 h 21"/>
                <a:gd name="T14" fmla="*/ 1 w 3"/>
                <a:gd name="T15" fmla="*/ 16 h 21"/>
                <a:gd name="T16" fmla="*/ 1 w 3"/>
                <a:gd name="T17" fmla="*/ 17 h 21"/>
                <a:gd name="T18" fmla="*/ 1 w 3"/>
                <a:gd name="T19" fmla="*/ 18 h 21"/>
                <a:gd name="T20" fmla="*/ 1 w 3"/>
                <a:gd name="T21" fmla="*/ 18 h 21"/>
                <a:gd name="T22" fmla="*/ 1 w 3"/>
                <a:gd name="T23" fmla="*/ 18 h 21"/>
                <a:gd name="T24" fmla="*/ 0 w 3"/>
                <a:gd name="T25" fmla="*/ 18 h 21"/>
                <a:gd name="T26" fmla="*/ 0 w 3"/>
                <a:gd name="T27" fmla="*/ 17 h 21"/>
                <a:gd name="T28" fmla="*/ 0 w 3"/>
                <a:gd name="T29" fmla="*/ 16 h 21"/>
                <a:gd name="T30" fmla="*/ 0 w 3"/>
                <a:gd name="T31" fmla="*/ 17 h 21"/>
                <a:gd name="T32" fmla="*/ 0 w 3"/>
                <a:gd name="T33" fmla="*/ 18 h 21"/>
                <a:gd name="T34" fmla="*/ 0 w 3"/>
                <a:gd name="T35" fmla="*/ 18 h 21"/>
                <a:gd name="T36" fmla="*/ 0 w 3"/>
                <a:gd name="T37" fmla="*/ 19 h 21"/>
                <a:gd name="T38" fmla="*/ 0 w 3"/>
                <a:gd name="T39" fmla="*/ 20 h 21"/>
                <a:gd name="T40" fmla="*/ 1 w 3"/>
                <a:gd name="T41" fmla="*/ 20 h 21"/>
                <a:gd name="T42" fmla="*/ 1 w 3"/>
                <a:gd name="T43" fmla="*/ 19 h 21"/>
                <a:gd name="T44" fmla="*/ 1 w 3"/>
                <a:gd name="T45" fmla="*/ 18 h 21"/>
                <a:gd name="T46" fmla="*/ 1 w 3"/>
                <a:gd name="T47" fmla="*/ 18 h 21"/>
                <a:gd name="T48" fmla="*/ 2 w 3"/>
                <a:gd name="T49" fmla="*/ 16 h 21"/>
                <a:gd name="T50" fmla="*/ 2 w 3"/>
                <a:gd name="T51" fmla="*/ 15 h 21"/>
                <a:gd name="T52" fmla="*/ 2 w 3"/>
                <a:gd name="T53" fmla="*/ 14 h 21"/>
                <a:gd name="T54" fmla="*/ 2 w 3"/>
                <a:gd name="T55" fmla="*/ 12 h 21"/>
                <a:gd name="T56" fmla="*/ 2 w 3"/>
                <a:gd name="T57" fmla="*/ 11 h 21"/>
                <a:gd name="T58" fmla="*/ 2 w 3"/>
                <a:gd name="T59" fmla="*/ 9 h 21"/>
                <a:gd name="T60" fmla="*/ 2 w 3"/>
                <a:gd name="T61" fmla="*/ 8 h 21"/>
                <a:gd name="T62" fmla="*/ 2 w 3"/>
                <a:gd name="T63" fmla="*/ 6 h 21"/>
                <a:gd name="T64" fmla="*/ 2 w 3"/>
                <a:gd name="T65" fmla="*/ 5 h 21"/>
                <a:gd name="T66" fmla="*/ 2 w 3"/>
                <a:gd name="T67" fmla="*/ 4 h 21"/>
                <a:gd name="T68" fmla="*/ 2 w 3"/>
                <a:gd name="T69" fmla="*/ 2 h 21"/>
                <a:gd name="T70" fmla="*/ 2 w 3"/>
                <a:gd name="T71" fmla="*/ 2 h 21"/>
                <a:gd name="T72" fmla="*/ 1 w 3"/>
                <a:gd name="T73" fmla="*/ 0 h 21"/>
                <a:gd name="T74" fmla="*/ 1 w 3"/>
                <a:gd name="T75" fmla="*/ 1 h 21"/>
                <a:gd name="T76" fmla="*/ 1 w 3"/>
                <a:gd name="T77" fmla="*/ 1 h 21"/>
                <a:gd name="T78" fmla="*/ 1 w 3"/>
                <a:gd name="T79" fmla="*/ 2 h 21"/>
                <a:gd name="T80" fmla="*/ 1 w 3"/>
                <a:gd name="T81" fmla="*/ 2 h 21"/>
                <a:gd name="T82" fmla="*/ 1 w 3"/>
                <a:gd name="T83" fmla="*/ 2 h 21"/>
                <a:gd name="T84" fmla="*/ 1 w 3"/>
                <a:gd name="T85" fmla="*/ 3 h 21"/>
                <a:gd name="T86" fmla="*/ 0 w 3"/>
                <a:gd name="T87" fmla="*/ 4 h 21"/>
                <a:gd name="T88" fmla="*/ 0 w 3"/>
                <a:gd name="T89" fmla="*/ 5 h 21"/>
                <a:gd name="T90" fmla="*/ 1 w 3"/>
                <a:gd name="T91" fmla="*/ 4 h 21"/>
                <a:gd name="T92" fmla="*/ 1 w 3"/>
                <a:gd name="T93" fmla="*/ 3 h 21"/>
                <a:gd name="T94" fmla="*/ 1 w 3"/>
                <a:gd name="T95" fmla="*/ 2 h 21"/>
                <a:gd name="T96" fmla="*/ 1 w 3"/>
                <a:gd name="T97" fmla="*/ 2 h 21"/>
                <a:gd name="T98" fmla="*/ 2 w 3"/>
                <a:gd name="T99" fmla="*/ 3 h 21"/>
                <a:gd name="T100" fmla="*/ 2 w 3"/>
                <a:gd name="T101" fmla="*/ 4 h 21"/>
                <a:gd name="T102" fmla="*/ 2 w 3"/>
                <a:gd name="T103" fmla="*/ 5 h 21"/>
                <a:gd name="T104" fmla="*/ 2 w 3"/>
                <a:gd name="T105" fmla="*/ 5 h 21"/>
                <a:gd name="T106" fmla="*/ 2 w 3"/>
                <a:gd name="T107" fmla="*/ 6 h 21"/>
                <a:gd name="T108" fmla="*/ 2 w 3"/>
                <a:gd name="T109" fmla="*/ 7 h 21"/>
                <a:gd name="T110" fmla="*/ 2 w 3"/>
                <a:gd name="T111" fmla="*/ 8 h 21"/>
                <a:gd name="T112" fmla="*/ 2 w 3"/>
                <a:gd name="T113" fmla="*/ 9 h 21"/>
                <a:gd name="T114" fmla="*/ 2 w 3"/>
                <a:gd name="T1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" h="21">
                  <a:moveTo>
                    <a:pt x="2" y="11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" name="Freeform 413"/>
            <p:cNvSpPr>
              <a:spLocks/>
            </p:cNvSpPr>
            <p:nvPr/>
          </p:nvSpPr>
          <p:spPr bwMode="auto">
            <a:xfrm>
              <a:off x="717" y="3136"/>
              <a:ext cx="8" cy="18"/>
            </a:xfrm>
            <a:custGeom>
              <a:avLst/>
              <a:gdLst>
                <a:gd name="T0" fmla="*/ 5 w 8"/>
                <a:gd name="T1" fmla="*/ 10 h 18"/>
                <a:gd name="T2" fmla="*/ 5 w 8"/>
                <a:gd name="T3" fmla="*/ 10 h 18"/>
                <a:gd name="T4" fmla="*/ 4 w 8"/>
                <a:gd name="T5" fmla="*/ 11 h 18"/>
                <a:gd name="T6" fmla="*/ 4 w 8"/>
                <a:gd name="T7" fmla="*/ 12 h 18"/>
                <a:gd name="T8" fmla="*/ 4 w 8"/>
                <a:gd name="T9" fmla="*/ 13 h 18"/>
                <a:gd name="T10" fmla="*/ 3 w 8"/>
                <a:gd name="T11" fmla="*/ 13 h 18"/>
                <a:gd name="T12" fmla="*/ 3 w 8"/>
                <a:gd name="T13" fmla="*/ 14 h 18"/>
                <a:gd name="T14" fmla="*/ 3 w 8"/>
                <a:gd name="T15" fmla="*/ 15 h 18"/>
                <a:gd name="T16" fmla="*/ 2 w 8"/>
                <a:gd name="T17" fmla="*/ 15 h 18"/>
                <a:gd name="T18" fmla="*/ 2 w 8"/>
                <a:gd name="T19" fmla="*/ 16 h 18"/>
                <a:gd name="T20" fmla="*/ 2 w 8"/>
                <a:gd name="T21" fmla="*/ 16 h 18"/>
                <a:gd name="T22" fmla="*/ 1 w 8"/>
                <a:gd name="T23" fmla="*/ 16 h 18"/>
                <a:gd name="T24" fmla="*/ 1 w 8"/>
                <a:gd name="T25" fmla="*/ 15 h 18"/>
                <a:gd name="T26" fmla="*/ 1 w 8"/>
                <a:gd name="T27" fmla="*/ 14 h 18"/>
                <a:gd name="T28" fmla="*/ 0 w 8"/>
                <a:gd name="T29" fmla="*/ 13 h 18"/>
                <a:gd name="T30" fmla="*/ 0 w 8"/>
                <a:gd name="T31" fmla="*/ 14 h 18"/>
                <a:gd name="T32" fmla="*/ 1 w 8"/>
                <a:gd name="T33" fmla="*/ 16 h 18"/>
                <a:gd name="T34" fmla="*/ 1 w 8"/>
                <a:gd name="T35" fmla="*/ 16 h 18"/>
                <a:gd name="T36" fmla="*/ 1 w 8"/>
                <a:gd name="T37" fmla="*/ 17 h 18"/>
                <a:gd name="T38" fmla="*/ 1 w 8"/>
                <a:gd name="T39" fmla="*/ 17 h 18"/>
                <a:gd name="T40" fmla="*/ 2 w 8"/>
                <a:gd name="T41" fmla="*/ 16 h 18"/>
                <a:gd name="T42" fmla="*/ 3 w 8"/>
                <a:gd name="T43" fmla="*/ 16 h 18"/>
                <a:gd name="T44" fmla="*/ 3 w 8"/>
                <a:gd name="T45" fmla="*/ 15 h 18"/>
                <a:gd name="T46" fmla="*/ 4 w 8"/>
                <a:gd name="T47" fmla="*/ 14 h 18"/>
                <a:gd name="T48" fmla="*/ 5 w 8"/>
                <a:gd name="T49" fmla="*/ 13 h 18"/>
                <a:gd name="T50" fmla="*/ 5 w 8"/>
                <a:gd name="T51" fmla="*/ 11 h 18"/>
                <a:gd name="T52" fmla="*/ 6 w 8"/>
                <a:gd name="T53" fmla="*/ 10 h 18"/>
                <a:gd name="T54" fmla="*/ 6 w 8"/>
                <a:gd name="T55" fmla="*/ 9 h 18"/>
                <a:gd name="T56" fmla="*/ 6 w 8"/>
                <a:gd name="T57" fmla="*/ 7 h 18"/>
                <a:gd name="T58" fmla="*/ 6 w 8"/>
                <a:gd name="T59" fmla="*/ 6 h 18"/>
                <a:gd name="T60" fmla="*/ 7 w 8"/>
                <a:gd name="T61" fmla="*/ 4 h 18"/>
                <a:gd name="T62" fmla="*/ 7 w 8"/>
                <a:gd name="T63" fmla="*/ 4 h 18"/>
                <a:gd name="T64" fmla="*/ 7 w 8"/>
                <a:gd name="T65" fmla="*/ 2 h 18"/>
                <a:gd name="T66" fmla="*/ 6 w 8"/>
                <a:gd name="T67" fmla="*/ 1 h 18"/>
                <a:gd name="T68" fmla="*/ 6 w 8"/>
                <a:gd name="T69" fmla="*/ 0 h 18"/>
                <a:gd name="T70" fmla="*/ 6 w 8"/>
                <a:gd name="T71" fmla="*/ 0 h 18"/>
                <a:gd name="T72" fmla="*/ 5 w 8"/>
                <a:gd name="T73" fmla="*/ 1 h 18"/>
                <a:gd name="T74" fmla="*/ 5 w 8"/>
                <a:gd name="T75" fmla="*/ 1 h 18"/>
                <a:gd name="T76" fmla="*/ 5 w 8"/>
                <a:gd name="T77" fmla="*/ 1 h 18"/>
                <a:gd name="T78" fmla="*/ 4 w 8"/>
                <a:gd name="T79" fmla="*/ 2 h 18"/>
                <a:gd name="T80" fmla="*/ 3 w 8"/>
                <a:gd name="T81" fmla="*/ 2 h 18"/>
                <a:gd name="T82" fmla="*/ 4 w 8"/>
                <a:gd name="T83" fmla="*/ 2 h 18"/>
                <a:gd name="T84" fmla="*/ 5 w 8"/>
                <a:gd name="T85" fmla="*/ 1 h 18"/>
                <a:gd name="T86" fmla="*/ 5 w 8"/>
                <a:gd name="T87" fmla="*/ 1 h 18"/>
                <a:gd name="T88" fmla="*/ 6 w 8"/>
                <a:gd name="T89" fmla="*/ 1 h 18"/>
                <a:gd name="T90" fmla="*/ 6 w 8"/>
                <a:gd name="T91" fmla="*/ 2 h 18"/>
                <a:gd name="T92" fmla="*/ 6 w 8"/>
                <a:gd name="T93" fmla="*/ 3 h 18"/>
                <a:gd name="T94" fmla="*/ 6 w 8"/>
                <a:gd name="T95" fmla="*/ 4 h 18"/>
                <a:gd name="T96" fmla="*/ 6 w 8"/>
                <a:gd name="T97" fmla="*/ 4 h 18"/>
                <a:gd name="T98" fmla="*/ 6 w 8"/>
                <a:gd name="T99" fmla="*/ 5 h 18"/>
                <a:gd name="T100" fmla="*/ 6 w 8"/>
                <a:gd name="T101" fmla="*/ 6 h 18"/>
                <a:gd name="T102" fmla="*/ 6 w 8"/>
                <a:gd name="T103" fmla="*/ 7 h 18"/>
                <a:gd name="T104" fmla="*/ 6 w 8"/>
                <a:gd name="T105" fmla="*/ 7 h 18"/>
                <a:gd name="T106" fmla="*/ 5 w 8"/>
                <a:gd name="T107" fmla="*/ 9 h 18"/>
                <a:gd name="T108" fmla="*/ 5 w 8"/>
                <a:gd name="T10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8">
                  <a:moveTo>
                    <a:pt x="5" y="10"/>
                  </a:move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" name="Freeform 414"/>
            <p:cNvSpPr>
              <a:spLocks/>
            </p:cNvSpPr>
            <p:nvPr/>
          </p:nvSpPr>
          <p:spPr bwMode="auto">
            <a:xfrm>
              <a:off x="742" y="3149"/>
              <a:ext cx="3" cy="20"/>
            </a:xfrm>
            <a:custGeom>
              <a:avLst/>
              <a:gdLst>
                <a:gd name="T0" fmla="*/ 2 w 3"/>
                <a:gd name="T1" fmla="*/ 9 h 20"/>
                <a:gd name="T2" fmla="*/ 2 w 3"/>
                <a:gd name="T3" fmla="*/ 11 h 20"/>
                <a:gd name="T4" fmla="*/ 2 w 3"/>
                <a:gd name="T5" fmla="*/ 12 h 20"/>
                <a:gd name="T6" fmla="*/ 2 w 3"/>
                <a:gd name="T7" fmla="*/ 13 h 20"/>
                <a:gd name="T8" fmla="*/ 2 w 3"/>
                <a:gd name="T9" fmla="*/ 14 h 20"/>
                <a:gd name="T10" fmla="*/ 2 w 3"/>
                <a:gd name="T11" fmla="*/ 14 h 20"/>
                <a:gd name="T12" fmla="*/ 2 w 3"/>
                <a:gd name="T13" fmla="*/ 15 h 20"/>
                <a:gd name="T14" fmla="*/ 2 w 3"/>
                <a:gd name="T15" fmla="*/ 16 h 20"/>
                <a:gd name="T16" fmla="*/ 1 w 3"/>
                <a:gd name="T17" fmla="*/ 16 h 20"/>
                <a:gd name="T18" fmla="*/ 1 w 3"/>
                <a:gd name="T19" fmla="*/ 17 h 20"/>
                <a:gd name="T20" fmla="*/ 1 w 3"/>
                <a:gd name="T21" fmla="*/ 17 h 20"/>
                <a:gd name="T22" fmla="*/ 1 w 3"/>
                <a:gd name="T23" fmla="*/ 17 h 20"/>
                <a:gd name="T24" fmla="*/ 1 w 3"/>
                <a:gd name="T25" fmla="*/ 16 h 20"/>
                <a:gd name="T26" fmla="*/ 0 w 3"/>
                <a:gd name="T27" fmla="*/ 15 h 20"/>
                <a:gd name="T28" fmla="*/ 0 w 3"/>
                <a:gd name="T29" fmla="*/ 16 h 20"/>
                <a:gd name="T30" fmla="*/ 0 w 3"/>
                <a:gd name="T31" fmla="*/ 17 h 20"/>
                <a:gd name="T32" fmla="*/ 1 w 3"/>
                <a:gd name="T33" fmla="*/ 17 h 20"/>
                <a:gd name="T34" fmla="*/ 1 w 3"/>
                <a:gd name="T35" fmla="*/ 18 h 20"/>
                <a:gd name="T36" fmla="*/ 1 w 3"/>
                <a:gd name="T37" fmla="*/ 18 h 20"/>
                <a:gd name="T38" fmla="*/ 1 w 3"/>
                <a:gd name="T39" fmla="*/ 19 h 20"/>
                <a:gd name="T40" fmla="*/ 1 w 3"/>
                <a:gd name="T41" fmla="*/ 18 h 20"/>
                <a:gd name="T42" fmla="*/ 2 w 3"/>
                <a:gd name="T43" fmla="*/ 17 h 20"/>
                <a:gd name="T44" fmla="*/ 2 w 3"/>
                <a:gd name="T45" fmla="*/ 16 h 20"/>
                <a:gd name="T46" fmla="*/ 2 w 3"/>
                <a:gd name="T47" fmla="*/ 15 h 20"/>
                <a:gd name="T48" fmla="*/ 2 w 3"/>
                <a:gd name="T49" fmla="*/ 14 h 20"/>
                <a:gd name="T50" fmla="*/ 2 w 3"/>
                <a:gd name="T51" fmla="*/ 12 h 20"/>
                <a:gd name="T52" fmla="*/ 2 w 3"/>
                <a:gd name="T53" fmla="*/ 11 h 20"/>
                <a:gd name="T54" fmla="*/ 2 w 3"/>
                <a:gd name="T55" fmla="*/ 9 h 20"/>
                <a:gd name="T56" fmla="*/ 2 w 3"/>
                <a:gd name="T57" fmla="*/ 8 h 20"/>
                <a:gd name="T58" fmla="*/ 2 w 3"/>
                <a:gd name="T59" fmla="*/ 6 h 20"/>
                <a:gd name="T60" fmla="*/ 2 w 3"/>
                <a:gd name="T61" fmla="*/ 5 h 20"/>
                <a:gd name="T62" fmla="*/ 2 w 3"/>
                <a:gd name="T63" fmla="*/ 4 h 20"/>
                <a:gd name="T64" fmla="*/ 2 w 3"/>
                <a:gd name="T65" fmla="*/ 2 h 20"/>
                <a:gd name="T66" fmla="*/ 1 w 3"/>
                <a:gd name="T67" fmla="*/ 2 h 20"/>
                <a:gd name="T68" fmla="*/ 1 w 3"/>
                <a:gd name="T69" fmla="*/ 1 h 20"/>
                <a:gd name="T70" fmla="*/ 1 w 3"/>
                <a:gd name="T71" fmla="*/ 0 h 20"/>
                <a:gd name="T72" fmla="*/ 1 w 3"/>
                <a:gd name="T73" fmla="*/ 0 h 20"/>
                <a:gd name="T74" fmla="*/ 1 w 3"/>
                <a:gd name="T75" fmla="*/ 1 h 20"/>
                <a:gd name="T76" fmla="*/ 0 w 3"/>
                <a:gd name="T77" fmla="*/ 2 h 20"/>
                <a:gd name="T78" fmla="*/ 0 w 3"/>
                <a:gd name="T79" fmla="*/ 2 h 20"/>
                <a:gd name="T80" fmla="*/ 0 w 3"/>
                <a:gd name="T81" fmla="*/ 3 h 20"/>
                <a:gd name="T82" fmla="*/ 0 w 3"/>
                <a:gd name="T83" fmla="*/ 4 h 20"/>
                <a:gd name="T84" fmla="*/ 0 w 3"/>
                <a:gd name="T85" fmla="*/ 3 h 20"/>
                <a:gd name="T86" fmla="*/ 0 w 3"/>
                <a:gd name="T87" fmla="*/ 2 h 20"/>
                <a:gd name="T88" fmla="*/ 1 w 3"/>
                <a:gd name="T89" fmla="*/ 2 h 20"/>
                <a:gd name="T90" fmla="*/ 1 w 3"/>
                <a:gd name="T91" fmla="*/ 2 h 20"/>
                <a:gd name="T92" fmla="*/ 1 w 3"/>
                <a:gd name="T93" fmla="*/ 2 h 20"/>
                <a:gd name="T94" fmla="*/ 1 w 3"/>
                <a:gd name="T95" fmla="*/ 2 h 20"/>
                <a:gd name="T96" fmla="*/ 1 w 3"/>
                <a:gd name="T97" fmla="*/ 2 h 20"/>
                <a:gd name="T98" fmla="*/ 1 w 3"/>
                <a:gd name="T99" fmla="*/ 3 h 20"/>
                <a:gd name="T100" fmla="*/ 2 w 3"/>
                <a:gd name="T101" fmla="*/ 4 h 20"/>
                <a:gd name="T102" fmla="*/ 2 w 3"/>
                <a:gd name="T103" fmla="*/ 5 h 20"/>
                <a:gd name="T104" fmla="*/ 2 w 3"/>
                <a:gd name="T105" fmla="*/ 6 h 20"/>
                <a:gd name="T106" fmla="*/ 2 w 3"/>
                <a:gd name="T107" fmla="*/ 7 h 20"/>
                <a:gd name="T108" fmla="*/ 2 w 3"/>
                <a:gd name="T109" fmla="*/ 8 h 20"/>
                <a:gd name="T110" fmla="*/ 2 w 3"/>
                <a:gd name="T1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0">
                  <a:moveTo>
                    <a:pt x="2" y="9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" name="Freeform 415"/>
            <p:cNvSpPr>
              <a:spLocks/>
            </p:cNvSpPr>
            <p:nvPr/>
          </p:nvSpPr>
          <p:spPr bwMode="auto">
            <a:xfrm>
              <a:off x="753" y="3149"/>
              <a:ext cx="5" cy="20"/>
            </a:xfrm>
            <a:custGeom>
              <a:avLst/>
              <a:gdLst>
                <a:gd name="T0" fmla="*/ 3 w 5"/>
                <a:gd name="T1" fmla="*/ 10 h 20"/>
                <a:gd name="T2" fmla="*/ 3 w 5"/>
                <a:gd name="T3" fmla="*/ 11 h 20"/>
                <a:gd name="T4" fmla="*/ 3 w 5"/>
                <a:gd name="T5" fmla="*/ 12 h 20"/>
                <a:gd name="T6" fmla="*/ 2 w 5"/>
                <a:gd name="T7" fmla="*/ 13 h 20"/>
                <a:gd name="T8" fmla="*/ 2 w 5"/>
                <a:gd name="T9" fmla="*/ 14 h 20"/>
                <a:gd name="T10" fmla="*/ 2 w 5"/>
                <a:gd name="T11" fmla="*/ 14 h 20"/>
                <a:gd name="T12" fmla="*/ 2 w 5"/>
                <a:gd name="T13" fmla="*/ 15 h 20"/>
                <a:gd name="T14" fmla="*/ 2 w 5"/>
                <a:gd name="T15" fmla="*/ 16 h 20"/>
                <a:gd name="T16" fmla="*/ 2 w 5"/>
                <a:gd name="T17" fmla="*/ 16 h 20"/>
                <a:gd name="T18" fmla="*/ 2 w 5"/>
                <a:gd name="T19" fmla="*/ 17 h 20"/>
                <a:gd name="T20" fmla="*/ 1 w 5"/>
                <a:gd name="T21" fmla="*/ 17 h 20"/>
                <a:gd name="T22" fmla="*/ 1 w 5"/>
                <a:gd name="T23" fmla="*/ 17 h 20"/>
                <a:gd name="T24" fmla="*/ 0 w 5"/>
                <a:gd name="T25" fmla="*/ 16 h 20"/>
                <a:gd name="T26" fmla="*/ 0 w 5"/>
                <a:gd name="T27" fmla="*/ 16 h 20"/>
                <a:gd name="T28" fmla="*/ 0 w 5"/>
                <a:gd name="T29" fmla="*/ 15 h 20"/>
                <a:gd name="T30" fmla="*/ 0 w 5"/>
                <a:gd name="T31" fmla="*/ 16 h 20"/>
                <a:gd name="T32" fmla="*/ 0 w 5"/>
                <a:gd name="T33" fmla="*/ 17 h 20"/>
                <a:gd name="T34" fmla="*/ 0 w 5"/>
                <a:gd name="T35" fmla="*/ 17 h 20"/>
                <a:gd name="T36" fmla="*/ 0 w 5"/>
                <a:gd name="T37" fmla="*/ 18 h 20"/>
                <a:gd name="T38" fmla="*/ 0 w 5"/>
                <a:gd name="T39" fmla="*/ 19 h 20"/>
                <a:gd name="T40" fmla="*/ 1 w 5"/>
                <a:gd name="T41" fmla="*/ 18 h 20"/>
                <a:gd name="T42" fmla="*/ 2 w 5"/>
                <a:gd name="T43" fmla="*/ 17 h 20"/>
                <a:gd name="T44" fmla="*/ 2 w 5"/>
                <a:gd name="T45" fmla="*/ 17 h 20"/>
                <a:gd name="T46" fmla="*/ 2 w 5"/>
                <a:gd name="T47" fmla="*/ 15 h 20"/>
                <a:gd name="T48" fmla="*/ 3 w 5"/>
                <a:gd name="T49" fmla="*/ 14 h 20"/>
                <a:gd name="T50" fmla="*/ 3 w 5"/>
                <a:gd name="T51" fmla="*/ 13 h 20"/>
                <a:gd name="T52" fmla="*/ 3 w 5"/>
                <a:gd name="T53" fmla="*/ 11 h 20"/>
                <a:gd name="T54" fmla="*/ 4 w 5"/>
                <a:gd name="T55" fmla="*/ 10 h 20"/>
                <a:gd name="T56" fmla="*/ 4 w 5"/>
                <a:gd name="T57" fmla="*/ 8 h 20"/>
                <a:gd name="T58" fmla="*/ 4 w 5"/>
                <a:gd name="T59" fmla="*/ 7 h 20"/>
                <a:gd name="T60" fmla="*/ 4 w 5"/>
                <a:gd name="T61" fmla="*/ 6 h 20"/>
                <a:gd name="T62" fmla="*/ 4 w 5"/>
                <a:gd name="T63" fmla="*/ 5 h 20"/>
                <a:gd name="T64" fmla="*/ 4 w 5"/>
                <a:gd name="T65" fmla="*/ 3 h 20"/>
                <a:gd name="T66" fmla="*/ 4 w 5"/>
                <a:gd name="T67" fmla="*/ 2 h 20"/>
                <a:gd name="T68" fmla="*/ 3 w 5"/>
                <a:gd name="T69" fmla="*/ 1 h 20"/>
                <a:gd name="T70" fmla="*/ 3 w 5"/>
                <a:gd name="T71" fmla="*/ 0 h 20"/>
                <a:gd name="T72" fmla="*/ 3 w 5"/>
                <a:gd name="T73" fmla="*/ 0 h 20"/>
                <a:gd name="T74" fmla="*/ 2 w 5"/>
                <a:gd name="T75" fmla="*/ 1 h 20"/>
                <a:gd name="T76" fmla="*/ 2 w 5"/>
                <a:gd name="T77" fmla="*/ 2 h 20"/>
                <a:gd name="T78" fmla="*/ 2 w 5"/>
                <a:gd name="T79" fmla="*/ 2 h 20"/>
                <a:gd name="T80" fmla="*/ 2 w 5"/>
                <a:gd name="T81" fmla="*/ 3 h 20"/>
                <a:gd name="T82" fmla="*/ 1 w 5"/>
                <a:gd name="T83" fmla="*/ 3 h 20"/>
                <a:gd name="T84" fmla="*/ 2 w 5"/>
                <a:gd name="T85" fmla="*/ 2 h 20"/>
                <a:gd name="T86" fmla="*/ 2 w 5"/>
                <a:gd name="T87" fmla="*/ 2 h 20"/>
                <a:gd name="T88" fmla="*/ 2 w 5"/>
                <a:gd name="T89" fmla="*/ 2 h 20"/>
                <a:gd name="T90" fmla="*/ 3 w 5"/>
                <a:gd name="T91" fmla="*/ 2 h 20"/>
                <a:gd name="T92" fmla="*/ 3 w 5"/>
                <a:gd name="T93" fmla="*/ 2 h 20"/>
                <a:gd name="T94" fmla="*/ 3 w 5"/>
                <a:gd name="T95" fmla="*/ 2 h 20"/>
                <a:gd name="T96" fmla="*/ 4 w 5"/>
                <a:gd name="T97" fmla="*/ 2 h 20"/>
                <a:gd name="T98" fmla="*/ 4 w 5"/>
                <a:gd name="T99" fmla="*/ 3 h 20"/>
                <a:gd name="T100" fmla="*/ 4 w 5"/>
                <a:gd name="T101" fmla="*/ 4 h 20"/>
                <a:gd name="T102" fmla="*/ 4 w 5"/>
                <a:gd name="T103" fmla="*/ 5 h 20"/>
                <a:gd name="T104" fmla="*/ 4 w 5"/>
                <a:gd name="T105" fmla="*/ 5 h 20"/>
                <a:gd name="T106" fmla="*/ 4 w 5"/>
                <a:gd name="T107" fmla="*/ 7 h 20"/>
                <a:gd name="T108" fmla="*/ 4 w 5"/>
                <a:gd name="T109" fmla="*/ 8 h 20"/>
                <a:gd name="T110" fmla="*/ 3 w 5"/>
                <a:gd name="T111" fmla="*/ 9 h 20"/>
                <a:gd name="T112" fmla="*/ 3 w 5"/>
                <a:gd name="T1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" h="20">
                  <a:moveTo>
                    <a:pt x="3" y="10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" name="Freeform 416"/>
            <p:cNvSpPr>
              <a:spLocks/>
            </p:cNvSpPr>
            <p:nvPr/>
          </p:nvSpPr>
          <p:spPr bwMode="auto">
            <a:xfrm>
              <a:off x="671" y="3129"/>
              <a:ext cx="18" cy="6"/>
            </a:xfrm>
            <a:custGeom>
              <a:avLst/>
              <a:gdLst>
                <a:gd name="T0" fmla="*/ 10 w 18"/>
                <a:gd name="T1" fmla="*/ 1 h 6"/>
                <a:gd name="T2" fmla="*/ 10 w 18"/>
                <a:gd name="T3" fmla="*/ 2 h 6"/>
                <a:gd name="T4" fmla="*/ 11 w 18"/>
                <a:gd name="T5" fmla="*/ 2 h 6"/>
                <a:gd name="T6" fmla="*/ 12 w 18"/>
                <a:gd name="T7" fmla="*/ 2 h 6"/>
                <a:gd name="T8" fmla="*/ 13 w 18"/>
                <a:gd name="T9" fmla="*/ 2 h 6"/>
                <a:gd name="T10" fmla="*/ 13 w 18"/>
                <a:gd name="T11" fmla="*/ 3 h 6"/>
                <a:gd name="T12" fmla="*/ 14 w 18"/>
                <a:gd name="T13" fmla="*/ 3 h 6"/>
                <a:gd name="T14" fmla="*/ 15 w 18"/>
                <a:gd name="T15" fmla="*/ 3 h 6"/>
                <a:gd name="T16" fmla="*/ 16 w 18"/>
                <a:gd name="T17" fmla="*/ 4 h 6"/>
                <a:gd name="T18" fmla="*/ 16 w 18"/>
                <a:gd name="T19" fmla="*/ 4 h 6"/>
                <a:gd name="T20" fmla="*/ 16 w 18"/>
                <a:gd name="T21" fmla="*/ 5 h 6"/>
                <a:gd name="T22" fmla="*/ 15 w 18"/>
                <a:gd name="T23" fmla="*/ 5 h 6"/>
                <a:gd name="T24" fmla="*/ 14 w 18"/>
                <a:gd name="T25" fmla="*/ 5 h 6"/>
                <a:gd name="T26" fmla="*/ 15 w 18"/>
                <a:gd name="T27" fmla="*/ 5 h 6"/>
                <a:gd name="T28" fmla="*/ 16 w 18"/>
                <a:gd name="T29" fmla="*/ 5 h 6"/>
                <a:gd name="T30" fmla="*/ 16 w 18"/>
                <a:gd name="T31" fmla="*/ 5 h 6"/>
                <a:gd name="T32" fmla="*/ 17 w 18"/>
                <a:gd name="T33" fmla="*/ 5 h 6"/>
                <a:gd name="T34" fmla="*/ 17 w 18"/>
                <a:gd name="T35" fmla="*/ 5 h 6"/>
                <a:gd name="T36" fmla="*/ 17 w 18"/>
                <a:gd name="T37" fmla="*/ 4 h 6"/>
                <a:gd name="T38" fmla="*/ 16 w 18"/>
                <a:gd name="T39" fmla="*/ 4 h 6"/>
                <a:gd name="T40" fmla="*/ 16 w 18"/>
                <a:gd name="T41" fmla="*/ 3 h 6"/>
                <a:gd name="T42" fmla="*/ 15 w 18"/>
                <a:gd name="T43" fmla="*/ 2 h 6"/>
                <a:gd name="T44" fmla="*/ 13 w 18"/>
                <a:gd name="T45" fmla="*/ 2 h 6"/>
                <a:gd name="T46" fmla="*/ 13 w 18"/>
                <a:gd name="T47" fmla="*/ 1 h 6"/>
                <a:gd name="T48" fmla="*/ 11 w 18"/>
                <a:gd name="T49" fmla="*/ 1 h 6"/>
                <a:gd name="T50" fmla="*/ 10 w 18"/>
                <a:gd name="T51" fmla="*/ 0 h 6"/>
                <a:gd name="T52" fmla="*/ 8 w 18"/>
                <a:gd name="T53" fmla="*/ 0 h 6"/>
                <a:gd name="T54" fmla="*/ 7 w 18"/>
                <a:gd name="T55" fmla="*/ 0 h 6"/>
                <a:gd name="T56" fmla="*/ 6 w 18"/>
                <a:gd name="T57" fmla="*/ 0 h 6"/>
                <a:gd name="T58" fmla="*/ 4 w 18"/>
                <a:gd name="T59" fmla="*/ 0 h 6"/>
                <a:gd name="T60" fmla="*/ 3 w 18"/>
                <a:gd name="T61" fmla="*/ 0 h 6"/>
                <a:gd name="T62" fmla="*/ 1 w 18"/>
                <a:gd name="T63" fmla="*/ 0 h 6"/>
                <a:gd name="T64" fmla="*/ 1 w 18"/>
                <a:gd name="T65" fmla="*/ 0 h 6"/>
                <a:gd name="T66" fmla="*/ 0 w 18"/>
                <a:gd name="T67" fmla="*/ 0 h 6"/>
                <a:gd name="T68" fmla="*/ 0 w 18"/>
                <a:gd name="T69" fmla="*/ 1 h 6"/>
                <a:gd name="T70" fmla="*/ 0 w 18"/>
                <a:gd name="T71" fmla="*/ 1 h 6"/>
                <a:gd name="T72" fmla="*/ 1 w 18"/>
                <a:gd name="T73" fmla="*/ 1 h 6"/>
                <a:gd name="T74" fmla="*/ 1 w 18"/>
                <a:gd name="T75" fmla="*/ 2 h 6"/>
                <a:gd name="T76" fmla="*/ 1 w 18"/>
                <a:gd name="T77" fmla="*/ 2 h 6"/>
                <a:gd name="T78" fmla="*/ 2 w 18"/>
                <a:gd name="T79" fmla="*/ 3 h 6"/>
                <a:gd name="T80" fmla="*/ 2 w 18"/>
                <a:gd name="T81" fmla="*/ 2 h 6"/>
                <a:gd name="T82" fmla="*/ 1 w 18"/>
                <a:gd name="T83" fmla="*/ 2 h 6"/>
                <a:gd name="T84" fmla="*/ 1 w 18"/>
                <a:gd name="T85" fmla="*/ 1 h 6"/>
                <a:gd name="T86" fmla="*/ 1 w 18"/>
                <a:gd name="T87" fmla="*/ 1 h 6"/>
                <a:gd name="T88" fmla="*/ 2 w 18"/>
                <a:gd name="T89" fmla="*/ 0 h 6"/>
                <a:gd name="T90" fmla="*/ 3 w 18"/>
                <a:gd name="T91" fmla="*/ 0 h 6"/>
                <a:gd name="T92" fmla="*/ 4 w 18"/>
                <a:gd name="T93" fmla="*/ 0 h 6"/>
                <a:gd name="T94" fmla="*/ 4 w 18"/>
                <a:gd name="T95" fmla="*/ 0 h 6"/>
                <a:gd name="T96" fmla="*/ 5 w 18"/>
                <a:gd name="T97" fmla="*/ 0 h 6"/>
                <a:gd name="T98" fmla="*/ 7 w 18"/>
                <a:gd name="T99" fmla="*/ 1 h 6"/>
                <a:gd name="T100" fmla="*/ 7 w 18"/>
                <a:gd name="T101" fmla="*/ 1 h 6"/>
                <a:gd name="T102" fmla="*/ 9 w 18"/>
                <a:gd name="T103" fmla="*/ 1 h 6"/>
                <a:gd name="T104" fmla="*/ 10 w 18"/>
                <a:gd name="T10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6">
                  <a:moveTo>
                    <a:pt x="10" y="1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" name="Freeform 417"/>
            <p:cNvSpPr>
              <a:spLocks/>
            </p:cNvSpPr>
            <p:nvPr/>
          </p:nvSpPr>
          <p:spPr bwMode="auto">
            <a:xfrm>
              <a:off x="782" y="3159"/>
              <a:ext cx="5" cy="19"/>
            </a:xfrm>
            <a:custGeom>
              <a:avLst/>
              <a:gdLst>
                <a:gd name="T0" fmla="*/ 3 w 5"/>
                <a:gd name="T1" fmla="*/ 8 h 19"/>
                <a:gd name="T2" fmla="*/ 3 w 5"/>
                <a:gd name="T3" fmla="*/ 9 h 19"/>
                <a:gd name="T4" fmla="*/ 3 w 5"/>
                <a:gd name="T5" fmla="*/ 10 h 19"/>
                <a:gd name="T6" fmla="*/ 3 w 5"/>
                <a:gd name="T7" fmla="*/ 11 h 19"/>
                <a:gd name="T8" fmla="*/ 4 w 5"/>
                <a:gd name="T9" fmla="*/ 11 h 19"/>
                <a:gd name="T10" fmla="*/ 4 w 5"/>
                <a:gd name="T11" fmla="*/ 12 h 19"/>
                <a:gd name="T12" fmla="*/ 4 w 5"/>
                <a:gd name="T13" fmla="*/ 13 h 19"/>
                <a:gd name="T14" fmla="*/ 4 w 5"/>
                <a:gd name="T15" fmla="*/ 14 h 19"/>
                <a:gd name="T16" fmla="*/ 4 w 5"/>
                <a:gd name="T17" fmla="*/ 14 h 19"/>
                <a:gd name="T18" fmla="*/ 4 w 5"/>
                <a:gd name="T19" fmla="*/ 15 h 19"/>
                <a:gd name="T20" fmla="*/ 3 w 5"/>
                <a:gd name="T21" fmla="*/ 16 h 19"/>
                <a:gd name="T22" fmla="*/ 3 w 5"/>
                <a:gd name="T23" fmla="*/ 16 h 19"/>
                <a:gd name="T24" fmla="*/ 2 w 5"/>
                <a:gd name="T25" fmla="*/ 16 h 19"/>
                <a:gd name="T26" fmla="*/ 2 w 5"/>
                <a:gd name="T27" fmla="*/ 15 h 19"/>
                <a:gd name="T28" fmla="*/ 2 w 5"/>
                <a:gd name="T29" fmla="*/ 16 h 19"/>
                <a:gd name="T30" fmla="*/ 2 w 5"/>
                <a:gd name="T31" fmla="*/ 16 h 19"/>
                <a:gd name="T32" fmla="*/ 2 w 5"/>
                <a:gd name="T33" fmla="*/ 17 h 19"/>
                <a:gd name="T34" fmla="*/ 2 w 5"/>
                <a:gd name="T35" fmla="*/ 17 h 19"/>
                <a:gd name="T36" fmla="*/ 2 w 5"/>
                <a:gd name="T37" fmla="*/ 17 h 19"/>
                <a:gd name="T38" fmla="*/ 3 w 5"/>
                <a:gd name="T39" fmla="*/ 17 h 19"/>
                <a:gd name="T40" fmla="*/ 3 w 5"/>
                <a:gd name="T41" fmla="*/ 18 h 19"/>
                <a:gd name="T42" fmla="*/ 3 w 5"/>
                <a:gd name="T43" fmla="*/ 18 h 19"/>
                <a:gd name="T44" fmla="*/ 4 w 5"/>
                <a:gd name="T45" fmla="*/ 17 h 19"/>
                <a:gd name="T46" fmla="*/ 4 w 5"/>
                <a:gd name="T47" fmla="*/ 16 h 19"/>
                <a:gd name="T48" fmla="*/ 4 w 5"/>
                <a:gd name="T49" fmla="*/ 15 h 19"/>
                <a:gd name="T50" fmla="*/ 4 w 5"/>
                <a:gd name="T51" fmla="*/ 14 h 19"/>
                <a:gd name="T52" fmla="*/ 4 w 5"/>
                <a:gd name="T53" fmla="*/ 12 h 19"/>
                <a:gd name="T54" fmla="*/ 4 w 5"/>
                <a:gd name="T55" fmla="*/ 11 h 19"/>
                <a:gd name="T56" fmla="*/ 4 w 5"/>
                <a:gd name="T57" fmla="*/ 9 h 19"/>
                <a:gd name="T58" fmla="*/ 4 w 5"/>
                <a:gd name="T59" fmla="*/ 8 h 19"/>
                <a:gd name="T60" fmla="*/ 4 w 5"/>
                <a:gd name="T61" fmla="*/ 7 h 19"/>
                <a:gd name="T62" fmla="*/ 3 w 5"/>
                <a:gd name="T63" fmla="*/ 5 h 19"/>
                <a:gd name="T64" fmla="*/ 3 w 5"/>
                <a:gd name="T65" fmla="*/ 4 h 19"/>
                <a:gd name="T66" fmla="*/ 3 w 5"/>
                <a:gd name="T67" fmla="*/ 3 h 19"/>
                <a:gd name="T68" fmla="*/ 2 w 5"/>
                <a:gd name="T69" fmla="*/ 2 h 19"/>
                <a:gd name="T70" fmla="*/ 2 w 5"/>
                <a:gd name="T71" fmla="*/ 1 h 19"/>
                <a:gd name="T72" fmla="*/ 2 w 5"/>
                <a:gd name="T73" fmla="*/ 0 h 19"/>
                <a:gd name="T74" fmla="*/ 1 w 5"/>
                <a:gd name="T75" fmla="*/ 0 h 19"/>
                <a:gd name="T76" fmla="*/ 0 w 5"/>
                <a:gd name="T77" fmla="*/ 1 h 19"/>
                <a:gd name="T78" fmla="*/ 0 w 5"/>
                <a:gd name="T79" fmla="*/ 2 h 19"/>
                <a:gd name="T80" fmla="*/ 0 w 5"/>
                <a:gd name="T81" fmla="*/ 2 h 19"/>
                <a:gd name="T82" fmla="*/ 0 w 5"/>
                <a:gd name="T83" fmla="*/ 3 h 19"/>
                <a:gd name="T84" fmla="*/ 0 w 5"/>
                <a:gd name="T85" fmla="*/ 4 h 19"/>
                <a:gd name="T86" fmla="*/ 0 w 5"/>
                <a:gd name="T87" fmla="*/ 3 h 19"/>
                <a:gd name="T88" fmla="*/ 0 w 5"/>
                <a:gd name="T89" fmla="*/ 2 h 19"/>
                <a:gd name="T90" fmla="*/ 0 w 5"/>
                <a:gd name="T91" fmla="*/ 2 h 19"/>
                <a:gd name="T92" fmla="*/ 1 w 5"/>
                <a:gd name="T93" fmla="*/ 2 h 19"/>
                <a:gd name="T94" fmla="*/ 1 w 5"/>
                <a:gd name="T95" fmla="*/ 1 h 19"/>
                <a:gd name="T96" fmla="*/ 1 w 5"/>
                <a:gd name="T97" fmla="*/ 1 h 19"/>
                <a:gd name="T98" fmla="*/ 2 w 5"/>
                <a:gd name="T99" fmla="*/ 2 h 19"/>
                <a:gd name="T100" fmla="*/ 2 w 5"/>
                <a:gd name="T101" fmla="*/ 2 h 19"/>
                <a:gd name="T102" fmla="*/ 2 w 5"/>
                <a:gd name="T103" fmla="*/ 3 h 19"/>
                <a:gd name="T104" fmla="*/ 2 w 5"/>
                <a:gd name="T105" fmla="*/ 5 h 19"/>
                <a:gd name="T106" fmla="*/ 3 w 5"/>
                <a:gd name="T107" fmla="*/ 5 h 19"/>
                <a:gd name="T108" fmla="*/ 3 w 5"/>
                <a:gd name="T109" fmla="*/ 6 h 19"/>
                <a:gd name="T110" fmla="*/ 3 w 5"/>
                <a:gd name="T111" fmla="*/ 8 h 19"/>
                <a:gd name="T112" fmla="*/ 3 w 5"/>
                <a:gd name="T1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" h="19">
                  <a:moveTo>
                    <a:pt x="3" y="8"/>
                  </a:move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" name="Freeform 418"/>
            <p:cNvSpPr>
              <a:spLocks/>
            </p:cNvSpPr>
            <p:nvPr/>
          </p:nvSpPr>
          <p:spPr bwMode="auto">
            <a:xfrm>
              <a:off x="794" y="3159"/>
              <a:ext cx="6" cy="20"/>
            </a:xfrm>
            <a:custGeom>
              <a:avLst/>
              <a:gdLst>
                <a:gd name="T0" fmla="*/ 4 w 6"/>
                <a:gd name="T1" fmla="*/ 11 h 20"/>
                <a:gd name="T2" fmla="*/ 4 w 6"/>
                <a:gd name="T3" fmla="*/ 11 h 20"/>
                <a:gd name="T4" fmla="*/ 4 w 6"/>
                <a:gd name="T5" fmla="*/ 12 h 20"/>
                <a:gd name="T6" fmla="*/ 3 w 6"/>
                <a:gd name="T7" fmla="*/ 14 h 20"/>
                <a:gd name="T8" fmla="*/ 3 w 6"/>
                <a:gd name="T9" fmla="*/ 15 h 20"/>
                <a:gd name="T10" fmla="*/ 2 w 6"/>
                <a:gd name="T11" fmla="*/ 15 h 20"/>
                <a:gd name="T12" fmla="*/ 2 w 6"/>
                <a:gd name="T13" fmla="*/ 16 h 20"/>
                <a:gd name="T14" fmla="*/ 2 w 6"/>
                <a:gd name="T15" fmla="*/ 17 h 20"/>
                <a:gd name="T16" fmla="*/ 1 w 6"/>
                <a:gd name="T17" fmla="*/ 17 h 20"/>
                <a:gd name="T18" fmla="*/ 1 w 6"/>
                <a:gd name="T19" fmla="*/ 17 h 20"/>
                <a:gd name="T20" fmla="*/ 1 w 6"/>
                <a:gd name="T21" fmla="*/ 16 h 20"/>
                <a:gd name="T22" fmla="*/ 0 w 6"/>
                <a:gd name="T23" fmla="*/ 16 h 20"/>
                <a:gd name="T24" fmla="*/ 0 w 6"/>
                <a:gd name="T25" fmla="*/ 15 h 20"/>
                <a:gd name="T26" fmla="*/ 0 w 6"/>
                <a:gd name="T27" fmla="*/ 16 h 20"/>
                <a:gd name="T28" fmla="*/ 0 w 6"/>
                <a:gd name="T29" fmla="*/ 17 h 20"/>
                <a:gd name="T30" fmla="*/ 0 w 6"/>
                <a:gd name="T31" fmla="*/ 17 h 20"/>
                <a:gd name="T32" fmla="*/ 1 w 6"/>
                <a:gd name="T33" fmla="*/ 18 h 20"/>
                <a:gd name="T34" fmla="*/ 1 w 6"/>
                <a:gd name="T35" fmla="*/ 19 h 20"/>
                <a:gd name="T36" fmla="*/ 1 w 6"/>
                <a:gd name="T37" fmla="*/ 18 h 20"/>
                <a:gd name="T38" fmla="*/ 2 w 6"/>
                <a:gd name="T39" fmla="*/ 17 h 20"/>
                <a:gd name="T40" fmla="*/ 3 w 6"/>
                <a:gd name="T41" fmla="*/ 17 h 20"/>
                <a:gd name="T42" fmla="*/ 3 w 6"/>
                <a:gd name="T43" fmla="*/ 16 h 20"/>
                <a:gd name="T44" fmla="*/ 4 w 6"/>
                <a:gd name="T45" fmla="*/ 14 h 20"/>
                <a:gd name="T46" fmla="*/ 4 w 6"/>
                <a:gd name="T47" fmla="*/ 14 h 20"/>
                <a:gd name="T48" fmla="*/ 4 w 6"/>
                <a:gd name="T49" fmla="*/ 12 h 20"/>
                <a:gd name="T50" fmla="*/ 5 w 6"/>
                <a:gd name="T51" fmla="*/ 11 h 20"/>
                <a:gd name="T52" fmla="*/ 5 w 6"/>
                <a:gd name="T53" fmla="*/ 9 h 20"/>
                <a:gd name="T54" fmla="*/ 5 w 6"/>
                <a:gd name="T55" fmla="*/ 8 h 20"/>
                <a:gd name="T56" fmla="*/ 5 w 6"/>
                <a:gd name="T57" fmla="*/ 6 h 20"/>
                <a:gd name="T58" fmla="*/ 5 w 6"/>
                <a:gd name="T59" fmla="*/ 5 h 20"/>
                <a:gd name="T60" fmla="*/ 5 w 6"/>
                <a:gd name="T61" fmla="*/ 4 h 20"/>
                <a:gd name="T62" fmla="*/ 5 w 6"/>
                <a:gd name="T63" fmla="*/ 2 h 20"/>
                <a:gd name="T64" fmla="*/ 5 w 6"/>
                <a:gd name="T65" fmla="*/ 2 h 20"/>
                <a:gd name="T66" fmla="*/ 5 w 6"/>
                <a:gd name="T67" fmla="*/ 0 h 20"/>
                <a:gd name="T68" fmla="*/ 4 w 6"/>
                <a:gd name="T69" fmla="*/ 1 h 20"/>
                <a:gd name="T70" fmla="*/ 4 w 6"/>
                <a:gd name="T71" fmla="*/ 1 h 20"/>
                <a:gd name="T72" fmla="*/ 3 w 6"/>
                <a:gd name="T73" fmla="*/ 2 h 20"/>
                <a:gd name="T74" fmla="*/ 3 w 6"/>
                <a:gd name="T75" fmla="*/ 2 h 20"/>
                <a:gd name="T76" fmla="*/ 3 w 6"/>
                <a:gd name="T77" fmla="*/ 2 h 20"/>
                <a:gd name="T78" fmla="*/ 2 w 6"/>
                <a:gd name="T79" fmla="*/ 2 h 20"/>
                <a:gd name="T80" fmla="*/ 2 w 6"/>
                <a:gd name="T81" fmla="*/ 3 h 20"/>
                <a:gd name="T82" fmla="*/ 2 w 6"/>
                <a:gd name="T83" fmla="*/ 4 h 20"/>
                <a:gd name="T84" fmla="*/ 2 w 6"/>
                <a:gd name="T85" fmla="*/ 3 h 20"/>
                <a:gd name="T86" fmla="*/ 3 w 6"/>
                <a:gd name="T87" fmla="*/ 2 h 20"/>
                <a:gd name="T88" fmla="*/ 3 w 6"/>
                <a:gd name="T89" fmla="*/ 2 h 20"/>
                <a:gd name="T90" fmla="*/ 4 w 6"/>
                <a:gd name="T91" fmla="*/ 2 h 20"/>
                <a:gd name="T92" fmla="*/ 4 w 6"/>
                <a:gd name="T93" fmla="*/ 2 h 20"/>
                <a:gd name="T94" fmla="*/ 4 w 6"/>
                <a:gd name="T95" fmla="*/ 3 h 20"/>
                <a:gd name="T96" fmla="*/ 5 w 6"/>
                <a:gd name="T97" fmla="*/ 3 h 20"/>
                <a:gd name="T98" fmla="*/ 5 w 6"/>
                <a:gd name="T99" fmla="*/ 4 h 20"/>
                <a:gd name="T100" fmla="*/ 5 w 6"/>
                <a:gd name="T101" fmla="*/ 5 h 20"/>
                <a:gd name="T102" fmla="*/ 5 w 6"/>
                <a:gd name="T103" fmla="*/ 5 h 20"/>
                <a:gd name="T104" fmla="*/ 5 w 6"/>
                <a:gd name="T105" fmla="*/ 6 h 20"/>
                <a:gd name="T106" fmla="*/ 5 w 6"/>
                <a:gd name="T107" fmla="*/ 7 h 20"/>
                <a:gd name="T108" fmla="*/ 4 w 6"/>
                <a:gd name="T109" fmla="*/ 8 h 20"/>
                <a:gd name="T110" fmla="*/ 4 w 6"/>
                <a:gd name="T111" fmla="*/ 9 h 20"/>
                <a:gd name="T112" fmla="*/ 4 w 6"/>
                <a:gd name="T1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" h="20">
                  <a:moveTo>
                    <a:pt x="4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" name="Freeform 419"/>
            <p:cNvSpPr>
              <a:spLocks/>
            </p:cNvSpPr>
            <p:nvPr/>
          </p:nvSpPr>
          <p:spPr bwMode="auto">
            <a:xfrm>
              <a:off x="660" y="3116"/>
              <a:ext cx="18" cy="7"/>
            </a:xfrm>
            <a:custGeom>
              <a:avLst/>
              <a:gdLst>
                <a:gd name="T0" fmla="*/ 10 w 18"/>
                <a:gd name="T1" fmla="*/ 2 h 7"/>
                <a:gd name="T2" fmla="*/ 10 w 18"/>
                <a:gd name="T3" fmla="*/ 2 h 7"/>
                <a:gd name="T4" fmla="*/ 10 w 18"/>
                <a:gd name="T5" fmla="*/ 2 h 7"/>
                <a:gd name="T6" fmla="*/ 11 w 18"/>
                <a:gd name="T7" fmla="*/ 3 h 7"/>
                <a:gd name="T8" fmla="*/ 12 w 18"/>
                <a:gd name="T9" fmla="*/ 3 h 7"/>
                <a:gd name="T10" fmla="*/ 13 w 18"/>
                <a:gd name="T11" fmla="*/ 3 h 7"/>
                <a:gd name="T12" fmla="*/ 13 w 18"/>
                <a:gd name="T13" fmla="*/ 3 h 7"/>
                <a:gd name="T14" fmla="*/ 14 w 18"/>
                <a:gd name="T15" fmla="*/ 3 h 7"/>
                <a:gd name="T16" fmla="*/ 15 w 18"/>
                <a:gd name="T17" fmla="*/ 4 h 7"/>
                <a:gd name="T18" fmla="*/ 16 w 18"/>
                <a:gd name="T19" fmla="*/ 4 h 7"/>
                <a:gd name="T20" fmla="*/ 16 w 18"/>
                <a:gd name="T21" fmla="*/ 5 h 7"/>
                <a:gd name="T22" fmla="*/ 16 w 18"/>
                <a:gd name="T23" fmla="*/ 5 h 7"/>
                <a:gd name="T24" fmla="*/ 15 w 18"/>
                <a:gd name="T25" fmla="*/ 5 h 7"/>
                <a:gd name="T26" fmla="*/ 14 w 18"/>
                <a:gd name="T27" fmla="*/ 6 h 7"/>
                <a:gd name="T28" fmla="*/ 13 w 18"/>
                <a:gd name="T29" fmla="*/ 6 h 7"/>
                <a:gd name="T30" fmla="*/ 14 w 18"/>
                <a:gd name="T31" fmla="*/ 6 h 7"/>
                <a:gd name="T32" fmla="*/ 14 w 18"/>
                <a:gd name="T33" fmla="*/ 6 h 7"/>
                <a:gd name="T34" fmla="*/ 16 w 18"/>
                <a:gd name="T35" fmla="*/ 6 h 7"/>
                <a:gd name="T36" fmla="*/ 17 w 18"/>
                <a:gd name="T37" fmla="*/ 6 h 7"/>
                <a:gd name="T38" fmla="*/ 17 w 18"/>
                <a:gd name="T39" fmla="*/ 5 h 7"/>
                <a:gd name="T40" fmla="*/ 16 w 18"/>
                <a:gd name="T41" fmla="*/ 4 h 7"/>
                <a:gd name="T42" fmla="*/ 16 w 18"/>
                <a:gd name="T43" fmla="*/ 4 h 7"/>
                <a:gd name="T44" fmla="*/ 14 w 18"/>
                <a:gd name="T45" fmla="*/ 3 h 7"/>
                <a:gd name="T46" fmla="*/ 13 w 18"/>
                <a:gd name="T47" fmla="*/ 2 h 7"/>
                <a:gd name="T48" fmla="*/ 12 w 18"/>
                <a:gd name="T49" fmla="*/ 2 h 7"/>
                <a:gd name="T50" fmla="*/ 11 w 18"/>
                <a:gd name="T51" fmla="*/ 1 h 7"/>
                <a:gd name="T52" fmla="*/ 10 w 18"/>
                <a:gd name="T53" fmla="*/ 1 h 7"/>
                <a:gd name="T54" fmla="*/ 8 w 18"/>
                <a:gd name="T55" fmla="*/ 1 h 7"/>
                <a:gd name="T56" fmla="*/ 7 w 18"/>
                <a:gd name="T57" fmla="*/ 0 h 7"/>
                <a:gd name="T58" fmla="*/ 6 w 18"/>
                <a:gd name="T59" fmla="*/ 0 h 7"/>
                <a:gd name="T60" fmla="*/ 4 w 18"/>
                <a:gd name="T61" fmla="*/ 0 h 7"/>
                <a:gd name="T62" fmla="*/ 3 w 18"/>
                <a:gd name="T63" fmla="*/ 0 h 7"/>
                <a:gd name="T64" fmla="*/ 2 w 18"/>
                <a:gd name="T65" fmla="*/ 0 h 7"/>
                <a:gd name="T66" fmla="*/ 1 w 18"/>
                <a:gd name="T67" fmla="*/ 0 h 7"/>
                <a:gd name="T68" fmla="*/ 0 w 18"/>
                <a:gd name="T69" fmla="*/ 1 h 7"/>
                <a:gd name="T70" fmla="*/ 0 w 18"/>
                <a:gd name="T71" fmla="*/ 1 h 7"/>
                <a:gd name="T72" fmla="*/ 0 w 18"/>
                <a:gd name="T73" fmla="*/ 2 h 7"/>
                <a:gd name="T74" fmla="*/ 1 w 18"/>
                <a:gd name="T75" fmla="*/ 2 h 7"/>
                <a:gd name="T76" fmla="*/ 1 w 18"/>
                <a:gd name="T77" fmla="*/ 2 h 7"/>
                <a:gd name="T78" fmla="*/ 1 w 18"/>
                <a:gd name="T79" fmla="*/ 2 h 7"/>
                <a:gd name="T80" fmla="*/ 1 w 18"/>
                <a:gd name="T81" fmla="*/ 3 h 7"/>
                <a:gd name="T82" fmla="*/ 2 w 18"/>
                <a:gd name="T83" fmla="*/ 3 h 7"/>
                <a:gd name="T84" fmla="*/ 2 w 18"/>
                <a:gd name="T85" fmla="*/ 3 h 7"/>
                <a:gd name="T86" fmla="*/ 2 w 18"/>
                <a:gd name="T87" fmla="*/ 3 h 7"/>
                <a:gd name="T88" fmla="*/ 1 w 18"/>
                <a:gd name="T89" fmla="*/ 2 h 7"/>
                <a:gd name="T90" fmla="*/ 1 w 18"/>
                <a:gd name="T91" fmla="*/ 2 h 7"/>
                <a:gd name="T92" fmla="*/ 1 w 18"/>
                <a:gd name="T93" fmla="*/ 2 h 7"/>
                <a:gd name="T94" fmla="*/ 1 w 18"/>
                <a:gd name="T95" fmla="*/ 1 h 7"/>
                <a:gd name="T96" fmla="*/ 1 w 18"/>
                <a:gd name="T97" fmla="*/ 1 h 7"/>
                <a:gd name="T98" fmla="*/ 1 w 18"/>
                <a:gd name="T99" fmla="*/ 1 h 7"/>
                <a:gd name="T100" fmla="*/ 2 w 18"/>
                <a:gd name="T101" fmla="*/ 1 h 7"/>
                <a:gd name="T102" fmla="*/ 3 w 18"/>
                <a:gd name="T103" fmla="*/ 1 h 7"/>
                <a:gd name="T104" fmla="*/ 4 w 18"/>
                <a:gd name="T105" fmla="*/ 1 h 7"/>
                <a:gd name="T106" fmla="*/ 4 w 18"/>
                <a:gd name="T107" fmla="*/ 1 h 7"/>
                <a:gd name="T108" fmla="*/ 5 w 18"/>
                <a:gd name="T109" fmla="*/ 1 h 7"/>
                <a:gd name="T110" fmla="*/ 6 w 18"/>
                <a:gd name="T111" fmla="*/ 1 h 7"/>
                <a:gd name="T112" fmla="*/ 7 w 18"/>
                <a:gd name="T113" fmla="*/ 1 h 7"/>
                <a:gd name="T114" fmla="*/ 8 w 18"/>
                <a:gd name="T115" fmla="*/ 2 h 7"/>
                <a:gd name="T116" fmla="*/ 10 w 18"/>
                <a:gd name="T1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7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" name="Freeform 420"/>
            <p:cNvSpPr>
              <a:spLocks/>
            </p:cNvSpPr>
            <p:nvPr/>
          </p:nvSpPr>
          <p:spPr bwMode="auto">
            <a:xfrm>
              <a:off x="714" y="3168"/>
              <a:ext cx="21" cy="3"/>
            </a:xfrm>
            <a:custGeom>
              <a:avLst/>
              <a:gdLst>
                <a:gd name="T0" fmla="*/ 10 w 21"/>
                <a:gd name="T1" fmla="*/ 2 h 3"/>
                <a:gd name="T2" fmla="*/ 8 w 21"/>
                <a:gd name="T3" fmla="*/ 2 h 3"/>
                <a:gd name="T4" fmla="*/ 7 w 21"/>
                <a:gd name="T5" fmla="*/ 2 h 3"/>
                <a:gd name="T6" fmla="*/ 6 w 21"/>
                <a:gd name="T7" fmla="*/ 2 h 3"/>
                <a:gd name="T8" fmla="*/ 5 w 21"/>
                <a:gd name="T9" fmla="*/ 2 h 3"/>
                <a:gd name="T10" fmla="*/ 5 w 21"/>
                <a:gd name="T11" fmla="*/ 2 h 3"/>
                <a:gd name="T12" fmla="*/ 4 w 21"/>
                <a:gd name="T13" fmla="*/ 2 h 3"/>
                <a:gd name="T14" fmla="*/ 3 w 21"/>
                <a:gd name="T15" fmla="*/ 1 h 3"/>
                <a:gd name="T16" fmla="*/ 2 w 21"/>
                <a:gd name="T17" fmla="*/ 1 h 3"/>
                <a:gd name="T18" fmla="*/ 2 w 21"/>
                <a:gd name="T19" fmla="*/ 1 h 3"/>
                <a:gd name="T20" fmla="*/ 2 w 21"/>
                <a:gd name="T21" fmla="*/ 1 h 3"/>
                <a:gd name="T22" fmla="*/ 3 w 21"/>
                <a:gd name="T23" fmla="*/ 1 h 3"/>
                <a:gd name="T24" fmla="*/ 4 w 21"/>
                <a:gd name="T25" fmla="*/ 0 h 3"/>
                <a:gd name="T26" fmla="*/ 3 w 21"/>
                <a:gd name="T27" fmla="*/ 0 h 3"/>
                <a:gd name="T28" fmla="*/ 2 w 21"/>
                <a:gd name="T29" fmla="*/ 0 h 3"/>
                <a:gd name="T30" fmla="*/ 2 w 21"/>
                <a:gd name="T31" fmla="*/ 1 h 3"/>
                <a:gd name="T32" fmla="*/ 2 w 21"/>
                <a:gd name="T33" fmla="*/ 1 h 3"/>
                <a:gd name="T34" fmla="*/ 2 w 21"/>
                <a:gd name="T35" fmla="*/ 1 h 3"/>
                <a:gd name="T36" fmla="*/ 1 w 21"/>
                <a:gd name="T37" fmla="*/ 1 h 3"/>
                <a:gd name="T38" fmla="*/ 1 w 21"/>
                <a:gd name="T39" fmla="*/ 1 h 3"/>
                <a:gd name="T40" fmla="*/ 0 w 21"/>
                <a:gd name="T41" fmla="*/ 1 h 3"/>
                <a:gd name="T42" fmla="*/ 1 w 21"/>
                <a:gd name="T43" fmla="*/ 1 h 3"/>
                <a:gd name="T44" fmla="*/ 2 w 21"/>
                <a:gd name="T45" fmla="*/ 2 h 3"/>
                <a:gd name="T46" fmla="*/ 3 w 21"/>
                <a:gd name="T47" fmla="*/ 2 h 3"/>
                <a:gd name="T48" fmla="*/ 5 w 21"/>
                <a:gd name="T49" fmla="*/ 2 h 3"/>
                <a:gd name="T50" fmla="*/ 5 w 21"/>
                <a:gd name="T51" fmla="*/ 2 h 3"/>
                <a:gd name="T52" fmla="*/ 7 w 21"/>
                <a:gd name="T53" fmla="*/ 2 h 3"/>
                <a:gd name="T54" fmla="*/ 8 w 21"/>
                <a:gd name="T55" fmla="*/ 2 h 3"/>
                <a:gd name="T56" fmla="*/ 10 w 21"/>
                <a:gd name="T57" fmla="*/ 2 h 3"/>
                <a:gd name="T58" fmla="*/ 12 w 21"/>
                <a:gd name="T59" fmla="*/ 2 h 3"/>
                <a:gd name="T60" fmla="*/ 13 w 21"/>
                <a:gd name="T61" fmla="*/ 2 h 3"/>
                <a:gd name="T62" fmla="*/ 15 w 21"/>
                <a:gd name="T63" fmla="*/ 2 h 3"/>
                <a:gd name="T64" fmla="*/ 16 w 21"/>
                <a:gd name="T65" fmla="*/ 2 h 3"/>
                <a:gd name="T66" fmla="*/ 17 w 21"/>
                <a:gd name="T67" fmla="*/ 2 h 3"/>
                <a:gd name="T68" fmla="*/ 18 w 21"/>
                <a:gd name="T69" fmla="*/ 1 h 3"/>
                <a:gd name="T70" fmla="*/ 19 w 21"/>
                <a:gd name="T71" fmla="*/ 1 h 3"/>
                <a:gd name="T72" fmla="*/ 20 w 21"/>
                <a:gd name="T73" fmla="*/ 1 h 3"/>
                <a:gd name="T74" fmla="*/ 19 w 21"/>
                <a:gd name="T75" fmla="*/ 1 h 3"/>
                <a:gd name="T76" fmla="*/ 19 w 21"/>
                <a:gd name="T77" fmla="*/ 1 h 3"/>
                <a:gd name="T78" fmla="*/ 18 w 21"/>
                <a:gd name="T79" fmla="*/ 1 h 3"/>
                <a:gd name="T80" fmla="*/ 18 w 21"/>
                <a:gd name="T81" fmla="*/ 0 h 3"/>
                <a:gd name="T82" fmla="*/ 18 w 21"/>
                <a:gd name="T83" fmla="*/ 0 h 3"/>
                <a:gd name="T84" fmla="*/ 16 w 21"/>
                <a:gd name="T85" fmla="*/ 0 h 3"/>
                <a:gd name="T86" fmla="*/ 15 w 21"/>
                <a:gd name="T87" fmla="*/ 0 h 3"/>
                <a:gd name="T88" fmla="*/ 16 w 21"/>
                <a:gd name="T89" fmla="*/ 0 h 3"/>
                <a:gd name="T90" fmla="*/ 17 w 21"/>
                <a:gd name="T91" fmla="*/ 0 h 3"/>
                <a:gd name="T92" fmla="*/ 18 w 21"/>
                <a:gd name="T93" fmla="*/ 1 h 3"/>
                <a:gd name="T94" fmla="*/ 18 w 21"/>
                <a:gd name="T95" fmla="*/ 1 h 3"/>
                <a:gd name="T96" fmla="*/ 18 w 21"/>
                <a:gd name="T97" fmla="*/ 1 h 3"/>
                <a:gd name="T98" fmla="*/ 18 w 21"/>
                <a:gd name="T99" fmla="*/ 1 h 3"/>
                <a:gd name="T100" fmla="*/ 17 w 21"/>
                <a:gd name="T101" fmla="*/ 1 h 3"/>
                <a:gd name="T102" fmla="*/ 16 w 21"/>
                <a:gd name="T103" fmla="*/ 1 h 3"/>
                <a:gd name="T104" fmla="*/ 15 w 21"/>
                <a:gd name="T105" fmla="*/ 2 h 3"/>
                <a:gd name="T106" fmla="*/ 15 w 21"/>
                <a:gd name="T107" fmla="*/ 2 h 3"/>
                <a:gd name="T108" fmla="*/ 14 w 21"/>
                <a:gd name="T109" fmla="*/ 2 h 3"/>
                <a:gd name="T110" fmla="*/ 12 w 21"/>
                <a:gd name="T111" fmla="*/ 2 h 3"/>
                <a:gd name="T112" fmla="*/ 12 w 21"/>
                <a:gd name="T113" fmla="*/ 2 h 3"/>
                <a:gd name="T114" fmla="*/ 10 w 21"/>
                <a:gd name="T1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3">
                  <a:moveTo>
                    <a:pt x="10" y="2"/>
                  </a:move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" name="Freeform 421"/>
            <p:cNvSpPr>
              <a:spLocks/>
            </p:cNvSpPr>
            <p:nvPr/>
          </p:nvSpPr>
          <p:spPr bwMode="auto">
            <a:xfrm>
              <a:off x="733" y="3175"/>
              <a:ext cx="17" cy="9"/>
            </a:xfrm>
            <a:custGeom>
              <a:avLst/>
              <a:gdLst>
                <a:gd name="T0" fmla="*/ 9 w 17"/>
                <a:gd name="T1" fmla="*/ 5 h 9"/>
                <a:gd name="T2" fmla="*/ 8 w 17"/>
                <a:gd name="T3" fmla="*/ 6 h 9"/>
                <a:gd name="T4" fmla="*/ 7 w 17"/>
                <a:gd name="T5" fmla="*/ 6 h 9"/>
                <a:gd name="T6" fmla="*/ 7 w 17"/>
                <a:gd name="T7" fmla="*/ 6 h 9"/>
                <a:gd name="T8" fmla="*/ 6 w 17"/>
                <a:gd name="T9" fmla="*/ 7 h 9"/>
                <a:gd name="T10" fmla="*/ 5 w 17"/>
                <a:gd name="T11" fmla="*/ 7 h 9"/>
                <a:gd name="T12" fmla="*/ 4 w 17"/>
                <a:gd name="T13" fmla="*/ 7 h 9"/>
                <a:gd name="T14" fmla="*/ 4 w 17"/>
                <a:gd name="T15" fmla="*/ 7 h 9"/>
                <a:gd name="T16" fmla="*/ 3 w 17"/>
                <a:gd name="T17" fmla="*/ 7 h 9"/>
                <a:gd name="T18" fmla="*/ 2 w 17"/>
                <a:gd name="T19" fmla="*/ 7 h 9"/>
                <a:gd name="T20" fmla="*/ 2 w 17"/>
                <a:gd name="T21" fmla="*/ 7 h 9"/>
                <a:gd name="T22" fmla="*/ 1 w 17"/>
                <a:gd name="T23" fmla="*/ 7 h 9"/>
                <a:gd name="T24" fmla="*/ 1 w 17"/>
                <a:gd name="T25" fmla="*/ 6 h 9"/>
                <a:gd name="T26" fmla="*/ 1 w 17"/>
                <a:gd name="T27" fmla="*/ 6 h 9"/>
                <a:gd name="T28" fmla="*/ 1 w 17"/>
                <a:gd name="T29" fmla="*/ 5 h 9"/>
                <a:gd name="T30" fmla="*/ 1 w 17"/>
                <a:gd name="T31" fmla="*/ 6 h 9"/>
                <a:gd name="T32" fmla="*/ 1 w 17"/>
                <a:gd name="T33" fmla="*/ 6 h 9"/>
                <a:gd name="T34" fmla="*/ 1 w 17"/>
                <a:gd name="T35" fmla="*/ 7 h 9"/>
                <a:gd name="T36" fmla="*/ 1 w 17"/>
                <a:gd name="T37" fmla="*/ 7 h 9"/>
                <a:gd name="T38" fmla="*/ 0 w 17"/>
                <a:gd name="T39" fmla="*/ 7 h 9"/>
                <a:gd name="T40" fmla="*/ 0 w 17"/>
                <a:gd name="T41" fmla="*/ 8 h 9"/>
                <a:gd name="T42" fmla="*/ 1 w 17"/>
                <a:gd name="T43" fmla="*/ 8 h 9"/>
                <a:gd name="T44" fmla="*/ 2 w 17"/>
                <a:gd name="T45" fmla="*/ 8 h 9"/>
                <a:gd name="T46" fmla="*/ 4 w 17"/>
                <a:gd name="T47" fmla="*/ 8 h 9"/>
                <a:gd name="T48" fmla="*/ 5 w 17"/>
                <a:gd name="T49" fmla="*/ 8 h 9"/>
                <a:gd name="T50" fmla="*/ 6 w 17"/>
                <a:gd name="T51" fmla="*/ 7 h 9"/>
                <a:gd name="T52" fmla="*/ 7 w 17"/>
                <a:gd name="T53" fmla="*/ 7 h 9"/>
                <a:gd name="T54" fmla="*/ 9 w 17"/>
                <a:gd name="T55" fmla="*/ 7 h 9"/>
                <a:gd name="T56" fmla="*/ 9 w 17"/>
                <a:gd name="T57" fmla="*/ 6 h 9"/>
                <a:gd name="T58" fmla="*/ 11 w 17"/>
                <a:gd name="T59" fmla="*/ 6 h 9"/>
                <a:gd name="T60" fmla="*/ 12 w 17"/>
                <a:gd name="T61" fmla="*/ 5 h 9"/>
                <a:gd name="T62" fmla="*/ 13 w 17"/>
                <a:gd name="T63" fmla="*/ 4 h 9"/>
                <a:gd name="T64" fmla="*/ 14 w 17"/>
                <a:gd name="T65" fmla="*/ 3 h 9"/>
                <a:gd name="T66" fmla="*/ 15 w 17"/>
                <a:gd name="T67" fmla="*/ 2 h 9"/>
                <a:gd name="T68" fmla="*/ 15 w 17"/>
                <a:gd name="T69" fmla="*/ 2 h 9"/>
                <a:gd name="T70" fmla="*/ 16 w 17"/>
                <a:gd name="T71" fmla="*/ 1 h 9"/>
                <a:gd name="T72" fmla="*/ 16 w 17"/>
                <a:gd name="T73" fmla="*/ 0 h 9"/>
                <a:gd name="T74" fmla="*/ 15 w 17"/>
                <a:gd name="T75" fmla="*/ 0 h 9"/>
                <a:gd name="T76" fmla="*/ 15 w 17"/>
                <a:gd name="T77" fmla="*/ 0 h 9"/>
                <a:gd name="T78" fmla="*/ 14 w 17"/>
                <a:gd name="T79" fmla="*/ 0 h 9"/>
                <a:gd name="T80" fmla="*/ 13 w 17"/>
                <a:gd name="T81" fmla="*/ 0 h 9"/>
                <a:gd name="T82" fmla="*/ 12 w 17"/>
                <a:gd name="T83" fmla="*/ 0 h 9"/>
                <a:gd name="T84" fmla="*/ 12 w 17"/>
                <a:gd name="T85" fmla="*/ 0 h 9"/>
                <a:gd name="T86" fmla="*/ 11 w 17"/>
                <a:gd name="T87" fmla="*/ 0 h 9"/>
                <a:gd name="T88" fmla="*/ 12 w 17"/>
                <a:gd name="T89" fmla="*/ 0 h 9"/>
                <a:gd name="T90" fmla="*/ 13 w 17"/>
                <a:gd name="T91" fmla="*/ 0 h 9"/>
                <a:gd name="T92" fmla="*/ 13 w 17"/>
                <a:gd name="T93" fmla="*/ 1 h 9"/>
                <a:gd name="T94" fmla="*/ 14 w 17"/>
                <a:gd name="T95" fmla="*/ 1 h 9"/>
                <a:gd name="T96" fmla="*/ 15 w 17"/>
                <a:gd name="T97" fmla="*/ 1 h 9"/>
                <a:gd name="T98" fmla="*/ 15 w 17"/>
                <a:gd name="T99" fmla="*/ 1 h 9"/>
                <a:gd name="T100" fmla="*/ 15 w 17"/>
                <a:gd name="T101" fmla="*/ 2 h 9"/>
                <a:gd name="T102" fmla="*/ 14 w 17"/>
                <a:gd name="T103" fmla="*/ 2 h 9"/>
                <a:gd name="T104" fmla="*/ 14 w 17"/>
                <a:gd name="T105" fmla="*/ 3 h 9"/>
                <a:gd name="T106" fmla="*/ 13 w 17"/>
                <a:gd name="T107" fmla="*/ 3 h 9"/>
                <a:gd name="T108" fmla="*/ 12 w 17"/>
                <a:gd name="T109" fmla="*/ 3 h 9"/>
                <a:gd name="T110" fmla="*/ 12 w 17"/>
                <a:gd name="T111" fmla="*/ 4 h 9"/>
                <a:gd name="T112" fmla="*/ 11 w 17"/>
                <a:gd name="T113" fmla="*/ 5 h 9"/>
                <a:gd name="T114" fmla="*/ 10 w 17"/>
                <a:gd name="T115" fmla="*/ 5 h 9"/>
                <a:gd name="T116" fmla="*/ 9 w 17"/>
                <a:gd name="T1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9">
                  <a:moveTo>
                    <a:pt x="9" y="5"/>
                  </a:move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" name="Freeform 422"/>
            <p:cNvSpPr>
              <a:spLocks/>
            </p:cNvSpPr>
            <p:nvPr/>
          </p:nvSpPr>
          <p:spPr bwMode="auto">
            <a:xfrm>
              <a:off x="761" y="3183"/>
              <a:ext cx="18" cy="8"/>
            </a:xfrm>
            <a:custGeom>
              <a:avLst/>
              <a:gdLst>
                <a:gd name="T0" fmla="*/ 9 w 18"/>
                <a:gd name="T1" fmla="*/ 5 h 8"/>
                <a:gd name="T2" fmla="*/ 8 w 18"/>
                <a:gd name="T3" fmla="*/ 5 h 8"/>
                <a:gd name="T4" fmla="*/ 7 w 18"/>
                <a:gd name="T5" fmla="*/ 5 h 8"/>
                <a:gd name="T6" fmla="*/ 7 w 18"/>
                <a:gd name="T7" fmla="*/ 5 h 8"/>
                <a:gd name="T8" fmla="*/ 6 w 18"/>
                <a:gd name="T9" fmla="*/ 6 h 8"/>
                <a:gd name="T10" fmla="*/ 5 w 18"/>
                <a:gd name="T11" fmla="*/ 6 h 8"/>
                <a:gd name="T12" fmla="*/ 4 w 18"/>
                <a:gd name="T13" fmla="*/ 6 h 8"/>
                <a:gd name="T14" fmla="*/ 4 w 18"/>
                <a:gd name="T15" fmla="*/ 6 h 8"/>
                <a:gd name="T16" fmla="*/ 3 w 18"/>
                <a:gd name="T17" fmla="*/ 6 h 8"/>
                <a:gd name="T18" fmla="*/ 2 w 18"/>
                <a:gd name="T19" fmla="*/ 6 h 8"/>
                <a:gd name="T20" fmla="*/ 1 w 18"/>
                <a:gd name="T21" fmla="*/ 6 h 8"/>
                <a:gd name="T22" fmla="*/ 1 w 18"/>
                <a:gd name="T23" fmla="*/ 5 h 8"/>
                <a:gd name="T24" fmla="*/ 1 w 18"/>
                <a:gd name="T25" fmla="*/ 5 h 8"/>
                <a:gd name="T26" fmla="*/ 1 w 18"/>
                <a:gd name="T27" fmla="*/ 4 h 8"/>
                <a:gd name="T28" fmla="*/ 1 w 18"/>
                <a:gd name="T29" fmla="*/ 4 h 8"/>
                <a:gd name="T30" fmla="*/ 1 w 18"/>
                <a:gd name="T31" fmla="*/ 4 h 8"/>
                <a:gd name="T32" fmla="*/ 1 w 18"/>
                <a:gd name="T33" fmla="*/ 5 h 8"/>
                <a:gd name="T34" fmla="*/ 0 w 18"/>
                <a:gd name="T35" fmla="*/ 5 h 8"/>
                <a:gd name="T36" fmla="*/ 0 w 18"/>
                <a:gd name="T37" fmla="*/ 5 h 8"/>
                <a:gd name="T38" fmla="*/ 0 w 18"/>
                <a:gd name="T39" fmla="*/ 6 h 8"/>
                <a:gd name="T40" fmla="*/ 0 w 18"/>
                <a:gd name="T41" fmla="*/ 6 h 8"/>
                <a:gd name="T42" fmla="*/ 1 w 18"/>
                <a:gd name="T43" fmla="*/ 7 h 8"/>
                <a:gd name="T44" fmla="*/ 1 w 18"/>
                <a:gd name="T45" fmla="*/ 7 h 8"/>
                <a:gd name="T46" fmla="*/ 3 w 18"/>
                <a:gd name="T47" fmla="*/ 7 h 8"/>
                <a:gd name="T48" fmla="*/ 4 w 18"/>
                <a:gd name="T49" fmla="*/ 7 h 8"/>
                <a:gd name="T50" fmla="*/ 5 w 18"/>
                <a:gd name="T51" fmla="*/ 7 h 8"/>
                <a:gd name="T52" fmla="*/ 7 w 18"/>
                <a:gd name="T53" fmla="*/ 6 h 8"/>
                <a:gd name="T54" fmla="*/ 8 w 18"/>
                <a:gd name="T55" fmla="*/ 6 h 8"/>
                <a:gd name="T56" fmla="*/ 10 w 18"/>
                <a:gd name="T57" fmla="*/ 6 h 8"/>
                <a:gd name="T58" fmla="*/ 11 w 18"/>
                <a:gd name="T59" fmla="*/ 5 h 8"/>
                <a:gd name="T60" fmla="*/ 12 w 18"/>
                <a:gd name="T61" fmla="*/ 5 h 8"/>
                <a:gd name="T62" fmla="*/ 13 w 18"/>
                <a:gd name="T63" fmla="*/ 4 h 8"/>
                <a:gd name="T64" fmla="*/ 14 w 18"/>
                <a:gd name="T65" fmla="*/ 4 h 8"/>
                <a:gd name="T66" fmla="*/ 15 w 18"/>
                <a:gd name="T67" fmla="*/ 3 h 8"/>
                <a:gd name="T68" fmla="*/ 16 w 18"/>
                <a:gd name="T69" fmla="*/ 2 h 8"/>
                <a:gd name="T70" fmla="*/ 16 w 18"/>
                <a:gd name="T71" fmla="*/ 2 h 8"/>
                <a:gd name="T72" fmla="*/ 17 w 18"/>
                <a:gd name="T73" fmla="*/ 1 h 8"/>
                <a:gd name="T74" fmla="*/ 16 w 18"/>
                <a:gd name="T75" fmla="*/ 1 h 8"/>
                <a:gd name="T76" fmla="*/ 16 w 18"/>
                <a:gd name="T77" fmla="*/ 1 h 8"/>
                <a:gd name="T78" fmla="*/ 16 w 18"/>
                <a:gd name="T79" fmla="*/ 0 h 8"/>
                <a:gd name="T80" fmla="*/ 15 w 18"/>
                <a:gd name="T81" fmla="*/ 0 h 8"/>
                <a:gd name="T82" fmla="*/ 14 w 18"/>
                <a:gd name="T83" fmla="*/ 0 h 8"/>
                <a:gd name="T84" fmla="*/ 13 w 18"/>
                <a:gd name="T85" fmla="*/ 0 h 8"/>
                <a:gd name="T86" fmla="*/ 13 w 18"/>
                <a:gd name="T87" fmla="*/ 0 h 8"/>
                <a:gd name="T88" fmla="*/ 12 w 18"/>
                <a:gd name="T89" fmla="*/ 0 h 8"/>
                <a:gd name="T90" fmla="*/ 13 w 18"/>
                <a:gd name="T91" fmla="*/ 0 h 8"/>
                <a:gd name="T92" fmla="*/ 13 w 18"/>
                <a:gd name="T93" fmla="*/ 1 h 8"/>
                <a:gd name="T94" fmla="*/ 14 w 18"/>
                <a:gd name="T95" fmla="*/ 1 h 8"/>
                <a:gd name="T96" fmla="*/ 15 w 18"/>
                <a:gd name="T97" fmla="*/ 1 h 8"/>
                <a:gd name="T98" fmla="*/ 15 w 18"/>
                <a:gd name="T99" fmla="*/ 2 h 8"/>
                <a:gd name="T100" fmla="*/ 15 w 18"/>
                <a:gd name="T101" fmla="*/ 2 h 8"/>
                <a:gd name="T102" fmla="*/ 15 w 18"/>
                <a:gd name="T103" fmla="*/ 3 h 8"/>
                <a:gd name="T104" fmla="*/ 14 w 18"/>
                <a:gd name="T105" fmla="*/ 3 h 8"/>
                <a:gd name="T106" fmla="*/ 13 w 18"/>
                <a:gd name="T107" fmla="*/ 3 h 8"/>
                <a:gd name="T108" fmla="*/ 13 w 18"/>
                <a:gd name="T109" fmla="*/ 4 h 8"/>
                <a:gd name="T110" fmla="*/ 12 w 18"/>
                <a:gd name="T111" fmla="*/ 4 h 8"/>
                <a:gd name="T112" fmla="*/ 11 w 18"/>
                <a:gd name="T113" fmla="*/ 4 h 8"/>
                <a:gd name="T114" fmla="*/ 10 w 18"/>
                <a:gd name="T115" fmla="*/ 5 h 8"/>
                <a:gd name="T116" fmla="*/ 9 w 18"/>
                <a:gd name="T1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8">
                  <a:moveTo>
                    <a:pt x="9" y="5"/>
                  </a:move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" name="Freeform 423"/>
            <p:cNvSpPr>
              <a:spLocks/>
            </p:cNvSpPr>
            <p:nvPr/>
          </p:nvSpPr>
          <p:spPr bwMode="auto">
            <a:xfrm>
              <a:off x="818" y="3187"/>
              <a:ext cx="8" cy="17"/>
            </a:xfrm>
            <a:custGeom>
              <a:avLst/>
              <a:gdLst>
                <a:gd name="T0" fmla="*/ 5 w 8"/>
                <a:gd name="T1" fmla="*/ 9 h 17"/>
                <a:gd name="T2" fmla="*/ 5 w 8"/>
                <a:gd name="T3" fmla="*/ 9 h 17"/>
                <a:gd name="T4" fmla="*/ 4 w 8"/>
                <a:gd name="T5" fmla="*/ 10 h 17"/>
                <a:gd name="T6" fmla="*/ 3 w 8"/>
                <a:gd name="T7" fmla="*/ 12 h 17"/>
                <a:gd name="T8" fmla="*/ 3 w 8"/>
                <a:gd name="T9" fmla="*/ 13 h 17"/>
                <a:gd name="T10" fmla="*/ 3 w 8"/>
                <a:gd name="T11" fmla="*/ 14 h 17"/>
                <a:gd name="T12" fmla="*/ 2 w 8"/>
                <a:gd name="T13" fmla="*/ 14 h 17"/>
                <a:gd name="T14" fmla="*/ 2 w 8"/>
                <a:gd name="T15" fmla="*/ 15 h 17"/>
                <a:gd name="T16" fmla="*/ 1 w 8"/>
                <a:gd name="T17" fmla="*/ 15 h 17"/>
                <a:gd name="T18" fmla="*/ 1 w 8"/>
                <a:gd name="T19" fmla="*/ 14 h 17"/>
                <a:gd name="T20" fmla="*/ 1 w 8"/>
                <a:gd name="T21" fmla="*/ 13 h 17"/>
                <a:gd name="T22" fmla="*/ 0 w 8"/>
                <a:gd name="T23" fmla="*/ 12 h 17"/>
                <a:gd name="T24" fmla="*/ 0 w 8"/>
                <a:gd name="T25" fmla="*/ 16 h 17"/>
                <a:gd name="T26" fmla="*/ 1 w 8"/>
                <a:gd name="T27" fmla="*/ 15 h 17"/>
                <a:gd name="T28" fmla="*/ 2 w 8"/>
                <a:gd name="T29" fmla="*/ 15 h 17"/>
                <a:gd name="T30" fmla="*/ 2 w 8"/>
                <a:gd name="T31" fmla="*/ 15 h 17"/>
                <a:gd name="T32" fmla="*/ 3 w 8"/>
                <a:gd name="T33" fmla="*/ 14 h 17"/>
                <a:gd name="T34" fmla="*/ 4 w 8"/>
                <a:gd name="T35" fmla="*/ 12 h 17"/>
                <a:gd name="T36" fmla="*/ 4 w 8"/>
                <a:gd name="T37" fmla="*/ 12 h 17"/>
                <a:gd name="T38" fmla="*/ 5 w 8"/>
                <a:gd name="T39" fmla="*/ 10 h 17"/>
                <a:gd name="T40" fmla="*/ 6 w 8"/>
                <a:gd name="T41" fmla="*/ 9 h 17"/>
                <a:gd name="T42" fmla="*/ 6 w 8"/>
                <a:gd name="T43" fmla="*/ 8 h 17"/>
                <a:gd name="T44" fmla="*/ 6 w 8"/>
                <a:gd name="T45" fmla="*/ 7 h 17"/>
                <a:gd name="T46" fmla="*/ 7 w 8"/>
                <a:gd name="T47" fmla="*/ 5 h 17"/>
                <a:gd name="T48" fmla="*/ 7 w 8"/>
                <a:gd name="T49" fmla="*/ 4 h 17"/>
                <a:gd name="T50" fmla="*/ 7 w 8"/>
                <a:gd name="T51" fmla="*/ 3 h 17"/>
                <a:gd name="T52" fmla="*/ 7 w 8"/>
                <a:gd name="T53" fmla="*/ 1 h 17"/>
                <a:gd name="T54" fmla="*/ 7 w 8"/>
                <a:gd name="T55" fmla="*/ 1 h 17"/>
                <a:gd name="T56" fmla="*/ 7 w 8"/>
                <a:gd name="T57" fmla="*/ 0 h 17"/>
                <a:gd name="T58" fmla="*/ 6 w 8"/>
                <a:gd name="T59" fmla="*/ 0 h 17"/>
                <a:gd name="T60" fmla="*/ 6 w 8"/>
                <a:gd name="T61" fmla="*/ 0 h 17"/>
                <a:gd name="T62" fmla="*/ 5 w 8"/>
                <a:gd name="T63" fmla="*/ 0 h 17"/>
                <a:gd name="T64" fmla="*/ 5 w 8"/>
                <a:gd name="T65" fmla="*/ 1 h 17"/>
                <a:gd name="T66" fmla="*/ 4 w 8"/>
                <a:gd name="T67" fmla="*/ 1 h 17"/>
                <a:gd name="T68" fmla="*/ 4 w 8"/>
                <a:gd name="T69" fmla="*/ 1 h 17"/>
                <a:gd name="T70" fmla="*/ 4 w 8"/>
                <a:gd name="T71" fmla="*/ 1 h 17"/>
                <a:gd name="T72" fmla="*/ 3 w 8"/>
                <a:gd name="T73" fmla="*/ 1 h 17"/>
                <a:gd name="T74" fmla="*/ 4 w 8"/>
                <a:gd name="T75" fmla="*/ 1 h 17"/>
                <a:gd name="T76" fmla="*/ 5 w 8"/>
                <a:gd name="T77" fmla="*/ 1 h 17"/>
                <a:gd name="T78" fmla="*/ 5 w 8"/>
                <a:gd name="T79" fmla="*/ 1 h 17"/>
                <a:gd name="T80" fmla="*/ 6 w 8"/>
                <a:gd name="T81" fmla="*/ 1 h 17"/>
                <a:gd name="T82" fmla="*/ 6 w 8"/>
                <a:gd name="T83" fmla="*/ 1 h 17"/>
                <a:gd name="T84" fmla="*/ 6 w 8"/>
                <a:gd name="T85" fmla="*/ 1 h 17"/>
                <a:gd name="T86" fmla="*/ 6 w 8"/>
                <a:gd name="T87" fmla="*/ 2 h 17"/>
                <a:gd name="T88" fmla="*/ 6 w 8"/>
                <a:gd name="T89" fmla="*/ 3 h 17"/>
                <a:gd name="T90" fmla="*/ 6 w 8"/>
                <a:gd name="T91" fmla="*/ 4 h 17"/>
                <a:gd name="T92" fmla="*/ 6 w 8"/>
                <a:gd name="T93" fmla="*/ 4 h 17"/>
                <a:gd name="T94" fmla="*/ 6 w 8"/>
                <a:gd name="T95" fmla="*/ 5 h 17"/>
                <a:gd name="T96" fmla="*/ 6 w 8"/>
                <a:gd name="T97" fmla="*/ 6 h 17"/>
                <a:gd name="T98" fmla="*/ 6 w 8"/>
                <a:gd name="T99" fmla="*/ 7 h 17"/>
                <a:gd name="T100" fmla="*/ 5 w 8"/>
                <a:gd name="T101" fmla="*/ 8 h 17"/>
                <a:gd name="T102" fmla="*/ 5 w 8"/>
                <a:gd name="T10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7">
                  <a:moveTo>
                    <a:pt x="5" y="9"/>
                  </a:moveTo>
                  <a:lnTo>
                    <a:pt x="5" y="9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" name="Freeform 424"/>
            <p:cNvSpPr>
              <a:spLocks/>
            </p:cNvSpPr>
            <p:nvPr/>
          </p:nvSpPr>
          <p:spPr bwMode="auto">
            <a:xfrm>
              <a:off x="784" y="3185"/>
              <a:ext cx="9" cy="18"/>
            </a:xfrm>
            <a:custGeom>
              <a:avLst/>
              <a:gdLst>
                <a:gd name="T0" fmla="*/ 6 w 9"/>
                <a:gd name="T1" fmla="*/ 10 h 18"/>
                <a:gd name="T2" fmla="*/ 5 w 9"/>
                <a:gd name="T3" fmla="*/ 10 h 18"/>
                <a:gd name="T4" fmla="*/ 5 w 9"/>
                <a:gd name="T5" fmla="*/ 10 h 18"/>
                <a:gd name="T6" fmla="*/ 5 w 9"/>
                <a:gd name="T7" fmla="*/ 11 h 18"/>
                <a:gd name="T8" fmla="*/ 4 w 9"/>
                <a:gd name="T9" fmla="*/ 12 h 18"/>
                <a:gd name="T10" fmla="*/ 4 w 9"/>
                <a:gd name="T11" fmla="*/ 13 h 18"/>
                <a:gd name="T12" fmla="*/ 3 w 9"/>
                <a:gd name="T13" fmla="*/ 13 h 18"/>
                <a:gd name="T14" fmla="*/ 3 w 9"/>
                <a:gd name="T15" fmla="*/ 14 h 18"/>
                <a:gd name="T16" fmla="*/ 3 w 9"/>
                <a:gd name="T17" fmla="*/ 14 h 18"/>
                <a:gd name="T18" fmla="*/ 2 w 9"/>
                <a:gd name="T19" fmla="*/ 15 h 18"/>
                <a:gd name="T20" fmla="*/ 2 w 9"/>
                <a:gd name="T21" fmla="*/ 15 h 18"/>
                <a:gd name="T22" fmla="*/ 1 w 9"/>
                <a:gd name="T23" fmla="*/ 15 h 18"/>
                <a:gd name="T24" fmla="*/ 1 w 9"/>
                <a:gd name="T25" fmla="*/ 14 h 18"/>
                <a:gd name="T26" fmla="*/ 1 w 9"/>
                <a:gd name="T27" fmla="*/ 13 h 18"/>
                <a:gd name="T28" fmla="*/ 0 w 9"/>
                <a:gd name="T29" fmla="*/ 13 h 18"/>
                <a:gd name="T30" fmla="*/ 0 w 9"/>
                <a:gd name="T31" fmla="*/ 14 h 18"/>
                <a:gd name="T32" fmla="*/ 0 w 9"/>
                <a:gd name="T33" fmla="*/ 15 h 18"/>
                <a:gd name="T34" fmla="*/ 1 w 9"/>
                <a:gd name="T35" fmla="*/ 16 h 18"/>
                <a:gd name="T36" fmla="*/ 1 w 9"/>
                <a:gd name="T37" fmla="*/ 16 h 18"/>
                <a:gd name="T38" fmla="*/ 1 w 9"/>
                <a:gd name="T39" fmla="*/ 17 h 18"/>
                <a:gd name="T40" fmla="*/ 2 w 9"/>
                <a:gd name="T41" fmla="*/ 16 h 18"/>
                <a:gd name="T42" fmla="*/ 2 w 9"/>
                <a:gd name="T43" fmla="*/ 16 h 18"/>
                <a:gd name="T44" fmla="*/ 3 w 9"/>
                <a:gd name="T45" fmla="*/ 16 h 18"/>
                <a:gd name="T46" fmla="*/ 4 w 9"/>
                <a:gd name="T47" fmla="*/ 14 h 18"/>
                <a:gd name="T48" fmla="*/ 5 w 9"/>
                <a:gd name="T49" fmla="*/ 13 h 18"/>
                <a:gd name="T50" fmla="*/ 5 w 9"/>
                <a:gd name="T51" fmla="*/ 13 h 18"/>
                <a:gd name="T52" fmla="*/ 6 w 9"/>
                <a:gd name="T53" fmla="*/ 11 h 18"/>
                <a:gd name="T54" fmla="*/ 6 w 9"/>
                <a:gd name="T55" fmla="*/ 10 h 18"/>
                <a:gd name="T56" fmla="*/ 7 w 9"/>
                <a:gd name="T57" fmla="*/ 9 h 18"/>
                <a:gd name="T58" fmla="*/ 7 w 9"/>
                <a:gd name="T59" fmla="*/ 7 h 18"/>
                <a:gd name="T60" fmla="*/ 7 w 9"/>
                <a:gd name="T61" fmla="*/ 6 h 18"/>
                <a:gd name="T62" fmla="*/ 7 w 9"/>
                <a:gd name="T63" fmla="*/ 4 h 18"/>
                <a:gd name="T64" fmla="*/ 8 w 9"/>
                <a:gd name="T65" fmla="*/ 4 h 18"/>
                <a:gd name="T66" fmla="*/ 8 w 9"/>
                <a:gd name="T67" fmla="*/ 2 h 18"/>
                <a:gd name="T68" fmla="*/ 8 w 9"/>
                <a:gd name="T69" fmla="*/ 1 h 18"/>
                <a:gd name="T70" fmla="*/ 7 w 9"/>
                <a:gd name="T71" fmla="*/ 0 h 18"/>
                <a:gd name="T72" fmla="*/ 7 w 9"/>
                <a:gd name="T73" fmla="*/ 0 h 18"/>
                <a:gd name="T74" fmla="*/ 6 w 9"/>
                <a:gd name="T75" fmla="*/ 1 h 18"/>
                <a:gd name="T76" fmla="*/ 6 w 9"/>
                <a:gd name="T77" fmla="*/ 1 h 18"/>
                <a:gd name="T78" fmla="*/ 5 w 9"/>
                <a:gd name="T79" fmla="*/ 1 h 18"/>
                <a:gd name="T80" fmla="*/ 5 w 9"/>
                <a:gd name="T81" fmla="*/ 2 h 18"/>
                <a:gd name="T82" fmla="*/ 5 w 9"/>
                <a:gd name="T83" fmla="*/ 1 h 18"/>
                <a:gd name="T84" fmla="*/ 6 w 9"/>
                <a:gd name="T85" fmla="*/ 1 h 18"/>
                <a:gd name="T86" fmla="*/ 6 w 9"/>
                <a:gd name="T87" fmla="*/ 1 h 18"/>
                <a:gd name="T88" fmla="*/ 7 w 9"/>
                <a:gd name="T89" fmla="*/ 1 h 18"/>
                <a:gd name="T90" fmla="*/ 7 w 9"/>
                <a:gd name="T91" fmla="*/ 2 h 18"/>
                <a:gd name="T92" fmla="*/ 7 w 9"/>
                <a:gd name="T93" fmla="*/ 3 h 18"/>
                <a:gd name="T94" fmla="*/ 7 w 9"/>
                <a:gd name="T95" fmla="*/ 4 h 18"/>
                <a:gd name="T96" fmla="*/ 7 w 9"/>
                <a:gd name="T97" fmla="*/ 4 h 18"/>
                <a:gd name="T98" fmla="*/ 7 w 9"/>
                <a:gd name="T99" fmla="*/ 5 h 18"/>
                <a:gd name="T100" fmla="*/ 7 w 9"/>
                <a:gd name="T101" fmla="*/ 6 h 18"/>
                <a:gd name="T102" fmla="*/ 6 w 9"/>
                <a:gd name="T103" fmla="*/ 7 h 18"/>
                <a:gd name="T104" fmla="*/ 6 w 9"/>
                <a:gd name="T105" fmla="*/ 8 h 18"/>
                <a:gd name="T106" fmla="*/ 6 w 9"/>
                <a:gd name="T10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" h="18">
                  <a:moveTo>
                    <a:pt x="6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" name="Freeform 425"/>
            <p:cNvSpPr>
              <a:spLocks/>
            </p:cNvSpPr>
            <p:nvPr/>
          </p:nvSpPr>
          <p:spPr bwMode="auto">
            <a:xfrm>
              <a:off x="952" y="3097"/>
              <a:ext cx="4" cy="20"/>
            </a:xfrm>
            <a:custGeom>
              <a:avLst/>
              <a:gdLst>
                <a:gd name="T0" fmla="*/ 1 w 4"/>
                <a:gd name="T1" fmla="*/ 9 h 20"/>
                <a:gd name="T2" fmla="*/ 1 w 4"/>
                <a:gd name="T3" fmla="*/ 10 h 20"/>
                <a:gd name="T4" fmla="*/ 1 w 4"/>
                <a:gd name="T5" fmla="*/ 11 h 20"/>
                <a:gd name="T6" fmla="*/ 1 w 4"/>
                <a:gd name="T7" fmla="*/ 11 h 20"/>
                <a:gd name="T8" fmla="*/ 1 w 4"/>
                <a:gd name="T9" fmla="*/ 12 h 20"/>
                <a:gd name="T10" fmla="*/ 1 w 4"/>
                <a:gd name="T11" fmla="*/ 13 h 20"/>
                <a:gd name="T12" fmla="*/ 1 w 4"/>
                <a:gd name="T13" fmla="*/ 14 h 20"/>
                <a:gd name="T14" fmla="*/ 1 w 4"/>
                <a:gd name="T15" fmla="*/ 14 h 20"/>
                <a:gd name="T16" fmla="*/ 1 w 4"/>
                <a:gd name="T17" fmla="*/ 15 h 20"/>
                <a:gd name="T18" fmla="*/ 1 w 4"/>
                <a:gd name="T19" fmla="*/ 16 h 20"/>
                <a:gd name="T20" fmla="*/ 1 w 4"/>
                <a:gd name="T21" fmla="*/ 16 h 20"/>
                <a:gd name="T22" fmla="*/ 1 w 4"/>
                <a:gd name="T23" fmla="*/ 17 h 20"/>
                <a:gd name="T24" fmla="*/ 1 w 4"/>
                <a:gd name="T25" fmla="*/ 17 h 20"/>
                <a:gd name="T26" fmla="*/ 2 w 4"/>
                <a:gd name="T27" fmla="*/ 17 h 20"/>
                <a:gd name="T28" fmla="*/ 2 w 4"/>
                <a:gd name="T29" fmla="*/ 16 h 20"/>
                <a:gd name="T30" fmla="*/ 2 w 4"/>
                <a:gd name="T31" fmla="*/ 16 h 20"/>
                <a:gd name="T32" fmla="*/ 2 w 4"/>
                <a:gd name="T33" fmla="*/ 17 h 20"/>
                <a:gd name="T34" fmla="*/ 2 w 4"/>
                <a:gd name="T35" fmla="*/ 17 h 20"/>
                <a:gd name="T36" fmla="*/ 2 w 4"/>
                <a:gd name="T37" fmla="*/ 17 h 20"/>
                <a:gd name="T38" fmla="*/ 2 w 4"/>
                <a:gd name="T39" fmla="*/ 17 h 20"/>
                <a:gd name="T40" fmla="*/ 2 w 4"/>
                <a:gd name="T41" fmla="*/ 18 h 20"/>
                <a:gd name="T42" fmla="*/ 2 w 4"/>
                <a:gd name="T43" fmla="*/ 19 h 20"/>
                <a:gd name="T44" fmla="*/ 1 w 4"/>
                <a:gd name="T45" fmla="*/ 19 h 20"/>
                <a:gd name="T46" fmla="*/ 1 w 4"/>
                <a:gd name="T47" fmla="*/ 18 h 20"/>
                <a:gd name="T48" fmla="*/ 1 w 4"/>
                <a:gd name="T49" fmla="*/ 17 h 20"/>
                <a:gd name="T50" fmla="*/ 1 w 4"/>
                <a:gd name="T51" fmla="*/ 16 h 20"/>
                <a:gd name="T52" fmla="*/ 0 w 4"/>
                <a:gd name="T53" fmla="*/ 15 h 20"/>
                <a:gd name="T54" fmla="*/ 0 w 4"/>
                <a:gd name="T55" fmla="*/ 14 h 20"/>
                <a:gd name="T56" fmla="*/ 0 w 4"/>
                <a:gd name="T57" fmla="*/ 12 h 20"/>
                <a:gd name="T58" fmla="*/ 0 w 4"/>
                <a:gd name="T59" fmla="*/ 11 h 20"/>
                <a:gd name="T60" fmla="*/ 0 w 4"/>
                <a:gd name="T61" fmla="*/ 9 h 20"/>
                <a:gd name="T62" fmla="*/ 0 w 4"/>
                <a:gd name="T63" fmla="*/ 8 h 20"/>
                <a:gd name="T64" fmla="*/ 0 w 4"/>
                <a:gd name="T65" fmla="*/ 6 h 20"/>
                <a:gd name="T66" fmla="*/ 0 w 4"/>
                <a:gd name="T67" fmla="*/ 5 h 20"/>
                <a:gd name="T68" fmla="*/ 1 w 4"/>
                <a:gd name="T69" fmla="*/ 4 h 20"/>
                <a:gd name="T70" fmla="*/ 1 w 4"/>
                <a:gd name="T71" fmla="*/ 2 h 20"/>
                <a:gd name="T72" fmla="*/ 1 w 4"/>
                <a:gd name="T73" fmla="*/ 2 h 20"/>
                <a:gd name="T74" fmla="*/ 1 w 4"/>
                <a:gd name="T75" fmla="*/ 1 h 20"/>
                <a:gd name="T76" fmla="*/ 2 w 4"/>
                <a:gd name="T77" fmla="*/ 0 h 20"/>
                <a:gd name="T78" fmla="*/ 2 w 4"/>
                <a:gd name="T79" fmla="*/ 0 h 20"/>
                <a:gd name="T80" fmla="*/ 2 w 4"/>
                <a:gd name="T81" fmla="*/ 1 h 20"/>
                <a:gd name="T82" fmla="*/ 2 w 4"/>
                <a:gd name="T83" fmla="*/ 2 h 20"/>
                <a:gd name="T84" fmla="*/ 3 w 4"/>
                <a:gd name="T85" fmla="*/ 2 h 20"/>
                <a:gd name="T86" fmla="*/ 3 w 4"/>
                <a:gd name="T87" fmla="*/ 2 h 20"/>
                <a:gd name="T88" fmla="*/ 3 w 4"/>
                <a:gd name="T89" fmla="*/ 3 h 20"/>
                <a:gd name="T90" fmla="*/ 3 w 4"/>
                <a:gd name="T91" fmla="*/ 3 h 20"/>
                <a:gd name="T92" fmla="*/ 3 w 4"/>
                <a:gd name="T93" fmla="*/ 4 h 20"/>
                <a:gd name="T94" fmla="*/ 3 w 4"/>
                <a:gd name="T95" fmla="*/ 3 h 20"/>
                <a:gd name="T96" fmla="*/ 3 w 4"/>
                <a:gd name="T97" fmla="*/ 2 h 20"/>
                <a:gd name="T98" fmla="*/ 2 w 4"/>
                <a:gd name="T99" fmla="*/ 2 h 20"/>
                <a:gd name="T100" fmla="*/ 2 w 4"/>
                <a:gd name="T101" fmla="*/ 2 h 20"/>
                <a:gd name="T102" fmla="*/ 2 w 4"/>
                <a:gd name="T103" fmla="*/ 2 h 20"/>
                <a:gd name="T104" fmla="*/ 1 w 4"/>
                <a:gd name="T105" fmla="*/ 2 h 20"/>
                <a:gd name="T106" fmla="*/ 1 w 4"/>
                <a:gd name="T107" fmla="*/ 2 h 20"/>
                <a:gd name="T108" fmla="*/ 1 w 4"/>
                <a:gd name="T109" fmla="*/ 2 h 20"/>
                <a:gd name="T110" fmla="*/ 1 w 4"/>
                <a:gd name="T111" fmla="*/ 3 h 20"/>
                <a:gd name="T112" fmla="*/ 1 w 4"/>
                <a:gd name="T113" fmla="*/ 4 h 20"/>
                <a:gd name="T114" fmla="*/ 1 w 4"/>
                <a:gd name="T115" fmla="*/ 5 h 20"/>
                <a:gd name="T116" fmla="*/ 1 w 4"/>
                <a:gd name="T117" fmla="*/ 6 h 20"/>
                <a:gd name="T118" fmla="*/ 1 w 4"/>
                <a:gd name="T119" fmla="*/ 7 h 20"/>
                <a:gd name="T120" fmla="*/ 1 w 4"/>
                <a:gd name="T121" fmla="*/ 8 h 20"/>
                <a:gd name="T122" fmla="*/ 1 w 4"/>
                <a:gd name="T12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20">
                  <a:moveTo>
                    <a:pt x="1" y="9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2" name="Freeform 426"/>
            <p:cNvSpPr>
              <a:spLocks/>
            </p:cNvSpPr>
            <p:nvPr/>
          </p:nvSpPr>
          <p:spPr bwMode="auto">
            <a:xfrm>
              <a:off x="942" y="3106"/>
              <a:ext cx="4" cy="20"/>
            </a:xfrm>
            <a:custGeom>
              <a:avLst/>
              <a:gdLst>
                <a:gd name="T0" fmla="*/ 1 w 4"/>
                <a:gd name="T1" fmla="*/ 10 h 20"/>
                <a:gd name="T2" fmla="*/ 1 w 4"/>
                <a:gd name="T3" fmla="*/ 11 h 20"/>
                <a:gd name="T4" fmla="*/ 1 w 4"/>
                <a:gd name="T5" fmla="*/ 11 h 20"/>
                <a:gd name="T6" fmla="*/ 1 w 4"/>
                <a:gd name="T7" fmla="*/ 12 h 20"/>
                <a:gd name="T8" fmla="*/ 1 w 4"/>
                <a:gd name="T9" fmla="*/ 13 h 20"/>
                <a:gd name="T10" fmla="*/ 1 w 4"/>
                <a:gd name="T11" fmla="*/ 14 h 20"/>
                <a:gd name="T12" fmla="*/ 1 w 4"/>
                <a:gd name="T13" fmla="*/ 14 h 20"/>
                <a:gd name="T14" fmla="*/ 1 w 4"/>
                <a:gd name="T15" fmla="*/ 15 h 20"/>
                <a:gd name="T16" fmla="*/ 1 w 4"/>
                <a:gd name="T17" fmla="*/ 16 h 20"/>
                <a:gd name="T18" fmla="*/ 1 w 4"/>
                <a:gd name="T19" fmla="*/ 17 h 20"/>
                <a:gd name="T20" fmla="*/ 1 w 4"/>
                <a:gd name="T21" fmla="*/ 17 h 20"/>
                <a:gd name="T22" fmla="*/ 2 w 4"/>
                <a:gd name="T23" fmla="*/ 17 h 20"/>
                <a:gd name="T24" fmla="*/ 2 w 4"/>
                <a:gd name="T25" fmla="*/ 17 h 20"/>
                <a:gd name="T26" fmla="*/ 2 w 4"/>
                <a:gd name="T27" fmla="*/ 17 h 20"/>
                <a:gd name="T28" fmla="*/ 2 w 4"/>
                <a:gd name="T29" fmla="*/ 17 h 20"/>
                <a:gd name="T30" fmla="*/ 2 w 4"/>
                <a:gd name="T31" fmla="*/ 17 h 20"/>
                <a:gd name="T32" fmla="*/ 2 w 4"/>
                <a:gd name="T33" fmla="*/ 18 h 20"/>
                <a:gd name="T34" fmla="*/ 2 w 4"/>
                <a:gd name="T35" fmla="*/ 18 h 20"/>
                <a:gd name="T36" fmla="*/ 2 w 4"/>
                <a:gd name="T37" fmla="*/ 19 h 20"/>
                <a:gd name="T38" fmla="*/ 1 w 4"/>
                <a:gd name="T39" fmla="*/ 19 h 20"/>
                <a:gd name="T40" fmla="*/ 1 w 4"/>
                <a:gd name="T41" fmla="*/ 18 h 20"/>
                <a:gd name="T42" fmla="*/ 1 w 4"/>
                <a:gd name="T43" fmla="*/ 17 h 20"/>
                <a:gd name="T44" fmla="*/ 1 w 4"/>
                <a:gd name="T45" fmla="*/ 17 h 20"/>
                <a:gd name="T46" fmla="*/ 0 w 4"/>
                <a:gd name="T47" fmla="*/ 15 h 20"/>
                <a:gd name="T48" fmla="*/ 0 w 4"/>
                <a:gd name="T49" fmla="*/ 14 h 20"/>
                <a:gd name="T50" fmla="*/ 0 w 4"/>
                <a:gd name="T51" fmla="*/ 12 h 20"/>
                <a:gd name="T52" fmla="*/ 0 w 4"/>
                <a:gd name="T53" fmla="*/ 11 h 20"/>
                <a:gd name="T54" fmla="*/ 0 w 4"/>
                <a:gd name="T55" fmla="*/ 10 h 20"/>
                <a:gd name="T56" fmla="*/ 0 w 4"/>
                <a:gd name="T57" fmla="*/ 8 h 20"/>
                <a:gd name="T58" fmla="*/ 0 w 4"/>
                <a:gd name="T59" fmla="*/ 7 h 20"/>
                <a:gd name="T60" fmla="*/ 0 w 4"/>
                <a:gd name="T61" fmla="*/ 5 h 20"/>
                <a:gd name="T62" fmla="*/ 1 w 4"/>
                <a:gd name="T63" fmla="*/ 4 h 20"/>
                <a:gd name="T64" fmla="*/ 1 w 4"/>
                <a:gd name="T65" fmla="*/ 2 h 20"/>
                <a:gd name="T66" fmla="*/ 1 w 4"/>
                <a:gd name="T67" fmla="*/ 2 h 20"/>
                <a:gd name="T68" fmla="*/ 1 w 4"/>
                <a:gd name="T69" fmla="*/ 1 h 20"/>
                <a:gd name="T70" fmla="*/ 2 w 4"/>
                <a:gd name="T71" fmla="*/ 0 h 20"/>
                <a:gd name="T72" fmla="*/ 2 w 4"/>
                <a:gd name="T73" fmla="*/ 1 h 20"/>
                <a:gd name="T74" fmla="*/ 2 w 4"/>
                <a:gd name="T75" fmla="*/ 2 h 20"/>
                <a:gd name="T76" fmla="*/ 2 w 4"/>
                <a:gd name="T77" fmla="*/ 2 h 20"/>
                <a:gd name="T78" fmla="*/ 3 w 4"/>
                <a:gd name="T79" fmla="*/ 2 h 20"/>
                <a:gd name="T80" fmla="*/ 3 w 4"/>
                <a:gd name="T81" fmla="*/ 3 h 20"/>
                <a:gd name="T82" fmla="*/ 3 w 4"/>
                <a:gd name="T83" fmla="*/ 4 h 20"/>
                <a:gd name="T84" fmla="*/ 3 w 4"/>
                <a:gd name="T85" fmla="*/ 4 h 20"/>
                <a:gd name="T86" fmla="*/ 3 w 4"/>
                <a:gd name="T87" fmla="*/ 5 h 20"/>
                <a:gd name="T88" fmla="*/ 3 w 4"/>
                <a:gd name="T89" fmla="*/ 4 h 20"/>
                <a:gd name="T90" fmla="*/ 3 w 4"/>
                <a:gd name="T91" fmla="*/ 3 h 20"/>
                <a:gd name="T92" fmla="*/ 2 w 4"/>
                <a:gd name="T93" fmla="*/ 2 h 20"/>
                <a:gd name="T94" fmla="*/ 2 w 4"/>
                <a:gd name="T95" fmla="*/ 2 h 20"/>
                <a:gd name="T96" fmla="*/ 2 w 4"/>
                <a:gd name="T97" fmla="*/ 2 h 20"/>
                <a:gd name="T98" fmla="*/ 1 w 4"/>
                <a:gd name="T99" fmla="*/ 2 h 20"/>
                <a:gd name="T100" fmla="*/ 1 w 4"/>
                <a:gd name="T101" fmla="*/ 3 h 20"/>
                <a:gd name="T102" fmla="*/ 1 w 4"/>
                <a:gd name="T103" fmla="*/ 4 h 20"/>
                <a:gd name="T104" fmla="*/ 1 w 4"/>
                <a:gd name="T105" fmla="*/ 5 h 20"/>
                <a:gd name="T106" fmla="*/ 1 w 4"/>
                <a:gd name="T107" fmla="*/ 5 h 20"/>
                <a:gd name="T108" fmla="*/ 1 w 4"/>
                <a:gd name="T109" fmla="*/ 6 h 20"/>
                <a:gd name="T110" fmla="*/ 1 w 4"/>
                <a:gd name="T111" fmla="*/ 8 h 20"/>
                <a:gd name="T112" fmla="*/ 1 w 4"/>
                <a:gd name="T113" fmla="*/ 9 h 20"/>
                <a:gd name="T114" fmla="*/ 1 w 4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20">
                  <a:moveTo>
                    <a:pt x="1" y="10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3" name="Freeform 427"/>
            <p:cNvSpPr>
              <a:spLocks/>
            </p:cNvSpPr>
            <p:nvPr/>
          </p:nvSpPr>
          <p:spPr bwMode="auto">
            <a:xfrm>
              <a:off x="921" y="3154"/>
              <a:ext cx="20" cy="3"/>
            </a:xfrm>
            <a:custGeom>
              <a:avLst/>
              <a:gdLst>
                <a:gd name="T0" fmla="*/ 9 w 20"/>
                <a:gd name="T1" fmla="*/ 1 h 3"/>
                <a:gd name="T2" fmla="*/ 8 w 20"/>
                <a:gd name="T3" fmla="*/ 1 h 3"/>
                <a:gd name="T4" fmla="*/ 7 w 20"/>
                <a:gd name="T5" fmla="*/ 1 h 3"/>
                <a:gd name="T6" fmla="*/ 6 w 20"/>
                <a:gd name="T7" fmla="*/ 1 h 3"/>
                <a:gd name="T8" fmla="*/ 5 w 20"/>
                <a:gd name="T9" fmla="*/ 1 h 3"/>
                <a:gd name="T10" fmla="*/ 5 w 20"/>
                <a:gd name="T11" fmla="*/ 1 h 3"/>
                <a:gd name="T12" fmla="*/ 4 w 20"/>
                <a:gd name="T13" fmla="*/ 1 h 3"/>
                <a:gd name="T14" fmla="*/ 3 w 20"/>
                <a:gd name="T15" fmla="*/ 1 h 3"/>
                <a:gd name="T16" fmla="*/ 2 w 20"/>
                <a:gd name="T17" fmla="*/ 1 h 3"/>
                <a:gd name="T18" fmla="*/ 2 w 20"/>
                <a:gd name="T19" fmla="*/ 1 h 3"/>
                <a:gd name="T20" fmla="*/ 2 w 20"/>
                <a:gd name="T21" fmla="*/ 1 h 3"/>
                <a:gd name="T22" fmla="*/ 2 w 20"/>
                <a:gd name="T23" fmla="*/ 1 h 3"/>
                <a:gd name="T24" fmla="*/ 3 w 20"/>
                <a:gd name="T25" fmla="*/ 2 h 3"/>
                <a:gd name="T26" fmla="*/ 2 w 20"/>
                <a:gd name="T27" fmla="*/ 2 h 3"/>
                <a:gd name="T28" fmla="*/ 2 w 20"/>
                <a:gd name="T29" fmla="*/ 2 h 3"/>
                <a:gd name="T30" fmla="*/ 2 w 20"/>
                <a:gd name="T31" fmla="*/ 1 h 3"/>
                <a:gd name="T32" fmla="*/ 1 w 20"/>
                <a:gd name="T33" fmla="*/ 1 h 3"/>
                <a:gd name="T34" fmla="*/ 1 w 20"/>
                <a:gd name="T35" fmla="*/ 1 h 3"/>
                <a:gd name="T36" fmla="*/ 0 w 20"/>
                <a:gd name="T37" fmla="*/ 1 h 3"/>
                <a:gd name="T38" fmla="*/ 1 w 20"/>
                <a:gd name="T39" fmla="*/ 1 h 3"/>
                <a:gd name="T40" fmla="*/ 2 w 20"/>
                <a:gd name="T41" fmla="*/ 1 h 3"/>
                <a:gd name="T42" fmla="*/ 3 w 20"/>
                <a:gd name="T43" fmla="*/ 0 h 3"/>
                <a:gd name="T44" fmla="*/ 4 w 20"/>
                <a:gd name="T45" fmla="*/ 0 h 3"/>
                <a:gd name="T46" fmla="*/ 5 w 20"/>
                <a:gd name="T47" fmla="*/ 0 h 3"/>
                <a:gd name="T48" fmla="*/ 7 w 20"/>
                <a:gd name="T49" fmla="*/ 0 h 3"/>
                <a:gd name="T50" fmla="*/ 8 w 20"/>
                <a:gd name="T51" fmla="*/ 0 h 3"/>
                <a:gd name="T52" fmla="*/ 10 w 20"/>
                <a:gd name="T53" fmla="*/ 0 h 3"/>
                <a:gd name="T54" fmla="*/ 11 w 20"/>
                <a:gd name="T55" fmla="*/ 0 h 3"/>
                <a:gd name="T56" fmla="*/ 12 w 20"/>
                <a:gd name="T57" fmla="*/ 0 h 3"/>
                <a:gd name="T58" fmla="*/ 14 w 20"/>
                <a:gd name="T59" fmla="*/ 0 h 3"/>
                <a:gd name="T60" fmla="*/ 15 w 20"/>
                <a:gd name="T61" fmla="*/ 1 h 3"/>
                <a:gd name="T62" fmla="*/ 17 w 20"/>
                <a:gd name="T63" fmla="*/ 1 h 3"/>
                <a:gd name="T64" fmla="*/ 17 w 20"/>
                <a:gd name="T65" fmla="*/ 1 h 3"/>
                <a:gd name="T66" fmla="*/ 18 w 20"/>
                <a:gd name="T67" fmla="*/ 1 h 3"/>
                <a:gd name="T68" fmla="*/ 19 w 20"/>
                <a:gd name="T69" fmla="*/ 1 h 3"/>
                <a:gd name="T70" fmla="*/ 19 w 20"/>
                <a:gd name="T71" fmla="*/ 2 h 3"/>
                <a:gd name="T72" fmla="*/ 18 w 20"/>
                <a:gd name="T73" fmla="*/ 2 h 3"/>
                <a:gd name="T74" fmla="*/ 17 w 20"/>
                <a:gd name="T75" fmla="*/ 2 h 3"/>
                <a:gd name="T76" fmla="*/ 17 w 20"/>
                <a:gd name="T77" fmla="*/ 2 h 3"/>
                <a:gd name="T78" fmla="*/ 16 w 20"/>
                <a:gd name="T79" fmla="*/ 2 h 3"/>
                <a:gd name="T80" fmla="*/ 16 w 20"/>
                <a:gd name="T81" fmla="*/ 2 h 3"/>
                <a:gd name="T82" fmla="*/ 15 w 20"/>
                <a:gd name="T83" fmla="*/ 2 h 3"/>
                <a:gd name="T84" fmla="*/ 14 w 20"/>
                <a:gd name="T85" fmla="*/ 2 h 3"/>
                <a:gd name="T86" fmla="*/ 15 w 20"/>
                <a:gd name="T87" fmla="*/ 2 h 3"/>
                <a:gd name="T88" fmla="*/ 16 w 20"/>
                <a:gd name="T89" fmla="*/ 2 h 3"/>
                <a:gd name="T90" fmla="*/ 17 w 20"/>
                <a:gd name="T91" fmla="*/ 2 h 3"/>
                <a:gd name="T92" fmla="*/ 17 w 20"/>
                <a:gd name="T93" fmla="*/ 1 h 3"/>
                <a:gd name="T94" fmla="*/ 17 w 20"/>
                <a:gd name="T95" fmla="*/ 1 h 3"/>
                <a:gd name="T96" fmla="*/ 17 w 20"/>
                <a:gd name="T97" fmla="*/ 1 h 3"/>
                <a:gd name="T98" fmla="*/ 16 w 20"/>
                <a:gd name="T99" fmla="*/ 1 h 3"/>
                <a:gd name="T100" fmla="*/ 15 w 20"/>
                <a:gd name="T101" fmla="*/ 1 h 3"/>
                <a:gd name="T102" fmla="*/ 14 w 20"/>
                <a:gd name="T103" fmla="*/ 1 h 3"/>
                <a:gd name="T104" fmla="*/ 14 w 20"/>
                <a:gd name="T105" fmla="*/ 1 h 3"/>
                <a:gd name="T106" fmla="*/ 13 w 20"/>
                <a:gd name="T107" fmla="*/ 1 h 3"/>
                <a:gd name="T108" fmla="*/ 11 w 20"/>
                <a:gd name="T109" fmla="*/ 1 h 3"/>
                <a:gd name="T110" fmla="*/ 10 w 20"/>
                <a:gd name="T111" fmla="*/ 1 h 3"/>
                <a:gd name="T112" fmla="*/ 9 w 20"/>
                <a:gd name="T1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3">
                  <a:moveTo>
                    <a:pt x="9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4" name="Freeform 428"/>
            <p:cNvSpPr>
              <a:spLocks/>
            </p:cNvSpPr>
            <p:nvPr/>
          </p:nvSpPr>
          <p:spPr bwMode="auto">
            <a:xfrm>
              <a:off x="915" y="3131"/>
              <a:ext cx="5" cy="21"/>
            </a:xfrm>
            <a:custGeom>
              <a:avLst/>
              <a:gdLst>
                <a:gd name="T0" fmla="*/ 1 w 5"/>
                <a:gd name="T1" fmla="*/ 11 h 21"/>
                <a:gd name="T2" fmla="*/ 1 w 5"/>
                <a:gd name="T3" fmla="*/ 12 h 21"/>
                <a:gd name="T4" fmla="*/ 1 w 5"/>
                <a:gd name="T5" fmla="*/ 13 h 21"/>
                <a:gd name="T6" fmla="*/ 1 w 5"/>
                <a:gd name="T7" fmla="*/ 14 h 21"/>
                <a:gd name="T8" fmla="*/ 1 w 5"/>
                <a:gd name="T9" fmla="*/ 15 h 21"/>
                <a:gd name="T10" fmla="*/ 1 w 5"/>
                <a:gd name="T11" fmla="*/ 15 h 21"/>
                <a:gd name="T12" fmla="*/ 2 w 5"/>
                <a:gd name="T13" fmla="*/ 16 h 21"/>
                <a:gd name="T14" fmla="*/ 2 w 5"/>
                <a:gd name="T15" fmla="*/ 17 h 21"/>
                <a:gd name="T16" fmla="*/ 2 w 5"/>
                <a:gd name="T17" fmla="*/ 18 h 21"/>
                <a:gd name="T18" fmla="*/ 2 w 5"/>
                <a:gd name="T19" fmla="*/ 18 h 21"/>
                <a:gd name="T20" fmla="*/ 3 w 5"/>
                <a:gd name="T21" fmla="*/ 18 h 21"/>
                <a:gd name="T22" fmla="*/ 3 w 5"/>
                <a:gd name="T23" fmla="*/ 18 h 21"/>
                <a:gd name="T24" fmla="*/ 4 w 5"/>
                <a:gd name="T25" fmla="*/ 17 h 21"/>
                <a:gd name="T26" fmla="*/ 4 w 5"/>
                <a:gd name="T27" fmla="*/ 16 h 21"/>
                <a:gd name="T28" fmla="*/ 4 w 5"/>
                <a:gd name="T29" fmla="*/ 17 h 21"/>
                <a:gd name="T30" fmla="*/ 4 w 5"/>
                <a:gd name="T31" fmla="*/ 18 h 21"/>
                <a:gd name="T32" fmla="*/ 3 w 5"/>
                <a:gd name="T33" fmla="*/ 18 h 21"/>
                <a:gd name="T34" fmla="*/ 3 w 5"/>
                <a:gd name="T35" fmla="*/ 18 h 21"/>
                <a:gd name="T36" fmla="*/ 3 w 5"/>
                <a:gd name="T37" fmla="*/ 19 h 21"/>
                <a:gd name="T38" fmla="*/ 3 w 5"/>
                <a:gd name="T39" fmla="*/ 20 h 21"/>
                <a:gd name="T40" fmla="*/ 2 w 5"/>
                <a:gd name="T41" fmla="*/ 19 h 21"/>
                <a:gd name="T42" fmla="*/ 2 w 5"/>
                <a:gd name="T43" fmla="*/ 18 h 21"/>
                <a:gd name="T44" fmla="*/ 2 w 5"/>
                <a:gd name="T45" fmla="*/ 18 h 21"/>
                <a:gd name="T46" fmla="*/ 1 w 5"/>
                <a:gd name="T47" fmla="*/ 16 h 21"/>
                <a:gd name="T48" fmla="*/ 1 w 5"/>
                <a:gd name="T49" fmla="*/ 15 h 21"/>
                <a:gd name="T50" fmla="*/ 0 w 5"/>
                <a:gd name="T51" fmla="*/ 14 h 21"/>
                <a:gd name="T52" fmla="*/ 0 w 5"/>
                <a:gd name="T53" fmla="*/ 12 h 21"/>
                <a:gd name="T54" fmla="*/ 0 w 5"/>
                <a:gd name="T55" fmla="*/ 11 h 21"/>
                <a:gd name="T56" fmla="*/ 0 w 5"/>
                <a:gd name="T57" fmla="*/ 9 h 21"/>
                <a:gd name="T58" fmla="*/ 0 w 5"/>
                <a:gd name="T59" fmla="*/ 8 h 21"/>
                <a:gd name="T60" fmla="*/ 0 w 5"/>
                <a:gd name="T61" fmla="*/ 6 h 21"/>
                <a:gd name="T62" fmla="*/ 0 w 5"/>
                <a:gd name="T63" fmla="*/ 5 h 21"/>
                <a:gd name="T64" fmla="*/ 0 w 5"/>
                <a:gd name="T65" fmla="*/ 3 h 21"/>
                <a:gd name="T66" fmla="*/ 0 w 5"/>
                <a:gd name="T67" fmla="*/ 2 h 21"/>
                <a:gd name="T68" fmla="*/ 1 w 5"/>
                <a:gd name="T69" fmla="*/ 1 h 21"/>
                <a:gd name="T70" fmla="*/ 1 w 5"/>
                <a:gd name="T71" fmla="*/ 0 h 21"/>
                <a:gd name="T72" fmla="*/ 2 w 5"/>
                <a:gd name="T73" fmla="*/ 1 h 21"/>
                <a:gd name="T74" fmla="*/ 2 w 5"/>
                <a:gd name="T75" fmla="*/ 1 h 21"/>
                <a:gd name="T76" fmla="*/ 2 w 5"/>
                <a:gd name="T77" fmla="*/ 2 h 21"/>
                <a:gd name="T78" fmla="*/ 2 w 5"/>
                <a:gd name="T79" fmla="*/ 2 h 21"/>
                <a:gd name="T80" fmla="*/ 3 w 5"/>
                <a:gd name="T81" fmla="*/ 2 h 21"/>
                <a:gd name="T82" fmla="*/ 3 w 5"/>
                <a:gd name="T83" fmla="*/ 3 h 21"/>
                <a:gd name="T84" fmla="*/ 3 w 5"/>
                <a:gd name="T85" fmla="*/ 4 h 21"/>
                <a:gd name="T86" fmla="*/ 3 w 5"/>
                <a:gd name="T87" fmla="*/ 5 h 21"/>
                <a:gd name="T88" fmla="*/ 3 w 5"/>
                <a:gd name="T89" fmla="*/ 4 h 21"/>
                <a:gd name="T90" fmla="*/ 2 w 5"/>
                <a:gd name="T91" fmla="*/ 3 h 21"/>
                <a:gd name="T92" fmla="*/ 2 w 5"/>
                <a:gd name="T93" fmla="*/ 2 h 21"/>
                <a:gd name="T94" fmla="*/ 2 w 5"/>
                <a:gd name="T95" fmla="*/ 2 h 21"/>
                <a:gd name="T96" fmla="*/ 1 w 5"/>
                <a:gd name="T97" fmla="*/ 2 h 21"/>
                <a:gd name="T98" fmla="*/ 1 w 5"/>
                <a:gd name="T99" fmla="*/ 3 h 21"/>
                <a:gd name="T100" fmla="*/ 1 w 5"/>
                <a:gd name="T101" fmla="*/ 4 h 21"/>
                <a:gd name="T102" fmla="*/ 1 w 5"/>
                <a:gd name="T103" fmla="*/ 5 h 21"/>
                <a:gd name="T104" fmla="*/ 1 w 5"/>
                <a:gd name="T105" fmla="*/ 5 h 21"/>
                <a:gd name="T106" fmla="*/ 1 w 5"/>
                <a:gd name="T107" fmla="*/ 6 h 21"/>
                <a:gd name="T108" fmla="*/ 1 w 5"/>
                <a:gd name="T109" fmla="*/ 7 h 21"/>
                <a:gd name="T110" fmla="*/ 1 w 5"/>
                <a:gd name="T111" fmla="*/ 8 h 21"/>
                <a:gd name="T112" fmla="*/ 1 w 5"/>
                <a:gd name="T113" fmla="*/ 9 h 21"/>
                <a:gd name="T114" fmla="*/ 1 w 5"/>
                <a:gd name="T1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1">
                  <a:moveTo>
                    <a:pt x="1" y="11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5" name="Freeform 429"/>
            <p:cNvSpPr>
              <a:spLocks/>
            </p:cNvSpPr>
            <p:nvPr/>
          </p:nvSpPr>
          <p:spPr bwMode="auto">
            <a:xfrm>
              <a:off x="903" y="3138"/>
              <a:ext cx="7" cy="18"/>
            </a:xfrm>
            <a:custGeom>
              <a:avLst/>
              <a:gdLst>
                <a:gd name="T0" fmla="*/ 2 w 7"/>
                <a:gd name="T1" fmla="*/ 9 h 18"/>
                <a:gd name="T2" fmla="*/ 2 w 7"/>
                <a:gd name="T3" fmla="*/ 10 h 18"/>
                <a:gd name="T4" fmla="*/ 2 w 7"/>
                <a:gd name="T5" fmla="*/ 10 h 18"/>
                <a:gd name="T6" fmla="*/ 3 w 7"/>
                <a:gd name="T7" fmla="*/ 13 h 18"/>
                <a:gd name="T8" fmla="*/ 3 w 7"/>
                <a:gd name="T9" fmla="*/ 13 h 18"/>
                <a:gd name="T10" fmla="*/ 4 w 7"/>
                <a:gd name="T11" fmla="*/ 14 h 18"/>
                <a:gd name="T12" fmla="*/ 4 w 7"/>
                <a:gd name="T13" fmla="*/ 15 h 18"/>
                <a:gd name="T14" fmla="*/ 5 w 7"/>
                <a:gd name="T15" fmla="*/ 16 h 18"/>
                <a:gd name="T16" fmla="*/ 5 w 7"/>
                <a:gd name="T17" fmla="*/ 16 h 18"/>
                <a:gd name="T18" fmla="*/ 5 w 7"/>
                <a:gd name="T19" fmla="*/ 15 h 18"/>
                <a:gd name="T20" fmla="*/ 6 w 7"/>
                <a:gd name="T21" fmla="*/ 15 h 18"/>
                <a:gd name="T22" fmla="*/ 6 w 7"/>
                <a:gd name="T23" fmla="*/ 14 h 18"/>
                <a:gd name="T24" fmla="*/ 6 w 7"/>
                <a:gd name="T25" fmla="*/ 13 h 18"/>
                <a:gd name="T26" fmla="*/ 6 w 7"/>
                <a:gd name="T27" fmla="*/ 14 h 18"/>
                <a:gd name="T28" fmla="*/ 6 w 7"/>
                <a:gd name="T29" fmla="*/ 15 h 18"/>
                <a:gd name="T30" fmla="*/ 6 w 7"/>
                <a:gd name="T31" fmla="*/ 16 h 18"/>
                <a:gd name="T32" fmla="*/ 6 w 7"/>
                <a:gd name="T33" fmla="*/ 16 h 18"/>
                <a:gd name="T34" fmla="*/ 6 w 7"/>
                <a:gd name="T35" fmla="*/ 17 h 18"/>
                <a:gd name="T36" fmla="*/ 6 w 7"/>
                <a:gd name="T37" fmla="*/ 17 h 18"/>
                <a:gd name="T38" fmla="*/ 5 w 7"/>
                <a:gd name="T39" fmla="*/ 17 h 18"/>
                <a:gd name="T40" fmla="*/ 5 w 7"/>
                <a:gd name="T41" fmla="*/ 16 h 18"/>
                <a:gd name="T42" fmla="*/ 4 w 7"/>
                <a:gd name="T43" fmla="*/ 16 h 18"/>
                <a:gd name="T44" fmla="*/ 3 w 7"/>
                <a:gd name="T45" fmla="*/ 15 h 18"/>
                <a:gd name="T46" fmla="*/ 3 w 7"/>
                <a:gd name="T47" fmla="*/ 13 h 18"/>
                <a:gd name="T48" fmla="*/ 2 w 7"/>
                <a:gd name="T49" fmla="*/ 13 h 18"/>
                <a:gd name="T50" fmla="*/ 2 w 7"/>
                <a:gd name="T51" fmla="*/ 11 h 18"/>
                <a:gd name="T52" fmla="*/ 1 w 7"/>
                <a:gd name="T53" fmla="*/ 10 h 18"/>
                <a:gd name="T54" fmla="*/ 1 w 7"/>
                <a:gd name="T55" fmla="*/ 9 h 18"/>
                <a:gd name="T56" fmla="*/ 0 w 7"/>
                <a:gd name="T57" fmla="*/ 7 h 18"/>
                <a:gd name="T58" fmla="*/ 0 w 7"/>
                <a:gd name="T59" fmla="*/ 6 h 18"/>
                <a:gd name="T60" fmla="*/ 0 w 7"/>
                <a:gd name="T61" fmla="*/ 4 h 18"/>
                <a:gd name="T62" fmla="*/ 0 w 7"/>
                <a:gd name="T63" fmla="*/ 3 h 18"/>
                <a:gd name="T64" fmla="*/ 0 w 7"/>
                <a:gd name="T65" fmla="*/ 2 h 18"/>
                <a:gd name="T66" fmla="*/ 0 w 7"/>
                <a:gd name="T67" fmla="*/ 1 h 18"/>
                <a:gd name="T68" fmla="*/ 1 w 7"/>
                <a:gd name="T69" fmla="*/ 0 h 18"/>
                <a:gd name="T70" fmla="*/ 1 w 7"/>
                <a:gd name="T71" fmla="*/ 0 h 18"/>
                <a:gd name="T72" fmla="*/ 2 w 7"/>
                <a:gd name="T73" fmla="*/ 1 h 18"/>
                <a:gd name="T74" fmla="*/ 2 w 7"/>
                <a:gd name="T75" fmla="*/ 1 h 18"/>
                <a:gd name="T76" fmla="*/ 2 w 7"/>
                <a:gd name="T77" fmla="*/ 1 h 18"/>
                <a:gd name="T78" fmla="*/ 3 w 7"/>
                <a:gd name="T79" fmla="*/ 1 h 18"/>
                <a:gd name="T80" fmla="*/ 3 w 7"/>
                <a:gd name="T81" fmla="*/ 2 h 18"/>
                <a:gd name="T82" fmla="*/ 3 w 7"/>
                <a:gd name="T83" fmla="*/ 2 h 18"/>
                <a:gd name="T84" fmla="*/ 3 w 7"/>
                <a:gd name="T85" fmla="*/ 2 h 18"/>
                <a:gd name="T86" fmla="*/ 2 w 7"/>
                <a:gd name="T87" fmla="*/ 1 h 18"/>
                <a:gd name="T88" fmla="*/ 2 w 7"/>
                <a:gd name="T89" fmla="*/ 1 h 18"/>
                <a:gd name="T90" fmla="*/ 1 w 7"/>
                <a:gd name="T91" fmla="*/ 1 h 18"/>
                <a:gd name="T92" fmla="*/ 1 w 7"/>
                <a:gd name="T93" fmla="*/ 1 h 18"/>
                <a:gd name="T94" fmla="*/ 1 w 7"/>
                <a:gd name="T95" fmla="*/ 2 h 18"/>
                <a:gd name="T96" fmla="*/ 0 w 7"/>
                <a:gd name="T97" fmla="*/ 3 h 18"/>
                <a:gd name="T98" fmla="*/ 0 w 7"/>
                <a:gd name="T99" fmla="*/ 4 h 18"/>
                <a:gd name="T100" fmla="*/ 1 w 7"/>
                <a:gd name="T101" fmla="*/ 4 h 18"/>
                <a:gd name="T102" fmla="*/ 1 w 7"/>
                <a:gd name="T103" fmla="*/ 5 h 18"/>
                <a:gd name="T104" fmla="*/ 1 w 7"/>
                <a:gd name="T105" fmla="*/ 6 h 18"/>
                <a:gd name="T106" fmla="*/ 1 w 7"/>
                <a:gd name="T107" fmla="*/ 7 h 18"/>
                <a:gd name="T108" fmla="*/ 1 w 7"/>
                <a:gd name="T109" fmla="*/ 8 h 18"/>
                <a:gd name="T110" fmla="*/ 2 w 7"/>
                <a:gd name="T1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" h="18">
                  <a:moveTo>
                    <a:pt x="2" y="9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6" name="Freeform 430"/>
            <p:cNvSpPr>
              <a:spLocks/>
            </p:cNvSpPr>
            <p:nvPr/>
          </p:nvSpPr>
          <p:spPr bwMode="auto">
            <a:xfrm>
              <a:off x="882" y="3150"/>
              <a:ext cx="4" cy="21"/>
            </a:xfrm>
            <a:custGeom>
              <a:avLst/>
              <a:gdLst>
                <a:gd name="T0" fmla="*/ 1 w 4"/>
                <a:gd name="T1" fmla="*/ 10 h 21"/>
                <a:gd name="T2" fmla="*/ 1 w 4"/>
                <a:gd name="T3" fmla="*/ 11 h 21"/>
                <a:gd name="T4" fmla="*/ 1 w 4"/>
                <a:gd name="T5" fmla="*/ 12 h 21"/>
                <a:gd name="T6" fmla="*/ 1 w 4"/>
                <a:gd name="T7" fmla="*/ 13 h 21"/>
                <a:gd name="T8" fmla="*/ 1 w 4"/>
                <a:gd name="T9" fmla="*/ 14 h 21"/>
                <a:gd name="T10" fmla="*/ 1 w 4"/>
                <a:gd name="T11" fmla="*/ 15 h 21"/>
                <a:gd name="T12" fmla="*/ 1 w 4"/>
                <a:gd name="T13" fmla="*/ 15 h 21"/>
                <a:gd name="T14" fmla="*/ 1 w 4"/>
                <a:gd name="T15" fmla="*/ 16 h 21"/>
                <a:gd name="T16" fmla="*/ 1 w 4"/>
                <a:gd name="T17" fmla="*/ 17 h 21"/>
                <a:gd name="T18" fmla="*/ 1 w 4"/>
                <a:gd name="T19" fmla="*/ 18 h 21"/>
                <a:gd name="T20" fmla="*/ 2 w 4"/>
                <a:gd name="T21" fmla="*/ 18 h 21"/>
                <a:gd name="T22" fmla="*/ 2 w 4"/>
                <a:gd name="T23" fmla="*/ 17 h 21"/>
                <a:gd name="T24" fmla="*/ 2 w 4"/>
                <a:gd name="T25" fmla="*/ 17 h 21"/>
                <a:gd name="T26" fmla="*/ 3 w 4"/>
                <a:gd name="T27" fmla="*/ 16 h 21"/>
                <a:gd name="T28" fmla="*/ 3 w 4"/>
                <a:gd name="T29" fmla="*/ 17 h 21"/>
                <a:gd name="T30" fmla="*/ 2 w 4"/>
                <a:gd name="T31" fmla="*/ 18 h 21"/>
                <a:gd name="T32" fmla="*/ 2 w 4"/>
                <a:gd name="T33" fmla="*/ 18 h 21"/>
                <a:gd name="T34" fmla="*/ 2 w 4"/>
                <a:gd name="T35" fmla="*/ 18 h 21"/>
                <a:gd name="T36" fmla="*/ 2 w 4"/>
                <a:gd name="T37" fmla="*/ 19 h 21"/>
                <a:gd name="T38" fmla="*/ 2 w 4"/>
                <a:gd name="T39" fmla="*/ 19 h 21"/>
                <a:gd name="T40" fmla="*/ 2 w 4"/>
                <a:gd name="T41" fmla="*/ 20 h 21"/>
                <a:gd name="T42" fmla="*/ 1 w 4"/>
                <a:gd name="T43" fmla="*/ 20 h 21"/>
                <a:gd name="T44" fmla="*/ 1 w 4"/>
                <a:gd name="T45" fmla="*/ 19 h 21"/>
                <a:gd name="T46" fmla="*/ 1 w 4"/>
                <a:gd name="T47" fmla="*/ 18 h 21"/>
                <a:gd name="T48" fmla="*/ 1 w 4"/>
                <a:gd name="T49" fmla="*/ 17 h 21"/>
                <a:gd name="T50" fmla="*/ 0 w 4"/>
                <a:gd name="T51" fmla="*/ 15 h 21"/>
                <a:gd name="T52" fmla="*/ 0 w 4"/>
                <a:gd name="T53" fmla="*/ 14 h 21"/>
                <a:gd name="T54" fmla="*/ 0 w 4"/>
                <a:gd name="T55" fmla="*/ 13 h 21"/>
                <a:gd name="T56" fmla="*/ 0 w 4"/>
                <a:gd name="T57" fmla="*/ 12 h 21"/>
                <a:gd name="T58" fmla="*/ 0 w 4"/>
                <a:gd name="T59" fmla="*/ 10 h 21"/>
                <a:gd name="T60" fmla="*/ 0 w 4"/>
                <a:gd name="T61" fmla="*/ 8 h 21"/>
                <a:gd name="T62" fmla="*/ 0 w 4"/>
                <a:gd name="T63" fmla="*/ 7 h 21"/>
                <a:gd name="T64" fmla="*/ 0 w 4"/>
                <a:gd name="T65" fmla="*/ 5 h 21"/>
                <a:gd name="T66" fmla="*/ 1 w 4"/>
                <a:gd name="T67" fmla="*/ 5 h 21"/>
                <a:gd name="T68" fmla="*/ 1 w 4"/>
                <a:gd name="T69" fmla="*/ 3 h 21"/>
                <a:gd name="T70" fmla="*/ 1 w 4"/>
                <a:gd name="T71" fmla="*/ 2 h 21"/>
                <a:gd name="T72" fmla="*/ 1 w 4"/>
                <a:gd name="T73" fmla="*/ 1 h 21"/>
                <a:gd name="T74" fmla="*/ 2 w 4"/>
                <a:gd name="T75" fmla="*/ 0 h 21"/>
                <a:gd name="T76" fmla="*/ 2 w 4"/>
                <a:gd name="T77" fmla="*/ 1 h 21"/>
                <a:gd name="T78" fmla="*/ 2 w 4"/>
                <a:gd name="T79" fmla="*/ 1 h 21"/>
                <a:gd name="T80" fmla="*/ 2 w 4"/>
                <a:gd name="T81" fmla="*/ 2 h 21"/>
                <a:gd name="T82" fmla="*/ 3 w 4"/>
                <a:gd name="T83" fmla="*/ 2 h 21"/>
                <a:gd name="T84" fmla="*/ 3 w 4"/>
                <a:gd name="T85" fmla="*/ 3 h 21"/>
                <a:gd name="T86" fmla="*/ 3 w 4"/>
                <a:gd name="T87" fmla="*/ 4 h 21"/>
                <a:gd name="T88" fmla="*/ 3 w 4"/>
                <a:gd name="T89" fmla="*/ 4 h 21"/>
                <a:gd name="T90" fmla="*/ 3 w 4"/>
                <a:gd name="T91" fmla="*/ 5 h 21"/>
                <a:gd name="T92" fmla="*/ 3 w 4"/>
                <a:gd name="T93" fmla="*/ 4 h 21"/>
                <a:gd name="T94" fmla="*/ 3 w 4"/>
                <a:gd name="T95" fmla="*/ 3 h 21"/>
                <a:gd name="T96" fmla="*/ 2 w 4"/>
                <a:gd name="T97" fmla="*/ 2 h 21"/>
                <a:gd name="T98" fmla="*/ 2 w 4"/>
                <a:gd name="T99" fmla="*/ 2 h 21"/>
                <a:gd name="T100" fmla="*/ 2 w 4"/>
                <a:gd name="T101" fmla="*/ 2 h 21"/>
                <a:gd name="T102" fmla="*/ 2 w 4"/>
                <a:gd name="T103" fmla="*/ 2 h 21"/>
                <a:gd name="T104" fmla="*/ 1 w 4"/>
                <a:gd name="T105" fmla="*/ 2 h 21"/>
                <a:gd name="T106" fmla="*/ 1 w 4"/>
                <a:gd name="T107" fmla="*/ 3 h 21"/>
                <a:gd name="T108" fmla="*/ 1 w 4"/>
                <a:gd name="T109" fmla="*/ 4 h 21"/>
                <a:gd name="T110" fmla="*/ 1 w 4"/>
                <a:gd name="T111" fmla="*/ 5 h 21"/>
                <a:gd name="T112" fmla="*/ 1 w 4"/>
                <a:gd name="T113" fmla="*/ 5 h 21"/>
                <a:gd name="T114" fmla="*/ 1 w 4"/>
                <a:gd name="T115" fmla="*/ 6 h 21"/>
                <a:gd name="T116" fmla="*/ 1 w 4"/>
                <a:gd name="T117" fmla="*/ 8 h 21"/>
                <a:gd name="T118" fmla="*/ 1 w 4"/>
                <a:gd name="T119" fmla="*/ 8 h 21"/>
                <a:gd name="T120" fmla="*/ 1 w 4"/>
                <a:gd name="T1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21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7" name="Freeform 431"/>
            <p:cNvSpPr>
              <a:spLocks/>
            </p:cNvSpPr>
            <p:nvPr/>
          </p:nvSpPr>
          <p:spPr bwMode="auto">
            <a:xfrm>
              <a:off x="870" y="3150"/>
              <a:ext cx="5" cy="20"/>
            </a:xfrm>
            <a:custGeom>
              <a:avLst/>
              <a:gdLst>
                <a:gd name="T0" fmla="*/ 1 w 5"/>
                <a:gd name="T1" fmla="*/ 11 h 20"/>
                <a:gd name="T2" fmla="*/ 1 w 5"/>
                <a:gd name="T3" fmla="*/ 11 h 20"/>
                <a:gd name="T4" fmla="*/ 1 w 5"/>
                <a:gd name="T5" fmla="*/ 12 h 20"/>
                <a:gd name="T6" fmla="*/ 1 w 5"/>
                <a:gd name="T7" fmla="*/ 13 h 20"/>
                <a:gd name="T8" fmla="*/ 2 w 5"/>
                <a:gd name="T9" fmla="*/ 14 h 20"/>
                <a:gd name="T10" fmla="*/ 2 w 5"/>
                <a:gd name="T11" fmla="*/ 14 h 20"/>
                <a:gd name="T12" fmla="*/ 2 w 5"/>
                <a:gd name="T13" fmla="*/ 15 h 20"/>
                <a:gd name="T14" fmla="*/ 2 w 5"/>
                <a:gd name="T15" fmla="*/ 16 h 20"/>
                <a:gd name="T16" fmla="*/ 2 w 5"/>
                <a:gd name="T17" fmla="*/ 17 h 20"/>
                <a:gd name="T18" fmla="*/ 2 w 5"/>
                <a:gd name="T19" fmla="*/ 17 h 20"/>
                <a:gd name="T20" fmla="*/ 2 w 5"/>
                <a:gd name="T21" fmla="*/ 17 h 20"/>
                <a:gd name="T22" fmla="*/ 3 w 5"/>
                <a:gd name="T23" fmla="*/ 17 h 20"/>
                <a:gd name="T24" fmla="*/ 3 w 5"/>
                <a:gd name="T25" fmla="*/ 17 h 20"/>
                <a:gd name="T26" fmla="*/ 3 w 5"/>
                <a:gd name="T27" fmla="*/ 17 h 20"/>
                <a:gd name="T28" fmla="*/ 4 w 5"/>
                <a:gd name="T29" fmla="*/ 16 h 20"/>
                <a:gd name="T30" fmla="*/ 4 w 5"/>
                <a:gd name="T31" fmla="*/ 15 h 20"/>
                <a:gd name="T32" fmla="*/ 4 w 5"/>
                <a:gd name="T33" fmla="*/ 16 h 20"/>
                <a:gd name="T34" fmla="*/ 4 w 5"/>
                <a:gd name="T35" fmla="*/ 17 h 20"/>
                <a:gd name="T36" fmla="*/ 4 w 5"/>
                <a:gd name="T37" fmla="*/ 17 h 20"/>
                <a:gd name="T38" fmla="*/ 4 w 5"/>
                <a:gd name="T39" fmla="*/ 18 h 20"/>
                <a:gd name="T40" fmla="*/ 3 w 5"/>
                <a:gd name="T41" fmla="*/ 19 h 20"/>
                <a:gd name="T42" fmla="*/ 3 w 5"/>
                <a:gd name="T43" fmla="*/ 18 h 20"/>
                <a:gd name="T44" fmla="*/ 2 w 5"/>
                <a:gd name="T45" fmla="*/ 17 h 20"/>
                <a:gd name="T46" fmla="*/ 2 w 5"/>
                <a:gd name="T47" fmla="*/ 17 h 20"/>
                <a:gd name="T48" fmla="*/ 1 w 5"/>
                <a:gd name="T49" fmla="*/ 16 h 20"/>
                <a:gd name="T50" fmla="*/ 1 w 5"/>
                <a:gd name="T51" fmla="*/ 14 h 20"/>
                <a:gd name="T52" fmla="*/ 1 w 5"/>
                <a:gd name="T53" fmla="*/ 14 h 20"/>
                <a:gd name="T54" fmla="*/ 0 w 5"/>
                <a:gd name="T55" fmla="*/ 12 h 20"/>
                <a:gd name="T56" fmla="*/ 0 w 5"/>
                <a:gd name="T57" fmla="*/ 11 h 20"/>
                <a:gd name="T58" fmla="*/ 0 w 5"/>
                <a:gd name="T59" fmla="*/ 9 h 20"/>
                <a:gd name="T60" fmla="*/ 0 w 5"/>
                <a:gd name="T61" fmla="*/ 8 h 20"/>
                <a:gd name="T62" fmla="*/ 0 w 5"/>
                <a:gd name="T63" fmla="*/ 6 h 20"/>
                <a:gd name="T64" fmla="*/ 0 w 5"/>
                <a:gd name="T65" fmla="*/ 5 h 20"/>
                <a:gd name="T66" fmla="*/ 0 w 5"/>
                <a:gd name="T67" fmla="*/ 4 h 20"/>
                <a:gd name="T68" fmla="*/ 0 w 5"/>
                <a:gd name="T69" fmla="*/ 2 h 20"/>
                <a:gd name="T70" fmla="*/ 0 w 5"/>
                <a:gd name="T71" fmla="*/ 2 h 20"/>
                <a:gd name="T72" fmla="*/ 1 w 5"/>
                <a:gd name="T73" fmla="*/ 0 h 20"/>
                <a:gd name="T74" fmla="*/ 1 w 5"/>
                <a:gd name="T75" fmla="*/ 1 h 20"/>
                <a:gd name="T76" fmla="*/ 1 w 5"/>
                <a:gd name="T77" fmla="*/ 1 h 20"/>
                <a:gd name="T78" fmla="*/ 2 w 5"/>
                <a:gd name="T79" fmla="*/ 2 h 20"/>
                <a:gd name="T80" fmla="*/ 2 w 5"/>
                <a:gd name="T81" fmla="*/ 2 h 20"/>
                <a:gd name="T82" fmla="*/ 2 w 5"/>
                <a:gd name="T83" fmla="*/ 3 h 20"/>
                <a:gd name="T84" fmla="*/ 2 w 5"/>
                <a:gd name="T85" fmla="*/ 3 h 20"/>
                <a:gd name="T86" fmla="*/ 2 w 5"/>
                <a:gd name="T87" fmla="*/ 4 h 20"/>
                <a:gd name="T88" fmla="*/ 2 w 5"/>
                <a:gd name="T89" fmla="*/ 3 h 20"/>
                <a:gd name="T90" fmla="*/ 2 w 5"/>
                <a:gd name="T91" fmla="*/ 2 h 20"/>
                <a:gd name="T92" fmla="*/ 1 w 5"/>
                <a:gd name="T93" fmla="*/ 2 h 20"/>
                <a:gd name="T94" fmla="*/ 1 w 5"/>
                <a:gd name="T95" fmla="*/ 2 h 20"/>
                <a:gd name="T96" fmla="*/ 0 w 5"/>
                <a:gd name="T97" fmla="*/ 2 h 20"/>
                <a:gd name="T98" fmla="*/ 0 w 5"/>
                <a:gd name="T99" fmla="*/ 3 h 20"/>
                <a:gd name="T100" fmla="*/ 0 w 5"/>
                <a:gd name="T101" fmla="*/ 4 h 20"/>
                <a:gd name="T102" fmla="*/ 0 w 5"/>
                <a:gd name="T103" fmla="*/ 5 h 20"/>
                <a:gd name="T104" fmla="*/ 0 w 5"/>
                <a:gd name="T105" fmla="*/ 5 h 20"/>
                <a:gd name="T106" fmla="*/ 0 w 5"/>
                <a:gd name="T107" fmla="*/ 6 h 20"/>
                <a:gd name="T108" fmla="*/ 0 w 5"/>
                <a:gd name="T109" fmla="*/ 7 h 20"/>
                <a:gd name="T110" fmla="*/ 1 w 5"/>
                <a:gd name="T111" fmla="*/ 8 h 20"/>
                <a:gd name="T112" fmla="*/ 1 w 5"/>
                <a:gd name="T113" fmla="*/ 9 h 20"/>
                <a:gd name="T114" fmla="*/ 1 w 5"/>
                <a:gd name="T1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0">
                  <a:moveTo>
                    <a:pt x="1" y="11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8" name="Freeform 432"/>
            <p:cNvSpPr>
              <a:spLocks/>
            </p:cNvSpPr>
            <p:nvPr/>
          </p:nvSpPr>
          <p:spPr bwMode="auto">
            <a:xfrm>
              <a:off x="938" y="3130"/>
              <a:ext cx="19" cy="7"/>
            </a:xfrm>
            <a:custGeom>
              <a:avLst/>
              <a:gdLst>
                <a:gd name="T0" fmla="*/ 8 w 19"/>
                <a:gd name="T1" fmla="*/ 2 h 7"/>
                <a:gd name="T2" fmla="*/ 8 w 19"/>
                <a:gd name="T3" fmla="*/ 2 h 7"/>
                <a:gd name="T4" fmla="*/ 7 w 19"/>
                <a:gd name="T5" fmla="*/ 3 h 7"/>
                <a:gd name="T6" fmla="*/ 6 w 19"/>
                <a:gd name="T7" fmla="*/ 3 h 7"/>
                <a:gd name="T8" fmla="*/ 5 w 19"/>
                <a:gd name="T9" fmla="*/ 3 h 7"/>
                <a:gd name="T10" fmla="*/ 5 w 19"/>
                <a:gd name="T11" fmla="*/ 3 h 7"/>
                <a:gd name="T12" fmla="*/ 4 w 19"/>
                <a:gd name="T13" fmla="*/ 3 h 7"/>
                <a:gd name="T14" fmla="*/ 4 w 19"/>
                <a:gd name="T15" fmla="*/ 4 h 7"/>
                <a:gd name="T16" fmla="*/ 3 w 19"/>
                <a:gd name="T17" fmla="*/ 4 h 7"/>
                <a:gd name="T18" fmla="*/ 2 w 19"/>
                <a:gd name="T19" fmla="*/ 4 h 7"/>
                <a:gd name="T20" fmla="*/ 2 w 19"/>
                <a:gd name="T21" fmla="*/ 5 h 7"/>
                <a:gd name="T22" fmla="*/ 2 w 19"/>
                <a:gd name="T23" fmla="*/ 5 h 7"/>
                <a:gd name="T24" fmla="*/ 3 w 19"/>
                <a:gd name="T25" fmla="*/ 6 h 7"/>
                <a:gd name="T26" fmla="*/ 3 w 19"/>
                <a:gd name="T27" fmla="*/ 6 h 7"/>
                <a:gd name="T28" fmla="*/ 5 w 19"/>
                <a:gd name="T29" fmla="*/ 6 h 7"/>
                <a:gd name="T30" fmla="*/ 4 w 19"/>
                <a:gd name="T31" fmla="*/ 6 h 7"/>
                <a:gd name="T32" fmla="*/ 3 w 19"/>
                <a:gd name="T33" fmla="*/ 6 h 7"/>
                <a:gd name="T34" fmla="*/ 2 w 19"/>
                <a:gd name="T35" fmla="*/ 6 h 7"/>
                <a:gd name="T36" fmla="*/ 2 w 19"/>
                <a:gd name="T37" fmla="*/ 6 h 7"/>
                <a:gd name="T38" fmla="*/ 1 w 19"/>
                <a:gd name="T39" fmla="*/ 6 h 7"/>
                <a:gd name="T40" fmla="*/ 0 w 19"/>
                <a:gd name="T41" fmla="*/ 6 h 7"/>
                <a:gd name="T42" fmla="*/ 1 w 19"/>
                <a:gd name="T43" fmla="*/ 5 h 7"/>
                <a:gd name="T44" fmla="*/ 2 w 19"/>
                <a:gd name="T45" fmla="*/ 5 h 7"/>
                <a:gd name="T46" fmla="*/ 2 w 19"/>
                <a:gd name="T47" fmla="*/ 4 h 7"/>
                <a:gd name="T48" fmla="*/ 3 w 19"/>
                <a:gd name="T49" fmla="*/ 3 h 7"/>
                <a:gd name="T50" fmla="*/ 5 w 19"/>
                <a:gd name="T51" fmla="*/ 3 h 7"/>
                <a:gd name="T52" fmla="*/ 5 w 19"/>
                <a:gd name="T53" fmla="*/ 2 h 7"/>
                <a:gd name="T54" fmla="*/ 7 w 19"/>
                <a:gd name="T55" fmla="*/ 2 h 7"/>
                <a:gd name="T56" fmla="*/ 8 w 19"/>
                <a:gd name="T57" fmla="*/ 1 h 7"/>
                <a:gd name="T58" fmla="*/ 9 w 19"/>
                <a:gd name="T59" fmla="*/ 1 h 7"/>
                <a:gd name="T60" fmla="*/ 11 w 19"/>
                <a:gd name="T61" fmla="*/ 1 h 7"/>
                <a:gd name="T62" fmla="*/ 12 w 19"/>
                <a:gd name="T63" fmla="*/ 1 h 7"/>
                <a:gd name="T64" fmla="*/ 14 w 19"/>
                <a:gd name="T65" fmla="*/ 0 h 7"/>
                <a:gd name="T66" fmla="*/ 14 w 19"/>
                <a:gd name="T67" fmla="*/ 0 h 7"/>
                <a:gd name="T68" fmla="*/ 16 w 19"/>
                <a:gd name="T69" fmla="*/ 0 h 7"/>
                <a:gd name="T70" fmla="*/ 17 w 19"/>
                <a:gd name="T71" fmla="*/ 1 h 7"/>
                <a:gd name="T72" fmla="*/ 18 w 19"/>
                <a:gd name="T73" fmla="*/ 1 h 7"/>
                <a:gd name="T74" fmla="*/ 18 w 19"/>
                <a:gd name="T75" fmla="*/ 1 h 7"/>
                <a:gd name="T76" fmla="*/ 17 w 19"/>
                <a:gd name="T77" fmla="*/ 1 h 7"/>
                <a:gd name="T78" fmla="*/ 17 w 19"/>
                <a:gd name="T79" fmla="*/ 2 h 7"/>
                <a:gd name="T80" fmla="*/ 17 w 19"/>
                <a:gd name="T81" fmla="*/ 2 h 7"/>
                <a:gd name="T82" fmla="*/ 17 w 19"/>
                <a:gd name="T83" fmla="*/ 3 h 7"/>
                <a:gd name="T84" fmla="*/ 17 w 19"/>
                <a:gd name="T85" fmla="*/ 3 h 7"/>
                <a:gd name="T86" fmla="*/ 16 w 19"/>
                <a:gd name="T87" fmla="*/ 3 h 7"/>
                <a:gd name="T88" fmla="*/ 16 w 19"/>
                <a:gd name="T89" fmla="*/ 4 h 7"/>
                <a:gd name="T90" fmla="*/ 15 w 19"/>
                <a:gd name="T91" fmla="*/ 4 h 7"/>
                <a:gd name="T92" fmla="*/ 16 w 19"/>
                <a:gd name="T93" fmla="*/ 3 h 7"/>
                <a:gd name="T94" fmla="*/ 16 w 19"/>
                <a:gd name="T95" fmla="*/ 3 h 7"/>
                <a:gd name="T96" fmla="*/ 17 w 19"/>
                <a:gd name="T97" fmla="*/ 2 h 7"/>
                <a:gd name="T98" fmla="*/ 17 w 19"/>
                <a:gd name="T99" fmla="*/ 2 h 7"/>
                <a:gd name="T100" fmla="*/ 16 w 19"/>
                <a:gd name="T101" fmla="*/ 1 h 7"/>
                <a:gd name="T102" fmla="*/ 15 w 19"/>
                <a:gd name="T103" fmla="*/ 1 h 7"/>
                <a:gd name="T104" fmla="*/ 15 w 19"/>
                <a:gd name="T105" fmla="*/ 1 h 7"/>
                <a:gd name="T106" fmla="*/ 14 w 19"/>
                <a:gd name="T107" fmla="*/ 1 h 7"/>
                <a:gd name="T108" fmla="*/ 14 w 19"/>
                <a:gd name="T109" fmla="*/ 1 h 7"/>
                <a:gd name="T110" fmla="*/ 13 w 19"/>
                <a:gd name="T111" fmla="*/ 1 h 7"/>
                <a:gd name="T112" fmla="*/ 11 w 19"/>
                <a:gd name="T113" fmla="*/ 1 h 7"/>
                <a:gd name="T114" fmla="*/ 11 w 19"/>
                <a:gd name="T115" fmla="*/ 2 h 7"/>
                <a:gd name="T116" fmla="*/ 10 w 19"/>
                <a:gd name="T117" fmla="*/ 2 h 7"/>
                <a:gd name="T118" fmla="*/ 8 w 19"/>
                <a:gd name="T1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7">
                  <a:moveTo>
                    <a:pt x="8" y="2"/>
                  </a:move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9" name="Freeform 433"/>
            <p:cNvSpPr>
              <a:spLocks/>
            </p:cNvSpPr>
            <p:nvPr/>
          </p:nvSpPr>
          <p:spPr bwMode="auto">
            <a:xfrm>
              <a:off x="841" y="3159"/>
              <a:ext cx="5" cy="21"/>
            </a:xfrm>
            <a:custGeom>
              <a:avLst/>
              <a:gdLst>
                <a:gd name="T0" fmla="*/ 1 w 5"/>
                <a:gd name="T1" fmla="*/ 10 h 21"/>
                <a:gd name="T2" fmla="*/ 0 w 5"/>
                <a:gd name="T3" fmla="*/ 11 h 21"/>
                <a:gd name="T4" fmla="*/ 0 w 5"/>
                <a:gd name="T5" fmla="*/ 12 h 21"/>
                <a:gd name="T6" fmla="*/ 0 w 5"/>
                <a:gd name="T7" fmla="*/ 12 h 21"/>
                <a:gd name="T8" fmla="*/ 0 w 5"/>
                <a:gd name="T9" fmla="*/ 13 h 21"/>
                <a:gd name="T10" fmla="*/ 0 w 5"/>
                <a:gd name="T11" fmla="*/ 14 h 21"/>
                <a:gd name="T12" fmla="*/ 0 w 5"/>
                <a:gd name="T13" fmla="*/ 15 h 21"/>
                <a:gd name="T14" fmla="*/ 0 w 5"/>
                <a:gd name="T15" fmla="*/ 15 h 21"/>
                <a:gd name="T16" fmla="*/ 0 w 5"/>
                <a:gd name="T17" fmla="*/ 16 h 21"/>
                <a:gd name="T18" fmla="*/ 0 w 5"/>
                <a:gd name="T19" fmla="*/ 17 h 21"/>
                <a:gd name="T20" fmla="*/ 0 w 5"/>
                <a:gd name="T21" fmla="*/ 17 h 21"/>
                <a:gd name="T22" fmla="*/ 0 w 5"/>
                <a:gd name="T23" fmla="*/ 18 h 21"/>
                <a:gd name="T24" fmla="*/ 1 w 5"/>
                <a:gd name="T25" fmla="*/ 18 h 21"/>
                <a:gd name="T26" fmla="*/ 1 w 5"/>
                <a:gd name="T27" fmla="*/ 18 h 21"/>
                <a:gd name="T28" fmla="*/ 2 w 5"/>
                <a:gd name="T29" fmla="*/ 18 h 21"/>
                <a:gd name="T30" fmla="*/ 2 w 5"/>
                <a:gd name="T31" fmla="*/ 17 h 21"/>
                <a:gd name="T32" fmla="*/ 2 w 5"/>
                <a:gd name="T33" fmla="*/ 18 h 21"/>
                <a:gd name="T34" fmla="*/ 2 w 5"/>
                <a:gd name="T35" fmla="*/ 18 h 21"/>
                <a:gd name="T36" fmla="*/ 1 w 5"/>
                <a:gd name="T37" fmla="*/ 18 h 21"/>
                <a:gd name="T38" fmla="*/ 1 w 5"/>
                <a:gd name="T39" fmla="*/ 19 h 21"/>
                <a:gd name="T40" fmla="*/ 1 w 5"/>
                <a:gd name="T41" fmla="*/ 20 h 21"/>
                <a:gd name="T42" fmla="*/ 0 w 5"/>
                <a:gd name="T43" fmla="*/ 19 h 21"/>
                <a:gd name="T44" fmla="*/ 0 w 5"/>
                <a:gd name="T45" fmla="*/ 18 h 21"/>
                <a:gd name="T46" fmla="*/ 0 w 5"/>
                <a:gd name="T47" fmla="*/ 17 h 21"/>
                <a:gd name="T48" fmla="*/ 0 w 5"/>
                <a:gd name="T49" fmla="*/ 15 h 21"/>
                <a:gd name="T50" fmla="*/ 0 w 5"/>
                <a:gd name="T51" fmla="*/ 14 h 21"/>
                <a:gd name="T52" fmla="*/ 0 w 5"/>
                <a:gd name="T53" fmla="*/ 12 h 21"/>
                <a:gd name="T54" fmla="*/ 0 w 5"/>
                <a:gd name="T55" fmla="*/ 11 h 21"/>
                <a:gd name="T56" fmla="*/ 0 w 5"/>
                <a:gd name="T57" fmla="*/ 9 h 21"/>
                <a:gd name="T58" fmla="*/ 0 w 5"/>
                <a:gd name="T59" fmla="*/ 8 h 21"/>
                <a:gd name="T60" fmla="*/ 1 w 5"/>
                <a:gd name="T61" fmla="*/ 6 h 21"/>
                <a:gd name="T62" fmla="*/ 1 w 5"/>
                <a:gd name="T63" fmla="*/ 5 h 21"/>
                <a:gd name="T64" fmla="*/ 1 w 5"/>
                <a:gd name="T65" fmla="*/ 4 h 21"/>
                <a:gd name="T66" fmla="*/ 2 w 5"/>
                <a:gd name="T67" fmla="*/ 3 h 21"/>
                <a:gd name="T68" fmla="*/ 2 w 5"/>
                <a:gd name="T69" fmla="*/ 2 h 21"/>
                <a:gd name="T70" fmla="*/ 3 w 5"/>
                <a:gd name="T71" fmla="*/ 1 h 21"/>
                <a:gd name="T72" fmla="*/ 3 w 5"/>
                <a:gd name="T73" fmla="*/ 0 h 21"/>
                <a:gd name="T74" fmla="*/ 3 w 5"/>
                <a:gd name="T75" fmla="*/ 1 h 21"/>
                <a:gd name="T76" fmla="*/ 4 w 5"/>
                <a:gd name="T77" fmla="*/ 2 h 21"/>
                <a:gd name="T78" fmla="*/ 4 w 5"/>
                <a:gd name="T79" fmla="*/ 2 h 21"/>
                <a:gd name="T80" fmla="*/ 4 w 5"/>
                <a:gd name="T81" fmla="*/ 3 h 21"/>
                <a:gd name="T82" fmla="*/ 4 w 5"/>
                <a:gd name="T83" fmla="*/ 4 h 21"/>
                <a:gd name="T84" fmla="*/ 4 w 5"/>
                <a:gd name="T85" fmla="*/ 5 h 21"/>
                <a:gd name="T86" fmla="*/ 4 w 5"/>
                <a:gd name="T87" fmla="*/ 5 h 21"/>
                <a:gd name="T88" fmla="*/ 4 w 5"/>
                <a:gd name="T89" fmla="*/ 5 h 21"/>
                <a:gd name="T90" fmla="*/ 4 w 5"/>
                <a:gd name="T91" fmla="*/ 4 h 21"/>
                <a:gd name="T92" fmla="*/ 3 w 5"/>
                <a:gd name="T93" fmla="*/ 3 h 21"/>
                <a:gd name="T94" fmla="*/ 3 w 5"/>
                <a:gd name="T95" fmla="*/ 2 h 21"/>
                <a:gd name="T96" fmla="*/ 2 w 5"/>
                <a:gd name="T97" fmla="*/ 2 h 21"/>
                <a:gd name="T98" fmla="*/ 2 w 5"/>
                <a:gd name="T99" fmla="*/ 3 h 21"/>
                <a:gd name="T100" fmla="*/ 2 w 5"/>
                <a:gd name="T101" fmla="*/ 4 h 21"/>
                <a:gd name="T102" fmla="*/ 2 w 5"/>
                <a:gd name="T103" fmla="*/ 4 h 21"/>
                <a:gd name="T104" fmla="*/ 2 w 5"/>
                <a:gd name="T105" fmla="*/ 5 h 21"/>
                <a:gd name="T106" fmla="*/ 1 w 5"/>
                <a:gd name="T107" fmla="*/ 5 h 21"/>
                <a:gd name="T108" fmla="*/ 1 w 5"/>
                <a:gd name="T109" fmla="*/ 7 h 21"/>
                <a:gd name="T110" fmla="*/ 1 w 5"/>
                <a:gd name="T111" fmla="*/ 8 h 21"/>
                <a:gd name="T112" fmla="*/ 1 w 5"/>
                <a:gd name="T113" fmla="*/ 9 h 21"/>
                <a:gd name="T114" fmla="*/ 1 w 5"/>
                <a:gd name="T1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1">
                  <a:moveTo>
                    <a:pt x="1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0" name="Freeform 434"/>
            <p:cNvSpPr>
              <a:spLocks/>
            </p:cNvSpPr>
            <p:nvPr/>
          </p:nvSpPr>
          <p:spPr bwMode="auto">
            <a:xfrm>
              <a:off x="827" y="3161"/>
              <a:ext cx="6" cy="20"/>
            </a:xfrm>
            <a:custGeom>
              <a:avLst/>
              <a:gdLst>
                <a:gd name="T0" fmla="*/ 2 w 6"/>
                <a:gd name="T1" fmla="*/ 10 h 20"/>
                <a:gd name="T2" fmla="*/ 2 w 6"/>
                <a:gd name="T3" fmla="*/ 11 h 20"/>
                <a:gd name="T4" fmla="*/ 2 w 6"/>
                <a:gd name="T5" fmla="*/ 11 h 20"/>
                <a:gd name="T6" fmla="*/ 2 w 6"/>
                <a:gd name="T7" fmla="*/ 12 h 20"/>
                <a:gd name="T8" fmla="*/ 2 w 6"/>
                <a:gd name="T9" fmla="*/ 13 h 20"/>
                <a:gd name="T10" fmla="*/ 3 w 6"/>
                <a:gd name="T11" fmla="*/ 14 h 20"/>
                <a:gd name="T12" fmla="*/ 3 w 6"/>
                <a:gd name="T13" fmla="*/ 14 h 20"/>
                <a:gd name="T14" fmla="*/ 3 w 6"/>
                <a:gd name="T15" fmla="*/ 15 h 20"/>
                <a:gd name="T16" fmla="*/ 3 w 6"/>
                <a:gd name="T17" fmla="*/ 15 h 20"/>
                <a:gd name="T18" fmla="*/ 3 w 6"/>
                <a:gd name="T19" fmla="*/ 16 h 20"/>
                <a:gd name="T20" fmla="*/ 4 w 6"/>
                <a:gd name="T21" fmla="*/ 16 h 20"/>
                <a:gd name="T22" fmla="*/ 4 w 6"/>
                <a:gd name="T23" fmla="*/ 17 h 20"/>
                <a:gd name="T24" fmla="*/ 4 w 6"/>
                <a:gd name="T25" fmla="*/ 17 h 20"/>
                <a:gd name="T26" fmla="*/ 5 w 6"/>
                <a:gd name="T27" fmla="*/ 16 h 20"/>
                <a:gd name="T28" fmla="*/ 5 w 6"/>
                <a:gd name="T29" fmla="*/ 15 h 20"/>
                <a:gd name="T30" fmla="*/ 5 w 6"/>
                <a:gd name="T31" fmla="*/ 14 h 20"/>
                <a:gd name="T32" fmla="*/ 5 w 6"/>
                <a:gd name="T33" fmla="*/ 15 h 20"/>
                <a:gd name="T34" fmla="*/ 5 w 6"/>
                <a:gd name="T35" fmla="*/ 16 h 20"/>
                <a:gd name="T36" fmla="*/ 5 w 6"/>
                <a:gd name="T37" fmla="*/ 17 h 20"/>
                <a:gd name="T38" fmla="*/ 5 w 6"/>
                <a:gd name="T39" fmla="*/ 17 h 20"/>
                <a:gd name="T40" fmla="*/ 5 w 6"/>
                <a:gd name="T41" fmla="*/ 18 h 20"/>
                <a:gd name="T42" fmla="*/ 5 w 6"/>
                <a:gd name="T43" fmla="*/ 19 h 20"/>
                <a:gd name="T44" fmla="*/ 4 w 6"/>
                <a:gd name="T45" fmla="*/ 18 h 20"/>
                <a:gd name="T46" fmla="*/ 4 w 6"/>
                <a:gd name="T47" fmla="*/ 17 h 20"/>
                <a:gd name="T48" fmla="*/ 3 w 6"/>
                <a:gd name="T49" fmla="*/ 17 h 20"/>
                <a:gd name="T50" fmla="*/ 2 w 6"/>
                <a:gd name="T51" fmla="*/ 15 h 20"/>
                <a:gd name="T52" fmla="*/ 2 w 6"/>
                <a:gd name="T53" fmla="*/ 14 h 20"/>
                <a:gd name="T54" fmla="*/ 1 w 6"/>
                <a:gd name="T55" fmla="*/ 13 h 20"/>
                <a:gd name="T56" fmla="*/ 1 w 6"/>
                <a:gd name="T57" fmla="*/ 11 h 20"/>
                <a:gd name="T58" fmla="*/ 1 w 6"/>
                <a:gd name="T59" fmla="*/ 11 h 20"/>
                <a:gd name="T60" fmla="*/ 0 w 6"/>
                <a:gd name="T61" fmla="*/ 9 h 20"/>
                <a:gd name="T62" fmla="*/ 0 w 6"/>
                <a:gd name="T63" fmla="*/ 8 h 20"/>
                <a:gd name="T64" fmla="*/ 0 w 6"/>
                <a:gd name="T65" fmla="*/ 6 h 20"/>
                <a:gd name="T66" fmla="*/ 0 w 6"/>
                <a:gd name="T67" fmla="*/ 5 h 20"/>
                <a:gd name="T68" fmla="*/ 0 w 6"/>
                <a:gd name="T69" fmla="*/ 4 h 20"/>
                <a:gd name="T70" fmla="*/ 0 w 6"/>
                <a:gd name="T71" fmla="*/ 2 h 20"/>
                <a:gd name="T72" fmla="*/ 0 w 6"/>
                <a:gd name="T73" fmla="*/ 2 h 20"/>
                <a:gd name="T74" fmla="*/ 1 w 6"/>
                <a:gd name="T75" fmla="*/ 0 h 20"/>
                <a:gd name="T76" fmla="*/ 1 w 6"/>
                <a:gd name="T77" fmla="*/ 1 h 20"/>
                <a:gd name="T78" fmla="*/ 2 w 6"/>
                <a:gd name="T79" fmla="*/ 1 h 20"/>
                <a:gd name="T80" fmla="*/ 2 w 6"/>
                <a:gd name="T81" fmla="*/ 2 h 20"/>
                <a:gd name="T82" fmla="*/ 2 w 6"/>
                <a:gd name="T83" fmla="*/ 2 h 20"/>
                <a:gd name="T84" fmla="*/ 3 w 6"/>
                <a:gd name="T85" fmla="*/ 2 h 20"/>
                <a:gd name="T86" fmla="*/ 3 w 6"/>
                <a:gd name="T87" fmla="*/ 2 h 20"/>
                <a:gd name="T88" fmla="*/ 3 w 6"/>
                <a:gd name="T89" fmla="*/ 2 h 20"/>
                <a:gd name="T90" fmla="*/ 3 w 6"/>
                <a:gd name="T91" fmla="*/ 3 h 20"/>
                <a:gd name="T92" fmla="*/ 3 w 6"/>
                <a:gd name="T93" fmla="*/ 2 h 20"/>
                <a:gd name="T94" fmla="*/ 2 w 6"/>
                <a:gd name="T95" fmla="*/ 2 h 20"/>
                <a:gd name="T96" fmla="*/ 2 w 6"/>
                <a:gd name="T97" fmla="*/ 2 h 20"/>
                <a:gd name="T98" fmla="*/ 1 w 6"/>
                <a:gd name="T99" fmla="*/ 2 h 20"/>
                <a:gd name="T100" fmla="*/ 1 w 6"/>
                <a:gd name="T101" fmla="*/ 2 h 20"/>
                <a:gd name="T102" fmla="*/ 1 w 6"/>
                <a:gd name="T103" fmla="*/ 3 h 20"/>
                <a:gd name="T104" fmla="*/ 1 w 6"/>
                <a:gd name="T105" fmla="*/ 4 h 20"/>
                <a:gd name="T106" fmla="*/ 1 w 6"/>
                <a:gd name="T107" fmla="*/ 5 h 20"/>
                <a:gd name="T108" fmla="*/ 1 w 6"/>
                <a:gd name="T109" fmla="*/ 6 h 20"/>
                <a:gd name="T110" fmla="*/ 1 w 6"/>
                <a:gd name="T111" fmla="*/ 7 h 20"/>
                <a:gd name="T112" fmla="*/ 1 w 6"/>
                <a:gd name="T113" fmla="*/ 8 h 20"/>
                <a:gd name="T114" fmla="*/ 1 w 6"/>
                <a:gd name="T115" fmla="*/ 9 h 20"/>
                <a:gd name="T116" fmla="*/ 2 w 6"/>
                <a:gd name="T1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" h="20">
                  <a:moveTo>
                    <a:pt x="2" y="10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1" name="Freeform 435"/>
            <p:cNvSpPr>
              <a:spLocks/>
            </p:cNvSpPr>
            <p:nvPr/>
          </p:nvSpPr>
          <p:spPr bwMode="auto">
            <a:xfrm>
              <a:off x="949" y="3117"/>
              <a:ext cx="20" cy="7"/>
            </a:xfrm>
            <a:custGeom>
              <a:avLst/>
              <a:gdLst>
                <a:gd name="T0" fmla="*/ 8 w 20"/>
                <a:gd name="T1" fmla="*/ 2 h 7"/>
                <a:gd name="T2" fmla="*/ 8 w 20"/>
                <a:gd name="T3" fmla="*/ 3 h 7"/>
                <a:gd name="T4" fmla="*/ 7 w 20"/>
                <a:gd name="T5" fmla="*/ 3 h 7"/>
                <a:gd name="T6" fmla="*/ 6 w 20"/>
                <a:gd name="T7" fmla="*/ 3 h 7"/>
                <a:gd name="T8" fmla="*/ 5 w 20"/>
                <a:gd name="T9" fmla="*/ 3 h 7"/>
                <a:gd name="T10" fmla="*/ 5 w 20"/>
                <a:gd name="T11" fmla="*/ 3 h 7"/>
                <a:gd name="T12" fmla="*/ 5 w 20"/>
                <a:gd name="T13" fmla="*/ 4 h 7"/>
                <a:gd name="T14" fmla="*/ 4 w 20"/>
                <a:gd name="T15" fmla="*/ 4 h 7"/>
                <a:gd name="T16" fmla="*/ 3 w 20"/>
                <a:gd name="T17" fmla="*/ 4 h 7"/>
                <a:gd name="T18" fmla="*/ 2 w 20"/>
                <a:gd name="T19" fmla="*/ 5 h 7"/>
                <a:gd name="T20" fmla="*/ 2 w 20"/>
                <a:gd name="T21" fmla="*/ 5 h 7"/>
                <a:gd name="T22" fmla="*/ 2 w 20"/>
                <a:gd name="T23" fmla="*/ 6 h 7"/>
                <a:gd name="T24" fmla="*/ 3 w 20"/>
                <a:gd name="T25" fmla="*/ 6 h 7"/>
                <a:gd name="T26" fmla="*/ 4 w 20"/>
                <a:gd name="T27" fmla="*/ 6 h 7"/>
                <a:gd name="T28" fmla="*/ 5 w 20"/>
                <a:gd name="T29" fmla="*/ 6 h 7"/>
                <a:gd name="T30" fmla="*/ 4 w 20"/>
                <a:gd name="T31" fmla="*/ 6 h 7"/>
                <a:gd name="T32" fmla="*/ 2 w 20"/>
                <a:gd name="T33" fmla="*/ 6 h 7"/>
                <a:gd name="T34" fmla="*/ 2 w 20"/>
                <a:gd name="T35" fmla="*/ 6 h 7"/>
                <a:gd name="T36" fmla="*/ 1 w 20"/>
                <a:gd name="T37" fmla="*/ 6 h 7"/>
                <a:gd name="T38" fmla="*/ 0 w 20"/>
                <a:gd name="T39" fmla="*/ 6 h 7"/>
                <a:gd name="T40" fmla="*/ 1 w 20"/>
                <a:gd name="T41" fmla="*/ 5 h 7"/>
                <a:gd name="T42" fmla="*/ 2 w 20"/>
                <a:gd name="T43" fmla="*/ 4 h 7"/>
                <a:gd name="T44" fmla="*/ 2 w 20"/>
                <a:gd name="T45" fmla="*/ 4 h 7"/>
                <a:gd name="T46" fmla="*/ 3 w 20"/>
                <a:gd name="T47" fmla="*/ 3 h 7"/>
                <a:gd name="T48" fmla="*/ 4 w 20"/>
                <a:gd name="T49" fmla="*/ 3 h 7"/>
                <a:gd name="T50" fmla="*/ 5 w 20"/>
                <a:gd name="T51" fmla="*/ 2 h 7"/>
                <a:gd name="T52" fmla="*/ 7 w 20"/>
                <a:gd name="T53" fmla="*/ 2 h 7"/>
                <a:gd name="T54" fmla="*/ 8 w 20"/>
                <a:gd name="T55" fmla="*/ 1 h 7"/>
                <a:gd name="T56" fmla="*/ 9 w 20"/>
                <a:gd name="T57" fmla="*/ 1 h 7"/>
                <a:gd name="T58" fmla="*/ 11 w 20"/>
                <a:gd name="T59" fmla="*/ 1 h 7"/>
                <a:gd name="T60" fmla="*/ 12 w 20"/>
                <a:gd name="T61" fmla="*/ 1 h 7"/>
                <a:gd name="T62" fmla="*/ 14 w 20"/>
                <a:gd name="T63" fmla="*/ 0 h 7"/>
                <a:gd name="T64" fmla="*/ 15 w 20"/>
                <a:gd name="T65" fmla="*/ 0 h 7"/>
                <a:gd name="T66" fmla="*/ 17 w 20"/>
                <a:gd name="T67" fmla="*/ 1 h 7"/>
                <a:gd name="T68" fmla="*/ 17 w 20"/>
                <a:gd name="T69" fmla="*/ 1 h 7"/>
                <a:gd name="T70" fmla="*/ 19 w 20"/>
                <a:gd name="T71" fmla="*/ 1 h 7"/>
                <a:gd name="T72" fmla="*/ 18 w 20"/>
                <a:gd name="T73" fmla="*/ 1 h 7"/>
                <a:gd name="T74" fmla="*/ 18 w 20"/>
                <a:gd name="T75" fmla="*/ 2 h 7"/>
                <a:gd name="T76" fmla="*/ 17 w 20"/>
                <a:gd name="T77" fmla="*/ 2 h 7"/>
                <a:gd name="T78" fmla="*/ 17 w 20"/>
                <a:gd name="T79" fmla="*/ 3 h 7"/>
                <a:gd name="T80" fmla="*/ 16 w 20"/>
                <a:gd name="T81" fmla="*/ 3 h 7"/>
                <a:gd name="T82" fmla="*/ 15 w 20"/>
                <a:gd name="T83" fmla="*/ 4 h 7"/>
                <a:gd name="T84" fmla="*/ 16 w 20"/>
                <a:gd name="T85" fmla="*/ 3 h 7"/>
                <a:gd name="T86" fmla="*/ 17 w 20"/>
                <a:gd name="T87" fmla="*/ 3 h 7"/>
                <a:gd name="T88" fmla="*/ 17 w 20"/>
                <a:gd name="T89" fmla="*/ 2 h 7"/>
                <a:gd name="T90" fmla="*/ 17 w 20"/>
                <a:gd name="T91" fmla="*/ 2 h 7"/>
                <a:gd name="T92" fmla="*/ 17 w 20"/>
                <a:gd name="T93" fmla="*/ 1 h 7"/>
                <a:gd name="T94" fmla="*/ 16 w 20"/>
                <a:gd name="T95" fmla="*/ 1 h 7"/>
                <a:gd name="T96" fmla="*/ 15 w 20"/>
                <a:gd name="T97" fmla="*/ 1 h 7"/>
                <a:gd name="T98" fmla="*/ 14 w 20"/>
                <a:gd name="T99" fmla="*/ 1 h 7"/>
                <a:gd name="T100" fmla="*/ 14 w 20"/>
                <a:gd name="T101" fmla="*/ 1 h 7"/>
                <a:gd name="T102" fmla="*/ 13 w 20"/>
                <a:gd name="T103" fmla="*/ 1 h 7"/>
                <a:gd name="T104" fmla="*/ 11 w 20"/>
                <a:gd name="T105" fmla="*/ 1 h 7"/>
                <a:gd name="T106" fmla="*/ 11 w 20"/>
                <a:gd name="T107" fmla="*/ 2 h 7"/>
                <a:gd name="T108" fmla="*/ 9 w 20"/>
                <a:gd name="T109" fmla="*/ 2 h 7"/>
                <a:gd name="T110" fmla="*/ 8 w 20"/>
                <a:gd name="T1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" h="7">
                  <a:moveTo>
                    <a:pt x="8" y="2"/>
                  </a:move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2" name="Freeform 436"/>
            <p:cNvSpPr>
              <a:spLocks/>
            </p:cNvSpPr>
            <p:nvPr/>
          </p:nvSpPr>
          <p:spPr bwMode="auto">
            <a:xfrm>
              <a:off x="893" y="3169"/>
              <a:ext cx="20" cy="4"/>
            </a:xfrm>
            <a:custGeom>
              <a:avLst/>
              <a:gdLst>
                <a:gd name="T0" fmla="*/ 9 w 20"/>
                <a:gd name="T1" fmla="*/ 2 h 4"/>
                <a:gd name="T2" fmla="*/ 10 w 20"/>
                <a:gd name="T3" fmla="*/ 2 h 4"/>
                <a:gd name="T4" fmla="*/ 11 w 20"/>
                <a:gd name="T5" fmla="*/ 2 h 4"/>
                <a:gd name="T6" fmla="*/ 13 w 20"/>
                <a:gd name="T7" fmla="*/ 2 h 4"/>
                <a:gd name="T8" fmla="*/ 14 w 20"/>
                <a:gd name="T9" fmla="*/ 2 h 4"/>
                <a:gd name="T10" fmla="*/ 14 w 20"/>
                <a:gd name="T11" fmla="*/ 2 h 4"/>
                <a:gd name="T12" fmla="*/ 15 w 20"/>
                <a:gd name="T13" fmla="*/ 2 h 4"/>
                <a:gd name="T14" fmla="*/ 16 w 20"/>
                <a:gd name="T15" fmla="*/ 2 h 4"/>
                <a:gd name="T16" fmla="*/ 16 w 20"/>
                <a:gd name="T17" fmla="*/ 2 h 4"/>
                <a:gd name="T18" fmla="*/ 17 w 20"/>
                <a:gd name="T19" fmla="*/ 2 h 4"/>
                <a:gd name="T20" fmla="*/ 17 w 20"/>
                <a:gd name="T21" fmla="*/ 2 h 4"/>
                <a:gd name="T22" fmla="*/ 17 w 20"/>
                <a:gd name="T23" fmla="*/ 1 h 4"/>
                <a:gd name="T24" fmla="*/ 17 w 20"/>
                <a:gd name="T25" fmla="*/ 1 h 4"/>
                <a:gd name="T26" fmla="*/ 16 w 20"/>
                <a:gd name="T27" fmla="*/ 1 h 4"/>
                <a:gd name="T28" fmla="*/ 16 w 20"/>
                <a:gd name="T29" fmla="*/ 0 h 4"/>
                <a:gd name="T30" fmla="*/ 16 w 20"/>
                <a:gd name="T31" fmla="*/ 1 h 4"/>
                <a:gd name="T32" fmla="*/ 17 w 20"/>
                <a:gd name="T33" fmla="*/ 1 h 4"/>
                <a:gd name="T34" fmla="*/ 17 w 20"/>
                <a:gd name="T35" fmla="*/ 1 h 4"/>
                <a:gd name="T36" fmla="*/ 17 w 20"/>
                <a:gd name="T37" fmla="*/ 1 h 4"/>
                <a:gd name="T38" fmla="*/ 18 w 20"/>
                <a:gd name="T39" fmla="*/ 1 h 4"/>
                <a:gd name="T40" fmla="*/ 19 w 20"/>
                <a:gd name="T41" fmla="*/ 1 h 4"/>
                <a:gd name="T42" fmla="*/ 18 w 20"/>
                <a:gd name="T43" fmla="*/ 2 h 4"/>
                <a:gd name="T44" fmla="*/ 17 w 20"/>
                <a:gd name="T45" fmla="*/ 2 h 4"/>
                <a:gd name="T46" fmla="*/ 16 w 20"/>
                <a:gd name="T47" fmla="*/ 2 h 4"/>
                <a:gd name="T48" fmla="*/ 15 w 20"/>
                <a:gd name="T49" fmla="*/ 3 h 4"/>
                <a:gd name="T50" fmla="*/ 14 w 20"/>
                <a:gd name="T51" fmla="*/ 3 h 4"/>
                <a:gd name="T52" fmla="*/ 12 w 20"/>
                <a:gd name="T53" fmla="*/ 3 h 4"/>
                <a:gd name="T54" fmla="*/ 11 w 20"/>
                <a:gd name="T55" fmla="*/ 3 h 4"/>
                <a:gd name="T56" fmla="*/ 9 w 20"/>
                <a:gd name="T57" fmla="*/ 3 h 4"/>
                <a:gd name="T58" fmla="*/ 8 w 20"/>
                <a:gd name="T59" fmla="*/ 3 h 4"/>
                <a:gd name="T60" fmla="*/ 6 w 20"/>
                <a:gd name="T61" fmla="*/ 3 h 4"/>
                <a:gd name="T62" fmla="*/ 5 w 20"/>
                <a:gd name="T63" fmla="*/ 3 h 4"/>
                <a:gd name="T64" fmla="*/ 4 w 20"/>
                <a:gd name="T65" fmla="*/ 3 h 4"/>
                <a:gd name="T66" fmla="*/ 2 w 20"/>
                <a:gd name="T67" fmla="*/ 2 h 4"/>
                <a:gd name="T68" fmla="*/ 2 w 20"/>
                <a:gd name="T69" fmla="*/ 2 h 4"/>
                <a:gd name="T70" fmla="*/ 1 w 20"/>
                <a:gd name="T71" fmla="*/ 2 h 4"/>
                <a:gd name="T72" fmla="*/ 0 w 20"/>
                <a:gd name="T73" fmla="*/ 1 h 4"/>
                <a:gd name="T74" fmla="*/ 0 w 20"/>
                <a:gd name="T75" fmla="*/ 1 h 4"/>
                <a:gd name="T76" fmla="*/ 1 w 20"/>
                <a:gd name="T77" fmla="*/ 1 h 4"/>
                <a:gd name="T78" fmla="*/ 2 w 20"/>
                <a:gd name="T79" fmla="*/ 1 h 4"/>
                <a:gd name="T80" fmla="*/ 2 w 20"/>
                <a:gd name="T81" fmla="*/ 1 h 4"/>
                <a:gd name="T82" fmla="*/ 2 w 20"/>
                <a:gd name="T83" fmla="*/ 0 h 4"/>
                <a:gd name="T84" fmla="*/ 3 w 20"/>
                <a:gd name="T85" fmla="*/ 0 h 4"/>
                <a:gd name="T86" fmla="*/ 4 w 20"/>
                <a:gd name="T87" fmla="*/ 0 h 4"/>
                <a:gd name="T88" fmla="*/ 4 w 20"/>
                <a:gd name="T89" fmla="*/ 0 h 4"/>
                <a:gd name="T90" fmla="*/ 3 w 20"/>
                <a:gd name="T91" fmla="*/ 0 h 4"/>
                <a:gd name="T92" fmla="*/ 2 w 20"/>
                <a:gd name="T93" fmla="*/ 1 h 4"/>
                <a:gd name="T94" fmla="*/ 2 w 20"/>
                <a:gd name="T95" fmla="*/ 1 h 4"/>
                <a:gd name="T96" fmla="*/ 2 w 20"/>
                <a:gd name="T97" fmla="*/ 1 h 4"/>
                <a:gd name="T98" fmla="*/ 2 w 20"/>
                <a:gd name="T99" fmla="*/ 1 h 4"/>
                <a:gd name="T100" fmla="*/ 2 w 20"/>
                <a:gd name="T101" fmla="*/ 2 h 4"/>
                <a:gd name="T102" fmla="*/ 2 w 20"/>
                <a:gd name="T103" fmla="*/ 2 h 4"/>
                <a:gd name="T104" fmla="*/ 3 w 20"/>
                <a:gd name="T105" fmla="*/ 2 h 4"/>
                <a:gd name="T106" fmla="*/ 4 w 20"/>
                <a:gd name="T107" fmla="*/ 2 h 4"/>
                <a:gd name="T108" fmla="*/ 5 w 20"/>
                <a:gd name="T109" fmla="*/ 2 h 4"/>
                <a:gd name="T110" fmla="*/ 6 w 20"/>
                <a:gd name="T111" fmla="*/ 2 h 4"/>
                <a:gd name="T112" fmla="*/ 7 w 20"/>
                <a:gd name="T113" fmla="*/ 2 h 4"/>
                <a:gd name="T114" fmla="*/ 8 w 20"/>
                <a:gd name="T115" fmla="*/ 2 h 4"/>
                <a:gd name="T116" fmla="*/ 9 w 20"/>
                <a:gd name="T1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">
                  <a:moveTo>
                    <a:pt x="9" y="2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Freeform 437"/>
            <p:cNvSpPr>
              <a:spLocks/>
            </p:cNvSpPr>
            <p:nvPr/>
          </p:nvSpPr>
          <p:spPr bwMode="auto">
            <a:xfrm>
              <a:off x="878" y="3176"/>
              <a:ext cx="17" cy="10"/>
            </a:xfrm>
            <a:custGeom>
              <a:avLst/>
              <a:gdLst>
                <a:gd name="T0" fmla="*/ 7 w 17"/>
                <a:gd name="T1" fmla="*/ 6 h 10"/>
                <a:gd name="T2" fmla="*/ 7 w 17"/>
                <a:gd name="T3" fmla="*/ 6 h 10"/>
                <a:gd name="T4" fmla="*/ 8 w 17"/>
                <a:gd name="T5" fmla="*/ 7 h 10"/>
                <a:gd name="T6" fmla="*/ 9 w 17"/>
                <a:gd name="T7" fmla="*/ 7 h 10"/>
                <a:gd name="T8" fmla="*/ 9 w 17"/>
                <a:gd name="T9" fmla="*/ 7 h 10"/>
                <a:gd name="T10" fmla="*/ 10 w 17"/>
                <a:gd name="T11" fmla="*/ 8 h 10"/>
                <a:gd name="T12" fmla="*/ 11 w 17"/>
                <a:gd name="T13" fmla="*/ 8 h 10"/>
                <a:gd name="T14" fmla="*/ 12 w 17"/>
                <a:gd name="T15" fmla="*/ 8 h 10"/>
                <a:gd name="T16" fmla="*/ 12 w 17"/>
                <a:gd name="T17" fmla="*/ 8 h 10"/>
                <a:gd name="T18" fmla="*/ 13 w 17"/>
                <a:gd name="T19" fmla="*/ 8 h 10"/>
                <a:gd name="T20" fmla="*/ 13 w 17"/>
                <a:gd name="T21" fmla="*/ 8 h 10"/>
                <a:gd name="T22" fmla="*/ 14 w 17"/>
                <a:gd name="T23" fmla="*/ 8 h 10"/>
                <a:gd name="T24" fmla="*/ 14 w 17"/>
                <a:gd name="T25" fmla="*/ 7 h 10"/>
                <a:gd name="T26" fmla="*/ 14 w 17"/>
                <a:gd name="T27" fmla="*/ 7 h 10"/>
                <a:gd name="T28" fmla="*/ 14 w 17"/>
                <a:gd name="T29" fmla="*/ 6 h 10"/>
                <a:gd name="T30" fmla="*/ 14 w 17"/>
                <a:gd name="T31" fmla="*/ 5 h 10"/>
                <a:gd name="T32" fmla="*/ 15 w 17"/>
                <a:gd name="T33" fmla="*/ 6 h 10"/>
                <a:gd name="T34" fmla="*/ 15 w 17"/>
                <a:gd name="T35" fmla="*/ 7 h 10"/>
                <a:gd name="T36" fmla="*/ 15 w 17"/>
                <a:gd name="T37" fmla="*/ 7 h 10"/>
                <a:gd name="T38" fmla="*/ 15 w 17"/>
                <a:gd name="T39" fmla="*/ 8 h 10"/>
                <a:gd name="T40" fmla="*/ 16 w 17"/>
                <a:gd name="T41" fmla="*/ 8 h 10"/>
                <a:gd name="T42" fmla="*/ 15 w 17"/>
                <a:gd name="T43" fmla="*/ 9 h 10"/>
                <a:gd name="T44" fmla="*/ 14 w 17"/>
                <a:gd name="T45" fmla="*/ 9 h 10"/>
                <a:gd name="T46" fmla="*/ 12 w 17"/>
                <a:gd name="T47" fmla="*/ 8 h 10"/>
                <a:gd name="T48" fmla="*/ 12 w 17"/>
                <a:gd name="T49" fmla="*/ 8 h 10"/>
                <a:gd name="T50" fmla="*/ 10 w 17"/>
                <a:gd name="T51" fmla="*/ 8 h 10"/>
                <a:gd name="T52" fmla="*/ 9 w 17"/>
                <a:gd name="T53" fmla="*/ 8 h 10"/>
                <a:gd name="T54" fmla="*/ 7 w 17"/>
                <a:gd name="T55" fmla="*/ 7 h 10"/>
                <a:gd name="T56" fmla="*/ 7 w 17"/>
                <a:gd name="T57" fmla="*/ 7 h 10"/>
                <a:gd name="T58" fmla="*/ 5 w 17"/>
                <a:gd name="T59" fmla="*/ 6 h 10"/>
                <a:gd name="T60" fmla="*/ 4 w 17"/>
                <a:gd name="T61" fmla="*/ 5 h 10"/>
                <a:gd name="T62" fmla="*/ 3 w 17"/>
                <a:gd name="T63" fmla="*/ 4 h 10"/>
                <a:gd name="T64" fmla="*/ 2 w 17"/>
                <a:gd name="T65" fmla="*/ 4 h 10"/>
                <a:gd name="T66" fmla="*/ 1 w 17"/>
                <a:gd name="T67" fmla="*/ 3 h 10"/>
                <a:gd name="T68" fmla="*/ 1 w 17"/>
                <a:gd name="T69" fmla="*/ 2 h 10"/>
                <a:gd name="T70" fmla="*/ 0 w 17"/>
                <a:gd name="T71" fmla="*/ 1 h 10"/>
                <a:gd name="T72" fmla="*/ 0 w 17"/>
                <a:gd name="T73" fmla="*/ 1 h 10"/>
                <a:gd name="T74" fmla="*/ 1 w 17"/>
                <a:gd name="T75" fmla="*/ 0 h 10"/>
                <a:gd name="T76" fmla="*/ 1 w 17"/>
                <a:gd name="T77" fmla="*/ 0 h 10"/>
                <a:gd name="T78" fmla="*/ 2 w 17"/>
                <a:gd name="T79" fmla="*/ 0 h 10"/>
                <a:gd name="T80" fmla="*/ 3 w 17"/>
                <a:gd name="T81" fmla="*/ 0 h 10"/>
                <a:gd name="T82" fmla="*/ 4 w 17"/>
                <a:gd name="T83" fmla="*/ 0 h 10"/>
                <a:gd name="T84" fmla="*/ 4 w 17"/>
                <a:gd name="T85" fmla="*/ 1 h 10"/>
                <a:gd name="T86" fmla="*/ 4 w 17"/>
                <a:gd name="T87" fmla="*/ 1 h 10"/>
                <a:gd name="T88" fmla="*/ 3 w 17"/>
                <a:gd name="T89" fmla="*/ 1 h 10"/>
                <a:gd name="T90" fmla="*/ 2 w 17"/>
                <a:gd name="T91" fmla="*/ 1 h 10"/>
                <a:gd name="T92" fmla="*/ 1 w 17"/>
                <a:gd name="T93" fmla="*/ 1 h 10"/>
                <a:gd name="T94" fmla="*/ 1 w 17"/>
                <a:gd name="T95" fmla="*/ 2 h 10"/>
                <a:gd name="T96" fmla="*/ 1 w 17"/>
                <a:gd name="T97" fmla="*/ 2 h 10"/>
                <a:gd name="T98" fmla="*/ 1 w 17"/>
                <a:gd name="T99" fmla="*/ 3 h 10"/>
                <a:gd name="T100" fmla="*/ 2 w 17"/>
                <a:gd name="T101" fmla="*/ 3 h 10"/>
                <a:gd name="T102" fmla="*/ 2 w 17"/>
                <a:gd name="T103" fmla="*/ 4 h 10"/>
                <a:gd name="T104" fmla="*/ 3 w 17"/>
                <a:gd name="T105" fmla="*/ 4 h 10"/>
                <a:gd name="T106" fmla="*/ 4 w 17"/>
                <a:gd name="T107" fmla="*/ 5 h 10"/>
                <a:gd name="T108" fmla="*/ 4 w 17"/>
                <a:gd name="T109" fmla="*/ 5 h 10"/>
                <a:gd name="T110" fmla="*/ 6 w 17"/>
                <a:gd name="T111" fmla="*/ 5 h 10"/>
                <a:gd name="T112" fmla="*/ 7 w 17"/>
                <a:gd name="T1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10">
                  <a:moveTo>
                    <a:pt x="7" y="6"/>
                  </a:moveTo>
                  <a:lnTo>
                    <a:pt x="7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Freeform 438"/>
            <p:cNvSpPr>
              <a:spLocks/>
            </p:cNvSpPr>
            <p:nvPr/>
          </p:nvSpPr>
          <p:spPr bwMode="auto">
            <a:xfrm>
              <a:off x="849" y="3185"/>
              <a:ext cx="19" cy="7"/>
            </a:xfrm>
            <a:custGeom>
              <a:avLst/>
              <a:gdLst>
                <a:gd name="T0" fmla="*/ 8 w 19"/>
                <a:gd name="T1" fmla="*/ 5 h 7"/>
                <a:gd name="T2" fmla="*/ 9 w 19"/>
                <a:gd name="T3" fmla="*/ 5 h 7"/>
                <a:gd name="T4" fmla="*/ 10 w 19"/>
                <a:gd name="T5" fmla="*/ 5 h 7"/>
                <a:gd name="T6" fmla="*/ 11 w 19"/>
                <a:gd name="T7" fmla="*/ 5 h 7"/>
                <a:gd name="T8" fmla="*/ 11 w 19"/>
                <a:gd name="T9" fmla="*/ 6 h 7"/>
                <a:gd name="T10" fmla="*/ 12 w 19"/>
                <a:gd name="T11" fmla="*/ 6 h 7"/>
                <a:gd name="T12" fmla="*/ 13 w 19"/>
                <a:gd name="T13" fmla="*/ 6 h 7"/>
                <a:gd name="T14" fmla="*/ 14 w 19"/>
                <a:gd name="T15" fmla="*/ 6 h 7"/>
                <a:gd name="T16" fmla="*/ 14 w 19"/>
                <a:gd name="T17" fmla="*/ 6 h 7"/>
                <a:gd name="T18" fmla="*/ 15 w 19"/>
                <a:gd name="T19" fmla="*/ 6 h 7"/>
                <a:gd name="T20" fmla="*/ 16 w 19"/>
                <a:gd name="T21" fmla="*/ 6 h 7"/>
                <a:gd name="T22" fmla="*/ 16 w 19"/>
                <a:gd name="T23" fmla="*/ 5 h 7"/>
                <a:gd name="T24" fmla="*/ 16 w 19"/>
                <a:gd name="T25" fmla="*/ 5 h 7"/>
                <a:gd name="T26" fmla="*/ 16 w 19"/>
                <a:gd name="T27" fmla="*/ 4 h 7"/>
                <a:gd name="T28" fmla="*/ 16 w 19"/>
                <a:gd name="T29" fmla="*/ 4 h 7"/>
                <a:gd name="T30" fmla="*/ 16 w 19"/>
                <a:gd name="T31" fmla="*/ 4 h 7"/>
                <a:gd name="T32" fmla="*/ 17 w 19"/>
                <a:gd name="T33" fmla="*/ 4 h 7"/>
                <a:gd name="T34" fmla="*/ 17 w 19"/>
                <a:gd name="T35" fmla="*/ 5 h 7"/>
                <a:gd name="T36" fmla="*/ 17 w 19"/>
                <a:gd name="T37" fmla="*/ 5 h 7"/>
                <a:gd name="T38" fmla="*/ 17 w 19"/>
                <a:gd name="T39" fmla="*/ 6 h 7"/>
                <a:gd name="T40" fmla="*/ 18 w 19"/>
                <a:gd name="T41" fmla="*/ 6 h 7"/>
                <a:gd name="T42" fmla="*/ 17 w 19"/>
                <a:gd name="T43" fmla="*/ 6 h 7"/>
                <a:gd name="T44" fmla="*/ 16 w 19"/>
                <a:gd name="T45" fmla="*/ 6 h 7"/>
                <a:gd name="T46" fmla="*/ 14 w 19"/>
                <a:gd name="T47" fmla="*/ 6 h 7"/>
                <a:gd name="T48" fmla="*/ 13 w 19"/>
                <a:gd name="T49" fmla="*/ 6 h 7"/>
                <a:gd name="T50" fmla="*/ 11 w 19"/>
                <a:gd name="T51" fmla="*/ 6 h 7"/>
                <a:gd name="T52" fmla="*/ 10 w 19"/>
                <a:gd name="T53" fmla="*/ 6 h 7"/>
                <a:gd name="T54" fmla="*/ 9 w 19"/>
                <a:gd name="T55" fmla="*/ 6 h 7"/>
                <a:gd name="T56" fmla="*/ 8 w 19"/>
                <a:gd name="T57" fmla="*/ 5 h 7"/>
                <a:gd name="T58" fmla="*/ 6 w 19"/>
                <a:gd name="T59" fmla="*/ 5 h 7"/>
                <a:gd name="T60" fmla="*/ 5 w 19"/>
                <a:gd name="T61" fmla="*/ 4 h 7"/>
                <a:gd name="T62" fmla="*/ 4 w 19"/>
                <a:gd name="T63" fmla="*/ 4 h 7"/>
                <a:gd name="T64" fmla="*/ 2 w 19"/>
                <a:gd name="T65" fmla="*/ 3 h 7"/>
                <a:gd name="T66" fmla="*/ 2 w 19"/>
                <a:gd name="T67" fmla="*/ 3 h 7"/>
                <a:gd name="T68" fmla="*/ 1 w 19"/>
                <a:gd name="T69" fmla="*/ 2 h 7"/>
                <a:gd name="T70" fmla="*/ 0 w 19"/>
                <a:gd name="T71" fmla="*/ 1 h 7"/>
                <a:gd name="T72" fmla="*/ 0 w 19"/>
                <a:gd name="T73" fmla="*/ 1 h 7"/>
                <a:gd name="T74" fmla="*/ 1 w 19"/>
                <a:gd name="T75" fmla="*/ 1 h 7"/>
                <a:gd name="T76" fmla="*/ 1 w 19"/>
                <a:gd name="T77" fmla="*/ 0 h 7"/>
                <a:gd name="T78" fmla="*/ 2 w 19"/>
                <a:gd name="T79" fmla="*/ 0 h 7"/>
                <a:gd name="T80" fmla="*/ 2 w 19"/>
                <a:gd name="T81" fmla="*/ 0 h 7"/>
                <a:gd name="T82" fmla="*/ 3 w 19"/>
                <a:gd name="T83" fmla="*/ 0 h 7"/>
                <a:gd name="T84" fmla="*/ 4 w 19"/>
                <a:gd name="T85" fmla="*/ 0 h 7"/>
                <a:gd name="T86" fmla="*/ 5 w 19"/>
                <a:gd name="T87" fmla="*/ 0 h 7"/>
                <a:gd name="T88" fmla="*/ 4 w 19"/>
                <a:gd name="T89" fmla="*/ 0 h 7"/>
                <a:gd name="T90" fmla="*/ 3 w 19"/>
                <a:gd name="T91" fmla="*/ 0 h 7"/>
                <a:gd name="T92" fmla="*/ 2 w 19"/>
                <a:gd name="T93" fmla="*/ 1 h 7"/>
                <a:gd name="T94" fmla="*/ 2 w 19"/>
                <a:gd name="T95" fmla="*/ 1 h 7"/>
                <a:gd name="T96" fmla="*/ 2 w 19"/>
                <a:gd name="T97" fmla="*/ 2 h 7"/>
                <a:gd name="T98" fmla="*/ 2 w 19"/>
                <a:gd name="T99" fmla="*/ 2 h 7"/>
                <a:gd name="T100" fmla="*/ 3 w 19"/>
                <a:gd name="T101" fmla="*/ 3 h 7"/>
                <a:gd name="T102" fmla="*/ 4 w 19"/>
                <a:gd name="T103" fmla="*/ 3 h 7"/>
                <a:gd name="T104" fmla="*/ 5 w 19"/>
                <a:gd name="T105" fmla="*/ 4 h 7"/>
                <a:gd name="T106" fmla="*/ 6 w 19"/>
                <a:gd name="T107" fmla="*/ 4 h 7"/>
                <a:gd name="T108" fmla="*/ 7 w 19"/>
                <a:gd name="T109" fmla="*/ 4 h 7"/>
                <a:gd name="T110" fmla="*/ 8 w 19"/>
                <a:gd name="T1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7">
                  <a:moveTo>
                    <a:pt x="8" y="5"/>
                  </a:move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5" name="Freeform 439"/>
            <p:cNvSpPr>
              <a:spLocks/>
            </p:cNvSpPr>
            <p:nvPr/>
          </p:nvSpPr>
          <p:spPr bwMode="auto">
            <a:xfrm>
              <a:off x="835" y="3187"/>
              <a:ext cx="8" cy="17"/>
            </a:xfrm>
            <a:custGeom>
              <a:avLst/>
              <a:gdLst>
                <a:gd name="T0" fmla="*/ 2 w 8"/>
                <a:gd name="T1" fmla="*/ 9 h 17"/>
                <a:gd name="T2" fmla="*/ 2 w 8"/>
                <a:gd name="T3" fmla="*/ 9 h 17"/>
                <a:gd name="T4" fmla="*/ 3 w 8"/>
                <a:gd name="T5" fmla="*/ 10 h 17"/>
                <a:gd name="T6" fmla="*/ 3 w 8"/>
                <a:gd name="T7" fmla="*/ 11 h 17"/>
                <a:gd name="T8" fmla="*/ 4 w 8"/>
                <a:gd name="T9" fmla="*/ 12 h 17"/>
                <a:gd name="T10" fmla="*/ 4 w 8"/>
                <a:gd name="T11" fmla="*/ 13 h 17"/>
                <a:gd name="T12" fmla="*/ 5 w 8"/>
                <a:gd name="T13" fmla="*/ 14 h 17"/>
                <a:gd name="T14" fmla="*/ 5 w 8"/>
                <a:gd name="T15" fmla="*/ 15 h 17"/>
                <a:gd name="T16" fmla="*/ 6 w 8"/>
                <a:gd name="T17" fmla="*/ 15 h 17"/>
                <a:gd name="T18" fmla="*/ 6 w 8"/>
                <a:gd name="T19" fmla="*/ 14 h 17"/>
                <a:gd name="T20" fmla="*/ 7 w 8"/>
                <a:gd name="T21" fmla="*/ 13 h 17"/>
                <a:gd name="T22" fmla="*/ 7 w 8"/>
                <a:gd name="T23" fmla="*/ 12 h 17"/>
                <a:gd name="T24" fmla="*/ 7 w 8"/>
                <a:gd name="T25" fmla="*/ 13 h 17"/>
                <a:gd name="T26" fmla="*/ 7 w 8"/>
                <a:gd name="T27" fmla="*/ 14 h 17"/>
                <a:gd name="T28" fmla="*/ 7 w 8"/>
                <a:gd name="T29" fmla="*/ 15 h 17"/>
                <a:gd name="T30" fmla="*/ 7 w 8"/>
                <a:gd name="T31" fmla="*/ 15 h 17"/>
                <a:gd name="T32" fmla="*/ 6 w 8"/>
                <a:gd name="T33" fmla="*/ 15 h 17"/>
                <a:gd name="T34" fmla="*/ 6 w 8"/>
                <a:gd name="T35" fmla="*/ 16 h 17"/>
                <a:gd name="T36" fmla="*/ 6 w 8"/>
                <a:gd name="T37" fmla="*/ 15 h 17"/>
                <a:gd name="T38" fmla="*/ 5 w 8"/>
                <a:gd name="T39" fmla="*/ 15 h 17"/>
                <a:gd name="T40" fmla="*/ 4 w 8"/>
                <a:gd name="T41" fmla="*/ 15 h 17"/>
                <a:gd name="T42" fmla="*/ 4 w 8"/>
                <a:gd name="T43" fmla="*/ 14 h 17"/>
                <a:gd name="T44" fmla="*/ 3 w 8"/>
                <a:gd name="T45" fmla="*/ 12 h 17"/>
                <a:gd name="T46" fmla="*/ 3 w 8"/>
                <a:gd name="T47" fmla="*/ 12 h 17"/>
                <a:gd name="T48" fmla="*/ 2 w 8"/>
                <a:gd name="T49" fmla="*/ 10 h 17"/>
                <a:gd name="T50" fmla="*/ 1 w 8"/>
                <a:gd name="T51" fmla="*/ 9 h 17"/>
                <a:gd name="T52" fmla="*/ 1 w 8"/>
                <a:gd name="T53" fmla="*/ 8 h 17"/>
                <a:gd name="T54" fmla="*/ 1 w 8"/>
                <a:gd name="T55" fmla="*/ 7 h 17"/>
                <a:gd name="T56" fmla="*/ 0 w 8"/>
                <a:gd name="T57" fmla="*/ 5 h 17"/>
                <a:gd name="T58" fmla="*/ 0 w 8"/>
                <a:gd name="T59" fmla="*/ 4 h 17"/>
                <a:gd name="T60" fmla="*/ 0 w 8"/>
                <a:gd name="T61" fmla="*/ 3 h 17"/>
                <a:gd name="T62" fmla="*/ 0 w 8"/>
                <a:gd name="T63" fmla="*/ 1 h 17"/>
                <a:gd name="T64" fmla="*/ 0 w 8"/>
                <a:gd name="T65" fmla="*/ 1 h 17"/>
                <a:gd name="T66" fmla="*/ 0 w 8"/>
                <a:gd name="T67" fmla="*/ 0 h 17"/>
                <a:gd name="T68" fmla="*/ 1 w 8"/>
                <a:gd name="T69" fmla="*/ 0 h 17"/>
                <a:gd name="T70" fmla="*/ 1 w 8"/>
                <a:gd name="T71" fmla="*/ 0 h 17"/>
                <a:gd name="T72" fmla="*/ 2 w 8"/>
                <a:gd name="T73" fmla="*/ 0 h 17"/>
                <a:gd name="T74" fmla="*/ 2 w 8"/>
                <a:gd name="T75" fmla="*/ 1 h 17"/>
                <a:gd name="T76" fmla="*/ 3 w 8"/>
                <a:gd name="T77" fmla="*/ 1 h 17"/>
                <a:gd name="T78" fmla="*/ 3 w 8"/>
                <a:gd name="T79" fmla="*/ 1 h 17"/>
                <a:gd name="T80" fmla="*/ 3 w 8"/>
                <a:gd name="T81" fmla="*/ 1 h 17"/>
                <a:gd name="T82" fmla="*/ 2 w 8"/>
                <a:gd name="T83" fmla="*/ 1 h 17"/>
                <a:gd name="T84" fmla="*/ 2 w 8"/>
                <a:gd name="T85" fmla="*/ 1 h 17"/>
                <a:gd name="T86" fmla="*/ 1 w 8"/>
                <a:gd name="T87" fmla="*/ 1 h 17"/>
                <a:gd name="T88" fmla="*/ 1 w 8"/>
                <a:gd name="T89" fmla="*/ 1 h 17"/>
                <a:gd name="T90" fmla="*/ 1 w 8"/>
                <a:gd name="T91" fmla="*/ 1 h 17"/>
                <a:gd name="T92" fmla="*/ 1 w 8"/>
                <a:gd name="T93" fmla="*/ 2 h 17"/>
                <a:gd name="T94" fmla="*/ 1 w 8"/>
                <a:gd name="T95" fmla="*/ 3 h 17"/>
                <a:gd name="T96" fmla="*/ 1 w 8"/>
                <a:gd name="T97" fmla="*/ 4 h 17"/>
                <a:gd name="T98" fmla="*/ 1 w 8"/>
                <a:gd name="T99" fmla="*/ 4 h 17"/>
                <a:gd name="T100" fmla="*/ 1 w 8"/>
                <a:gd name="T101" fmla="*/ 5 h 17"/>
                <a:gd name="T102" fmla="*/ 1 w 8"/>
                <a:gd name="T103" fmla="*/ 6 h 17"/>
                <a:gd name="T104" fmla="*/ 1 w 8"/>
                <a:gd name="T105" fmla="*/ 7 h 17"/>
                <a:gd name="T106" fmla="*/ 2 w 8"/>
                <a:gd name="T107" fmla="*/ 8 h 17"/>
                <a:gd name="T108" fmla="*/ 2 w 8"/>
                <a:gd name="T10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7">
                  <a:moveTo>
                    <a:pt x="2" y="9"/>
                  </a:moveTo>
                  <a:lnTo>
                    <a:pt x="2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6" name="Freeform 440"/>
            <p:cNvSpPr>
              <a:spLocks/>
            </p:cNvSpPr>
            <p:nvPr/>
          </p:nvSpPr>
          <p:spPr bwMode="auto">
            <a:xfrm>
              <a:off x="790" y="3187"/>
              <a:ext cx="75" cy="27"/>
            </a:xfrm>
            <a:custGeom>
              <a:avLst/>
              <a:gdLst>
                <a:gd name="T0" fmla="*/ 0 w 75"/>
                <a:gd name="T1" fmla="*/ 26 h 27"/>
                <a:gd name="T2" fmla="*/ 4 w 75"/>
                <a:gd name="T3" fmla="*/ 26 h 27"/>
                <a:gd name="T4" fmla="*/ 8 w 75"/>
                <a:gd name="T5" fmla="*/ 25 h 27"/>
                <a:gd name="T6" fmla="*/ 11 w 75"/>
                <a:gd name="T7" fmla="*/ 24 h 27"/>
                <a:gd name="T8" fmla="*/ 13 w 75"/>
                <a:gd name="T9" fmla="*/ 22 h 27"/>
                <a:gd name="T10" fmla="*/ 15 w 75"/>
                <a:gd name="T11" fmla="*/ 20 h 27"/>
                <a:gd name="T12" fmla="*/ 17 w 75"/>
                <a:gd name="T13" fmla="*/ 18 h 27"/>
                <a:gd name="T14" fmla="*/ 18 w 75"/>
                <a:gd name="T15" fmla="*/ 15 h 27"/>
                <a:gd name="T16" fmla="*/ 19 w 75"/>
                <a:gd name="T17" fmla="*/ 13 h 27"/>
                <a:gd name="T18" fmla="*/ 20 w 75"/>
                <a:gd name="T19" fmla="*/ 10 h 27"/>
                <a:gd name="T20" fmla="*/ 22 w 75"/>
                <a:gd name="T21" fmla="*/ 8 h 27"/>
                <a:gd name="T22" fmla="*/ 23 w 75"/>
                <a:gd name="T23" fmla="*/ 6 h 27"/>
                <a:gd name="T24" fmla="*/ 24 w 75"/>
                <a:gd name="T25" fmla="*/ 4 h 27"/>
                <a:gd name="T26" fmla="*/ 26 w 75"/>
                <a:gd name="T27" fmla="*/ 2 h 27"/>
                <a:gd name="T28" fmla="*/ 28 w 75"/>
                <a:gd name="T29" fmla="*/ 1 h 27"/>
                <a:gd name="T30" fmla="*/ 31 w 75"/>
                <a:gd name="T31" fmla="*/ 0 h 27"/>
                <a:gd name="T32" fmla="*/ 34 w 75"/>
                <a:gd name="T33" fmla="*/ 0 h 27"/>
                <a:gd name="T34" fmla="*/ 38 w 75"/>
                <a:gd name="T35" fmla="*/ 0 h 27"/>
                <a:gd name="T36" fmla="*/ 41 w 75"/>
                <a:gd name="T37" fmla="*/ 1 h 27"/>
                <a:gd name="T38" fmla="*/ 43 w 75"/>
                <a:gd name="T39" fmla="*/ 2 h 27"/>
                <a:gd name="T40" fmla="*/ 46 w 75"/>
                <a:gd name="T41" fmla="*/ 4 h 27"/>
                <a:gd name="T42" fmla="*/ 47 w 75"/>
                <a:gd name="T43" fmla="*/ 6 h 27"/>
                <a:gd name="T44" fmla="*/ 49 w 75"/>
                <a:gd name="T45" fmla="*/ 8 h 27"/>
                <a:gd name="T46" fmla="*/ 51 w 75"/>
                <a:gd name="T47" fmla="*/ 10 h 27"/>
                <a:gd name="T48" fmla="*/ 52 w 75"/>
                <a:gd name="T49" fmla="*/ 12 h 27"/>
                <a:gd name="T50" fmla="*/ 54 w 75"/>
                <a:gd name="T51" fmla="*/ 15 h 27"/>
                <a:gd name="T52" fmla="*/ 56 w 75"/>
                <a:gd name="T53" fmla="*/ 17 h 27"/>
                <a:gd name="T54" fmla="*/ 58 w 75"/>
                <a:gd name="T55" fmla="*/ 19 h 27"/>
                <a:gd name="T56" fmla="*/ 60 w 75"/>
                <a:gd name="T57" fmla="*/ 21 h 27"/>
                <a:gd name="T58" fmla="*/ 63 w 75"/>
                <a:gd name="T59" fmla="*/ 23 h 27"/>
                <a:gd name="T60" fmla="*/ 66 w 75"/>
                <a:gd name="T61" fmla="*/ 24 h 27"/>
                <a:gd name="T62" fmla="*/ 69 w 75"/>
                <a:gd name="T63" fmla="*/ 25 h 27"/>
                <a:gd name="T64" fmla="*/ 74 w 75"/>
                <a:gd name="T6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27">
                  <a:moveTo>
                    <a:pt x="0" y="26"/>
                  </a:moveTo>
                  <a:lnTo>
                    <a:pt x="4" y="26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4"/>
                  </a:lnTo>
                  <a:lnTo>
                    <a:pt x="47" y="6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5"/>
                  </a:lnTo>
                  <a:lnTo>
                    <a:pt x="56" y="17"/>
                  </a:lnTo>
                  <a:lnTo>
                    <a:pt x="58" y="19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66" y="24"/>
                  </a:lnTo>
                  <a:lnTo>
                    <a:pt x="69" y="25"/>
                  </a:lnTo>
                  <a:lnTo>
                    <a:pt x="74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7" name="Freeform 441"/>
            <p:cNvSpPr>
              <a:spLocks/>
            </p:cNvSpPr>
            <p:nvPr/>
          </p:nvSpPr>
          <p:spPr bwMode="auto">
            <a:xfrm>
              <a:off x="815" y="3183"/>
              <a:ext cx="12" cy="2"/>
            </a:xfrm>
            <a:custGeom>
              <a:avLst/>
              <a:gdLst>
                <a:gd name="T0" fmla="*/ 6 w 12"/>
                <a:gd name="T1" fmla="*/ 0 h 2"/>
                <a:gd name="T2" fmla="*/ 6 w 12"/>
                <a:gd name="T3" fmla="*/ 0 h 2"/>
                <a:gd name="T4" fmla="*/ 6 w 12"/>
                <a:gd name="T5" fmla="*/ 0 h 2"/>
                <a:gd name="T6" fmla="*/ 7 w 12"/>
                <a:gd name="T7" fmla="*/ 0 h 2"/>
                <a:gd name="T8" fmla="*/ 8 w 12"/>
                <a:gd name="T9" fmla="*/ 0 h 2"/>
                <a:gd name="T10" fmla="*/ 8 w 12"/>
                <a:gd name="T11" fmla="*/ 0 h 2"/>
                <a:gd name="T12" fmla="*/ 9 w 12"/>
                <a:gd name="T13" fmla="*/ 0 h 2"/>
                <a:gd name="T14" fmla="*/ 10 w 12"/>
                <a:gd name="T15" fmla="*/ 0 h 2"/>
                <a:gd name="T16" fmla="*/ 10 w 12"/>
                <a:gd name="T17" fmla="*/ 0 h 2"/>
                <a:gd name="T18" fmla="*/ 10 w 12"/>
                <a:gd name="T19" fmla="*/ 0 h 2"/>
                <a:gd name="T20" fmla="*/ 11 w 12"/>
                <a:gd name="T21" fmla="*/ 0 h 2"/>
                <a:gd name="T22" fmla="*/ 11 w 12"/>
                <a:gd name="T23" fmla="*/ 1 h 2"/>
                <a:gd name="T24" fmla="*/ 10 w 12"/>
                <a:gd name="T25" fmla="*/ 1 h 2"/>
                <a:gd name="T26" fmla="*/ 10 w 12"/>
                <a:gd name="T27" fmla="*/ 1 h 2"/>
                <a:gd name="T28" fmla="*/ 10 w 12"/>
                <a:gd name="T29" fmla="*/ 1 h 2"/>
                <a:gd name="T30" fmla="*/ 9 w 12"/>
                <a:gd name="T31" fmla="*/ 1 h 2"/>
                <a:gd name="T32" fmla="*/ 8 w 12"/>
                <a:gd name="T33" fmla="*/ 1 h 2"/>
                <a:gd name="T34" fmla="*/ 8 w 12"/>
                <a:gd name="T35" fmla="*/ 1 h 2"/>
                <a:gd name="T36" fmla="*/ 7 w 12"/>
                <a:gd name="T37" fmla="*/ 1 h 2"/>
                <a:gd name="T38" fmla="*/ 6 w 12"/>
                <a:gd name="T39" fmla="*/ 1 h 2"/>
                <a:gd name="T40" fmla="*/ 6 w 12"/>
                <a:gd name="T41" fmla="*/ 1 h 2"/>
                <a:gd name="T42" fmla="*/ 5 w 12"/>
                <a:gd name="T43" fmla="*/ 1 h 2"/>
                <a:gd name="T44" fmla="*/ 5 w 12"/>
                <a:gd name="T45" fmla="*/ 1 h 2"/>
                <a:gd name="T46" fmla="*/ 4 w 12"/>
                <a:gd name="T47" fmla="*/ 1 h 2"/>
                <a:gd name="T48" fmla="*/ 3 w 12"/>
                <a:gd name="T49" fmla="*/ 1 h 2"/>
                <a:gd name="T50" fmla="*/ 3 w 12"/>
                <a:gd name="T51" fmla="*/ 1 h 2"/>
                <a:gd name="T52" fmla="*/ 2 w 12"/>
                <a:gd name="T53" fmla="*/ 1 h 2"/>
                <a:gd name="T54" fmla="*/ 1 w 12"/>
                <a:gd name="T55" fmla="*/ 1 h 2"/>
                <a:gd name="T56" fmla="*/ 1 w 12"/>
                <a:gd name="T57" fmla="*/ 1 h 2"/>
                <a:gd name="T58" fmla="*/ 1 w 12"/>
                <a:gd name="T59" fmla="*/ 1 h 2"/>
                <a:gd name="T60" fmla="*/ 0 w 12"/>
                <a:gd name="T61" fmla="*/ 1 h 2"/>
                <a:gd name="T62" fmla="*/ 0 w 12"/>
                <a:gd name="T63" fmla="*/ 0 h 2"/>
                <a:gd name="T64" fmla="*/ 1 w 12"/>
                <a:gd name="T65" fmla="*/ 0 h 2"/>
                <a:gd name="T66" fmla="*/ 1 w 12"/>
                <a:gd name="T67" fmla="*/ 0 h 2"/>
                <a:gd name="T68" fmla="*/ 1 w 12"/>
                <a:gd name="T69" fmla="*/ 0 h 2"/>
                <a:gd name="T70" fmla="*/ 2 w 12"/>
                <a:gd name="T71" fmla="*/ 0 h 2"/>
                <a:gd name="T72" fmla="*/ 3 w 12"/>
                <a:gd name="T73" fmla="*/ 0 h 2"/>
                <a:gd name="T74" fmla="*/ 3 w 12"/>
                <a:gd name="T75" fmla="*/ 0 h 2"/>
                <a:gd name="T76" fmla="*/ 4 w 12"/>
                <a:gd name="T77" fmla="*/ 0 h 2"/>
                <a:gd name="T78" fmla="*/ 5 w 12"/>
                <a:gd name="T79" fmla="*/ 0 h 2"/>
                <a:gd name="T80" fmla="*/ 5 w 12"/>
                <a:gd name="T81" fmla="*/ 0 h 2"/>
                <a:gd name="T82" fmla="*/ 6 w 12"/>
                <a:gd name="T8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2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8" name="Freeform 442"/>
            <p:cNvSpPr>
              <a:spLocks/>
            </p:cNvSpPr>
            <p:nvPr/>
          </p:nvSpPr>
          <p:spPr bwMode="auto">
            <a:xfrm>
              <a:off x="727" y="3218"/>
              <a:ext cx="7" cy="7"/>
            </a:xfrm>
            <a:custGeom>
              <a:avLst/>
              <a:gdLst>
                <a:gd name="T0" fmla="*/ 2 w 7"/>
                <a:gd name="T1" fmla="*/ 1 h 7"/>
                <a:gd name="T2" fmla="*/ 2 w 7"/>
                <a:gd name="T3" fmla="*/ 1 h 7"/>
                <a:gd name="T4" fmla="*/ 2 w 7"/>
                <a:gd name="T5" fmla="*/ 1 h 7"/>
                <a:gd name="T6" fmla="*/ 2 w 7"/>
                <a:gd name="T7" fmla="*/ 1 h 7"/>
                <a:gd name="T8" fmla="*/ 2 w 7"/>
                <a:gd name="T9" fmla="*/ 0 h 7"/>
                <a:gd name="T10" fmla="*/ 3 w 7"/>
                <a:gd name="T11" fmla="*/ 0 h 7"/>
                <a:gd name="T12" fmla="*/ 3 w 7"/>
                <a:gd name="T13" fmla="*/ 0 h 7"/>
                <a:gd name="T14" fmla="*/ 4 w 7"/>
                <a:gd name="T15" fmla="*/ 0 h 7"/>
                <a:gd name="T16" fmla="*/ 4 w 7"/>
                <a:gd name="T17" fmla="*/ 1 h 7"/>
                <a:gd name="T18" fmla="*/ 4 w 7"/>
                <a:gd name="T19" fmla="*/ 1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2 h 7"/>
                <a:gd name="T26" fmla="*/ 6 w 7"/>
                <a:gd name="T27" fmla="*/ 2 h 7"/>
                <a:gd name="T28" fmla="*/ 6 w 7"/>
                <a:gd name="T29" fmla="*/ 3 h 7"/>
                <a:gd name="T30" fmla="*/ 6 w 7"/>
                <a:gd name="T31" fmla="*/ 3 h 7"/>
                <a:gd name="T32" fmla="*/ 6 w 7"/>
                <a:gd name="T33" fmla="*/ 4 h 7"/>
                <a:gd name="T34" fmla="*/ 6 w 7"/>
                <a:gd name="T35" fmla="*/ 4 h 7"/>
                <a:gd name="T36" fmla="*/ 6 w 7"/>
                <a:gd name="T37" fmla="*/ 4 h 7"/>
                <a:gd name="T38" fmla="*/ 6 w 7"/>
                <a:gd name="T39" fmla="*/ 5 h 7"/>
                <a:gd name="T40" fmla="*/ 5 w 7"/>
                <a:gd name="T41" fmla="*/ 5 h 7"/>
                <a:gd name="T42" fmla="*/ 5 w 7"/>
                <a:gd name="T43" fmla="*/ 5 h 7"/>
                <a:gd name="T44" fmla="*/ 5 w 7"/>
                <a:gd name="T45" fmla="*/ 6 h 7"/>
                <a:gd name="T46" fmla="*/ 5 w 7"/>
                <a:gd name="T47" fmla="*/ 6 h 7"/>
                <a:gd name="T48" fmla="*/ 4 w 7"/>
                <a:gd name="T49" fmla="*/ 6 h 7"/>
                <a:gd name="T50" fmla="*/ 4 w 7"/>
                <a:gd name="T51" fmla="*/ 6 h 7"/>
                <a:gd name="T52" fmla="*/ 3 w 7"/>
                <a:gd name="T53" fmla="*/ 6 h 7"/>
                <a:gd name="T54" fmla="*/ 3 w 7"/>
                <a:gd name="T55" fmla="*/ 6 h 7"/>
                <a:gd name="T56" fmla="*/ 2 w 7"/>
                <a:gd name="T57" fmla="*/ 6 h 7"/>
                <a:gd name="T58" fmla="*/ 2 w 7"/>
                <a:gd name="T59" fmla="*/ 6 h 7"/>
                <a:gd name="T60" fmla="*/ 2 w 7"/>
                <a:gd name="T61" fmla="*/ 6 h 7"/>
                <a:gd name="T62" fmla="*/ 1 w 7"/>
                <a:gd name="T63" fmla="*/ 6 h 7"/>
                <a:gd name="T64" fmla="*/ 0 w 7"/>
                <a:gd name="T65" fmla="*/ 5 h 7"/>
                <a:gd name="T66" fmla="*/ 2 w 7"/>
                <a:gd name="T6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9" name="Freeform 443"/>
            <p:cNvSpPr>
              <a:spLocks/>
            </p:cNvSpPr>
            <p:nvPr/>
          </p:nvSpPr>
          <p:spPr bwMode="auto">
            <a:xfrm>
              <a:off x="802" y="3236"/>
              <a:ext cx="5" cy="7"/>
            </a:xfrm>
            <a:custGeom>
              <a:avLst/>
              <a:gdLst>
                <a:gd name="T0" fmla="*/ 0 w 5"/>
                <a:gd name="T1" fmla="*/ 2 h 7"/>
                <a:gd name="T2" fmla="*/ 0 w 5"/>
                <a:gd name="T3" fmla="*/ 1 h 7"/>
                <a:gd name="T4" fmla="*/ 0 w 5"/>
                <a:gd name="T5" fmla="*/ 1 h 7"/>
                <a:gd name="T6" fmla="*/ 0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2 w 5"/>
                <a:gd name="T13" fmla="*/ 0 h 7"/>
                <a:gd name="T14" fmla="*/ 2 w 5"/>
                <a:gd name="T15" fmla="*/ 0 h 7"/>
                <a:gd name="T16" fmla="*/ 2 w 5"/>
                <a:gd name="T17" fmla="*/ 0 h 7"/>
                <a:gd name="T18" fmla="*/ 3 w 5"/>
                <a:gd name="T19" fmla="*/ 0 h 7"/>
                <a:gd name="T20" fmla="*/ 3 w 5"/>
                <a:gd name="T21" fmla="*/ 1 h 7"/>
                <a:gd name="T22" fmla="*/ 3 w 5"/>
                <a:gd name="T23" fmla="*/ 1 h 7"/>
                <a:gd name="T24" fmla="*/ 4 w 5"/>
                <a:gd name="T25" fmla="*/ 1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4 w 5"/>
                <a:gd name="T33" fmla="*/ 3 h 7"/>
                <a:gd name="T34" fmla="*/ 4 w 5"/>
                <a:gd name="T35" fmla="*/ 3 h 7"/>
                <a:gd name="T36" fmla="*/ 4 w 5"/>
                <a:gd name="T37" fmla="*/ 4 h 7"/>
                <a:gd name="T38" fmla="*/ 4 w 5"/>
                <a:gd name="T39" fmla="*/ 4 h 7"/>
                <a:gd name="T40" fmla="*/ 4 w 5"/>
                <a:gd name="T41" fmla="*/ 4 h 7"/>
                <a:gd name="T42" fmla="*/ 4 w 5"/>
                <a:gd name="T43" fmla="*/ 5 h 7"/>
                <a:gd name="T44" fmla="*/ 3 w 5"/>
                <a:gd name="T45" fmla="*/ 5 h 7"/>
                <a:gd name="T46" fmla="*/ 3 w 5"/>
                <a:gd name="T47" fmla="*/ 5 h 7"/>
                <a:gd name="T48" fmla="*/ 2 w 5"/>
                <a:gd name="T49" fmla="*/ 6 h 7"/>
                <a:gd name="T50" fmla="*/ 2 w 5"/>
                <a:gd name="T51" fmla="*/ 6 h 7"/>
                <a:gd name="T52" fmla="*/ 2 w 5"/>
                <a:gd name="T53" fmla="*/ 6 h 7"/>
                <a:gd name="T54" fmla="*/ 2 w 5"/>
                <a:gd name="T55" fmla="*/ 6 h 7"/>
                <a:gd name="T56" fmla="*/ 1 w 5"/>
                <a:gd name="T57" fmla="*/ 6 h 7"/>
                <a:gd name="T58" fmla="*/ 1 w 5"/>
                <a:gd name="T59" fmla="*/ 6 h 7"/>
                <a:gd name="T60" fmla="*/ 0 w 5"/>
                <a:gd name="T61" fmla="*/ 6 h 7"/>
                <a:gd name="T62" fmla="*/ 0 w 5"/>
                <a:gd name="T6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0" name="Freeform 444"/>
            <p:cNvSpPr>
              <a:spLocks/>
            </p:cNvSpPr>
            <p:nvPr/>
          </p:nvSpPr>
          <p:spPr bwMode="auto">
            <a:xfrm>
              <a:off x="840" y="3234"/>
              <a:ext cx="11" cy="21"/>
            </a:xfrm>
            <a:custGeom>
              <a:avLst/>
              <a:gdLst>
                <a:gd name="T0" fmla="*/ 2 w 11"/>
                <a:gd name="T1" fmla="*/ 16 h 21"/>
                <a:gd name="T2" fmla="*/ 2 w 11"/>
                <a:gd name="T3" fmla="*/ 17 h 21"/>
                <a:gd name="T4" fmla="*/ 2 w 11"/>
                <a:gd name="T5" fmla="*/ 18 h 21"/>
                <a:gd name="T6" fmla="*/ 2 w 11"/>
                <a:gd name="T7" fmla="*/ 18 h 21"/>
                <a:gd name="T8" fmla="*/ 2 w 11"/>
                <a:gd name="T9" fmla="*/ 19 h 21"/>
                <a:gd name="T10" fmla="*/ 3 w 11"/>
                <a:gd name="T11" fmla="*/ 19 h 21"/>
                <a:gd name="T12" fmla="*/ 3 w 11"/>
                <a:gd name="T13" fmla="*/ 19 h 21"/>
                <a:gd name="T14" fmla="*/ 3 w 11"/>
                <a:gd name="T15" fmla="*/ 20 h 21"/>
                <a:gd name="T16" fmla="*/ 4 w 11"/>
                <a:gd name="T17" fmla="*/ 20 h 21"/>
                <a:gd name="T18" fmla="*/ 5 w 11"/>
                <a:gd name="T19" fmla="*/ 19 h 21"/>
                <a:gd name="T20" fmla="*/ 6 w 11"/>
                <a:gd name="T21" fmla="*/ 19 h 21"/>
                <a:gd name="T22" fmla="*/ 6 w 11"/>
                <a:gd name="T23" fmla="*/ 18 h 21"/>
                <a:gd name="T24" fmla="*/ 7 w 11"/>
                <a:gd name="T25" fmla="*/ 18 h 21"/>
                <a:gd name="T26" fmla="*/ 8 w 11"/>
                <a:gd name="T27" fmla="*/ 18 h 21"/>
                <a:gd name="T28" fmla="*/ 8 w 11"/>
                <a:gd name="T29" fmla="*/ 17 h 21"/>
                <a:gd name="T30" fmla="*/ 9 w 11"/>
                <a:gd name="T31" fmla="*/ 17 h 21"/>
                <a:gd name="T32" fmla="*/ 9 w 11"/>
                <a:gd name="T33" fmla="*/ 16 h 21"/>
                <a:gd name="T34" fmla="*/ 9 w 11"/>
                <a:gd name="T35" fmla="*/ 15 h 21"/>
                <a:gd name="T36" fmla="*/ 9 w 11"/>
                <a:gd name="T37" fmla="*/ 15 h 21"/>
                <a:gd name="T38" fmla="*/ 9 w 11"/>
                <a:gd name="T39" fmla="*/ 13 h 21"/>
                <a:gd name="T40" fmla="*/ 9 w 11"/>
                <a:gd name="T41" fmla="*/ 12 h 21"/>
                <a:gd name="T42" fmla="*/ 10 w 11"/>
                <a:gd name="T43" fmla="*/ 12 h 21"/>
                <a:gd name="T44" fmla="*/ 10 w 11"/>
                <a:gd name="T45" fmla="*/ 11 h 21"/>
                <a:gd name="T46" fmla="*/ 10 w 11"/>
                <a:gd name="T47" fmla="*/ 9 h 21"/>
                <a:gd name="T48" fmla="*/ 9 w 11"/>
                <a:gd name="T49" fmla="*/ 8 h 21"/>
                <a:gd name="T50" fmla="*/ 9 w 11"/>
                <a:gd name="T51" fmla="*/ 8 h 21"/>
                <a:gd name="T52" fmla="*/ 9 w 11"/>
                <a:gd name="T53" fmla="*/ 7 h 21"/>
                <a:gd name="T54" fmla="*/ 9 w 11"/>
                <a:gd name="T55" fmla="*/ 6 h 21"/>
                <a:gd name="T56" fmla="*/ 9 w 11"/>
                <a:gd name="T57" fmla="*/ 5 h 21"/>
                <a:gd name="T58" fmla="*/ 9 w 11"/>
                <a:gd name="T59" fmla="*/ 4 h 21"/>
                <a:gd name="T60" fmla="*/ 8 w 11"/>
                <a:gd name="T61" fmla="*/ 4 h 21"/>
                <a:gd name="T62" fmla="*/ 8 w 11"/>
                <a:gd name="T63" fmla="*/ 3 h 21"/>
                <a:gd name="T64" fmla="*/ 8 w 11"/>
                <a:gd name="T65" fmla="*/ 2 h 21"/>
                <a:gd name="T66" fmla="*/ 7 w 11"/>
                <a:gd name="T67" fmla="*/ 2 h 21"/>
                <a:gd name="T68" fmla="*/ 6 w 11"/>
                <a:gd name="T69" fmla="*/ 1 h 21"/>
                <a:gd name="T70" fmla="*/ 6 w 11"/>
                <a:gd name="T71" fmla="*/ 1 h 21"/>
                <a:gd name="T72" fmla="*/ 5 w 11"/>
                <a:gd name="T73" fmla="*/ 1 h 21"/>
                <a:gd name="T74" fmla="*/ 4 w 11"/>
                <a:gd name="T75" fmla="*/ 0 h 21"/>
                <a:gd name="T76" fmla="*/ 4 w 11"/>
                <a:gd name="T77" fmla="*/ 0 h 21"/>
                <a:gd name="T78" fmla="*/ 3 w 11"/>
                <a:gd name="T79" fmla="*/ 0 h 21"/>
                <a:gd name="T80" fmla="*/ 3 w 11"/>
                <a:gd name="T81" fmla="*/ 0 h 21"/>
                <a:gd name="T82" fmla="*/ 2 w 11"/>
                <a:gd name="T83" fmla="*/ 0 h 21"/>
                <a:gd name="T84" fmla="*/ 1 w 11"/>
                <a:gd name="T85" fmla="*/ 0 h 21"/>
                <a:gd name="T86" fmla="*/ 1 w 11"/>
                <a:gd name="T87" fmla="*/ 1 h 21"/>
                <a:gd name="T88" fmla="*/ 1 w 11"/>
                <a:gd name="T89" fmla="*/ 1 h 21"/>
                <a:gd name="T90" fmla="*/ 1 w 11"/>
                <a:gd name="T91" fmla="*/ 2 h 21"/>
                <a:gd name="T92" fmla="*/ 0 w 11"/>
                <a:gd name="T93" fmla="*/ 2 h 21"/>
                <a:gd name="T94" fmla="*/ 0 w 11"/>
                <a:gd name="T95" fmla="*/ 2 h 21"/>
                <a:gd name="T96" fmla="*/ 0 w 11"/>
                <a:gd name="T97" fmla="*/ 3 h 21"/>
                <a:gd name="T98" fmla="*/ 0 w 11"/>
                <a:gd name="T99" fmla="*/ 5 h 21"/>
                <a:gd name="T100" fmla="*/ 2 w 11"/>
                <a:gd name="T10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21">
                  <a:moveTo>
                    <a:pt x="2" y="16"/>
                  </a:move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Freeform 445"/>
            <p:cNvSpPr>
              <a:spLocks/>
            </p:cNvSpPr>
            <p:nvPr/>
          </p:nvSpPr>
          <p:spPr bwMode="auto">
            <a:xfrm>
              <a:off x="744" y="3094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2" name="Line 446"/>
            <p:cNvSpPr>
              <a:spLocks noChangeShapeType="1"/>
            </p:cNvSpPr>
            <p:nvPr/>
          </p:nvSpPr>
          <p:spPr bwMode="auto">
            <a:xfrm>
              <a:off x="757" y="3097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03" name="Line 447"/>
            <p:cNvSpPr>
              <a:spLocks noChangeShapeType="1"/>
            </p:cNvSpPr>
            <p:nvPr/>
          </p:nvSpPr>
          <p:spPr bwMode="auto">
            <a:xfrm>
              <a:off x="761" y="3097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04" name="Freeform 448"/>
            <p:cNvSpPr>
              <a:spLocks/>
            </p:cNvSpPr>
            <p:nvPr/>
          </p:nvSpPr>
          <p:spPr bwMode="auto">
            <a:xfrm>
              <a:off x="884" y="3092"/>
              <a:ext cx="9" cy="3"/>
            </a:xfrm>
            <a:custGeom>
              <a:avLst/>
              <a:gdLst>
                <a:gd name="T0" fmla="*/ 7 w 9"/>
                <a:gd name="T1" fmla="*/ 0 h 3"/>
                <a:gd name="T2" fmla="*/ 6 w 9"/>
                <a:gd name="T3" fmla="*/ 1 h 3"/>
                <a:gd name="T4" fmla="*/ 6 w 9"/>
                <a:gd name="T5" fmla="*/ 0 h 3"/>
                <a:gd name="T6" fmla="*/ 4 w 9"/>
                <a:gd name="T7" fmla="*/ 1 h 3"/>
                <a:gd name="T8" fmla="*/ 5 w 9"/>
                <a:gd name="T9" fmla="*/ 0 h 3"/>
                <a:gd name="T10" fmla="*/ 3 w 9"/>
                <a:gd name="T11" fmla="*/ 1 h 3"/>
                <a:gd name="T12" fmla="*/ 3 w 9"/>
                <a:gd name="T13" fmla="*/ 0 h 3"/>
                <a:gd name="T14" fmla="*/ 2 w 9"/>
                <a:gd name="T15" fmla="*/ 1 h 3"/>
                <a:gd name="T16" fmla="*/ 1 w 9"/>
                <a:gd name="T17" fmla="*/ 0 h 3"/>
                <a:gd name="T18" fmla="*/ 0 w 9"/>
                <a:gd name="T19" fmla="*/ 1 h 3"/>
                <a:gd name="T20" fmla="*/ 2 w 9"/>
                <a:gd name="T21" fmla="*/ 2 h 3"/>
                <a:gd name="T22" fmla="*/ 1 w 9"/>
                <a:gd name="T23" fmla="*/ 2 h 3"/>
                <a:gd name="T24" fmla="*/ 4 w 9"/>
                <a:gd name="T25" fmla="*/ 2 h 3"/>
                <a:gd name="T26" fmla="*/ 2 w 9"/>
                <a:gd name="T27" fmla="*/ 2 h 3"/>
                <a:gd name="T28" fmla="*/ 5 w 9"/>
                <a:gd name="T29" fmla="*/ 2 h 3"/>
                <a:gd name="T30" fmla="*/ 4 w 9"/>
                <a:gd name="T31" fmla="*/ 1 h 3"/>
                <a:gd name="T32" fmla="*/ 6 w 9"/>
                <a:gd name="T33" fmla="*/ 2 h 3"/>
                <a:gd name="T34" fmla="*/ 5 w 9"/>
                <a:gd name="T35" fmla="*/ 2 h 3"/>
                <a:gd name="T36" fmla="*/ 7 w 9"/>
                <a:gd name="T37" fmla="*/ 2 h 3"/>
                <a:gd name="T38" fmla="*/ 6 w 9"/>
                <a:gd name="T39" fmla="*/ 2 h 3"/>
                <a:gd name="T40" fmla="*/ 8 w 9"/>
                <a:gd name="T41" fmla="*/ 2 h 3"/>
                <a:gd name="T42" fmla="*/ 7 w 9"/>
                <a:gd name="T43" fmla="*/ 1 h 3"/>
                <a:gd name="T44" fmla="*/ 7 w 9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5" name="Freeform 449"/>
            <p:cNvSpPr>
              <a:spLocks/>
            </p:cNvSpPr>
            <p:nvPr/>
          </p:nvSpPr>
          <p:spPr bwMode="auto">
            <a:xfrm>
              <a:off x="741" y="3096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6" name="Line 450"/>
            <p:cNvSpPr>
              <a:spLocks noChangeShapeType="1"/>
            </p:cNvSpPr>
            <p:nvPr/>
          </p:nvSpPr>
          <p:spPr bwMode="auto">
            <a:xfrm>
              <a:off x="754" y="3099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07" name="Line 451"/>
            <p:cNvSpPr>
              <a:spLocks noChangeShapeType="1"/>
            </p:cNvSpPr>
            <p:nvPr/>
          </p:nvSpPr>
          <p:spPr bwMode="auto">
            <a:xfrm>
              <a:off x="758" y="3099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08" name="Freeform 452"/>
            <p:cNvSpPr>
              <a:spLocks/>
            </p:cNvSpPr>
            <p:nvPr/>
          </p:nvSpPr>
          <p:spPr bwMode="auto">
            <a:xfrm>
              <a:off x="882" y="3094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1 h 3"/>
                <a:gd name="T24" fmla="*/ 3 w 8"/>
                <a:gd name="T25" fmla="*/ 2 h 3"/>
                <a:gd name="T26" fmla="*/ 2 w 8"/>
                <a:gd name="T27" fmla="*/ 1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1 h 3"/>
                <a:gd name="T36" fmla="*/ 6 w 8"/>
                <a:gd name="T37" fmla="*/ 2 h 3"/>
                <a:gd name="T38" fmla="*/ 5 w 8"/>
                <a:gd name="T39" fmla="*/ 1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9" name="Freeform 453"/>
            <p:cNvSpPr>
              <a:spLocks/>
            </p:cNvSpPr>
            <p:nvPr/>
          </p:nvSpPr>
          <p:spPr bwMode="auto">
            <a:xfrm>
              <a:off x="743" y="3099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0" name="Line 454"/>
            <p:cNvSpPr>
              <a:spLocks noChangeShapeType="1"/>
            </p:cNvSpPr>
            <p:nvPr/>
          </p:nvSpPr>
          <p:spPr bwMode="auto">
            <a:xfrm>
              <a:off x="756" y="3101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1" name="Line 455"/>
            <p:cNvSpPr>
              <a:spLocks noChangeShapeType="1"/>
            </p:cNvSpPr>
            <p:nvPr/>
          </p:nvSpPr>
          <p:spPr bwMode="auto">
            <a:xfrm>
              <a:off x="760" y="3101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2" name="Freeform 456"/>
            <p:cNvSpPr>
              <a:spLocks/>
            </p:cNvSpPr>
            <p:nvPr/>
          </p:nvSpPr>
          <p:spPr bwMode="auto">
            <a:xfrm>
              <a:off x="884" y="3097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1 h 3"/>
                <a:gd name="T24" fmla="*/ 3 w 8"/>
                <a:gd name="T25" fmla="*/ 2 h 3"/>
                <a:gd name="T26" fmla="*/ 2 w 8"/>
                <a:gd name="T27" fmla="*/ 1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1 h 3"/>
                <a:gd name="T36" fmla="*/ 6 w 8"/>
                <a:gd name="T37" fmla="*/ 2 h 3"/>
                <a:gd name="T38" fmla="*/ 5 w 8"/>
                <a:gd name="T39" fmla="*/ 1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3" name="Freeform 457"/>
            <p:cNvSpPr>
              <a:spLocks/>
            </p:cNvSpPr>
            <p:nvPr/>
          </p:nvSpPr>
          <p:spPr bwMode="auto">
            <a:xfrm>
              <a:off x="745" y="3100"/>
              <a:ext cx="8" cy="2"/>
            </a:xfrm>
            <a:custGeom>
              <a:avLst/>
              <a:gdLst>
                <a:gd name="T0" fmla="*/ 7 w 8"/>
                <a:gd name="T1" fmla="*/ 1 h 2"/>
                <a:gd name="T2" fmla="*/ 0 w 8"/>
                <a:gd name="T3" fmla="*/ 1 h 2"/>
                <a:gd name="T4" fmla="*/ 7 w 8"/>
                <a:gd name="T5" fmla="*/ 0 h 2"/>
                <a:gd name="T6" fmla="*/ 7 w 8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4" name="Line 458"/>
            <p:cNvSpPr>
              <a:spLocks noChangeShapeType="1"/>
            </p:cNvSpPr>
            <p:nvPr/>
          </p:nvSpPr>
          <p:spPr bwMode="auto">
            <a:xfrm>
              <a:off x="758" y="3103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5" name="Line 459"/>
            <p:cNvSpPr>
              <a:spLocks noChangeShapeType="1"/>
            </p:cNvSpPr>
            <p:nvPr/>
          </p:nvSpPr>
          <p:spPr bwMode="auto">
            <a:xfrm>
              <a:off x="762" y="3103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6" name="Freeform 460"/>
            <p:cNvSpPr>
              <a:spLocks/>
            </p:cNvSpPr>
            <p:nvPr/>
          </p:nvSpPr>
          <p:spPr bwMode="auto">
            <a:xfrm>
              <a:off x="885" y="3099"/>
              <a:ext cx="10" cy="3"/>
            </a:xfrm>
            <a:custGeom>
              <a:avLst/>
              <a:gdLst>
                <a:gd name="T0" fmla="*/ 8 w 10"/>
                <a:gd name="T1" fmla="*/ 0 h 3"/>
                <a:gd name="T2" fmla="*/ 5 w 10"/>
                <a:gd name="T3" fmla="*/ 1 h 3"/>
                <a:gd name="T4" fmla="*/ 7 w 10"/>
                <a:gd name="T5" fmla="*/ 0 h 3"/>
                <a:gd name="T6" fmla="*/ 5 w 10"/>
                <a:gd name="T7" fmla="*/ 1 h 3"/>
                <a:gd name="T8" fmla="*/ 5 w 10"/>
                <a:gd name="T9" fmla="*/ 0 h 3"/>
                <a:gd name="T10" fmla="*/ 3 w 10"/>
                <a:gd name="T11" fmla="*/ 1 h 3"/>
                <a:gd name="T12" fmla="*/ 4 w 10"/>
                <a:gd name="T13" fmla="*/ 0 h 3"/>
                <a:gd name="T14" fmla="*/ 2 w 10"/>
                <a:gd name="T15" fmla="*/ 1 h 3"/>
                <a:gd name="T16" fmla="*/ 2 w 10"/>
                <a:gd name="T17" fmla="*/ 0 h 3"/>
                <a:gd name="T18" fmla="*/ 0 w 10"/>
                <a:gd name="T19" fmla="*/ 1 h 3"/>
                <a:gd name="T20" fmla="*/ 2 w 10"/>
                <a:gd name="T21" fmla="*/ 2 h 3"/>
                <a:gd name="T22" fmla="*/ 1 w 10"/>
                <a:gd name="T23" fmla="*/ 1 h 3"/>
                <a:gd name="T24" fmla="*/ 4 w 10"/>
                <a:gd name="T25" fmla="*/ 2 h 3"/>
                <a:gd name="T26" fmla="*/ 2 w 10"/>
                <a:gd name="T27" fmla="*/ 1 h 3"/>
                <a:gd name="T28" fmla="*/ 5 w 10"/>
                <a:gd name="T29" fmla="*/ 2 h 3"/>
                <a:gd name="T30" fmla="*/ 4 w 10"/>
                <a:gd name="T31" fmla="*/ 1 h 3"/>
                <a:gd name="T32" fmla="*/ 6 w 10"/>
                <a:gd name="T33" fmla="*/ 2 h 3"/>
                <a:gd name="T34" fmla="*/ 5 w 10"/>
                <a:gd name="T35" fmla="*/ 1 h 3"/>
                <a:gd name="T36" fmla="*/ 7 w 10"/>
                <a:gd name="T37" fmla="*/ 2 h 3"/>
                <a:gd name="T38" fmla="*/ 6 w 10"/>
                <a:gd name="T39" fmla="*/ 1 h 3"/>
                <a:gd name="T40" fmla="*/ 9 w 10"/>
                <a:gd name="T41" fmla="*/ 2 h 3"/>
                <a:gd name="T42" fmla="*/ 7 w 10"/>
                <a:gd name="T43" fmla="*/ 1 h 3"/>
                <a:gd name="T44" fmla="*/ 8 w 10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9" y="2"/>
                  </a:lnTo>
                  <a:lnTo>
                    <a:pt x="7" y="1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7" name="Freeform 461"/>
            <p:cNvSpPr>
              <a:spLocks/>
            </p:cNvSpPr>
            <p:nvPr/>
          </p:nvSpPr>
          <p:spPr bwMode="auto">
            <a:xfrm>
              <a:off x="743" y="3103"/>
              <a:ext cx="7" cy="1"/>
            </a:xfrm>
            <a:custGeom>
              <a:avLst/>
              <a:gdLst>
                <a:gd name="T0" fmla="*/ 6 w 7"/>
                <a:gd name="T1" fmla="*/ 0 h 1"/>
                <a:gd name="T2" fmla="*/ 0 w 7"/>
                <a:gd name="T3" fmla="*/ 0 h 1"/>
                <a:gd name="T4" fmla="*/ 6 w 7"/>
                <a:gd name="T5" fmla="*/ 0 h 1"/>
                <a:gd name="T6" fmla="*/ 6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8" name="Line 462"/>
            <p:cNvSpPr>
              <a:spLocks noChangeShapeType="1"/>
            </p:cNvSpPr>
            <p:nvPr/>
          </p:nvSpPr>
          <p:spPr bwMode="auto">
            <a:xfrm>
              <a:off x="755" y="3106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9" name="Line 463"/>
            <p:cNvSpPr>
              <a:spLocks noChangeShapeType="1"/>
            </p:cNvSpPr>
            <p:nvPr/>
          </p:nvSpPr>
          <p:spPr bwMode="auto">
            <a:xfrm>
              <a:off x="759" y="3106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0" name="Freeform 464"/>
            <p:cNvSpPr>
              <a:spLocks/>
            </p:cNvSpPr>
            <p:nvPr/>
          </p:nvSpPr>
          <p:spPr bwMode="auto">
            <a:xfrm>
              <a:off x="883" y="3101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2 h 3"/>
                <a:gd name="T24" fmla="*/ 3 w 8"/>
                <a:gd name="T25" fmla="*/ 2 h 3"/>
                <a:gd name="T26" fmla="*/ 2 w 8"/>
                <a:gd name="T27" fmla="*/ 2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2 h 3"/>
                <a:gd name="T36" fmla="*/ 6 w 8"/>
                <a:gd name="T37" fmla="*/ 2 h 3"/>
                <a:gd name="T38" fmla="*/ 5 w 8"/>
                <a:gd name="T39" fmla="*/ 2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Freeform 465"/>
            <p:cNvSpPr>
              <a:spLocks/>
            </p:cNvSpPr>
            <p:nvPr/>
          </p:nvSpPr>
          <p:spPr bwMode="auto">
            <a:xfrm>
              <a:off x="784" y="3078"/>
              <a:ext cx="25" cy="23"/>
            </a:xfrm>
            <a:custGeom>
              <a:avLst/>
              <a:gdLst>
                <a:gd name="T0" fmla="*/ 12 w 25"/>
                <a:gd name="T1" fmla="*/ 2 h 23"/>
                <a:gd name="T2" fmla="*/ 11 w 25"/>
                <a:gd name="T3" fmla="*/ 4 h 23"/>
                <a:gd name="T4" fmla="*/ 10 w 25"/>
                <a:gd name="T5" fmla="*/ 6 h 23"/>
                <a:gd name="T6" fmla="*/ 10 w 25"/>
                <a:gd name="T7" fmla="*/ 7 h 23"/>
                <a:gd name="T8" fmla="*/ 10 w 25"/>
                <a:gd name="T9" fmla="*/ 9 h 23"/>
                <a:gd name="T10" fmla="*/ 10 w 25"/>
                <a:gd name="T11" fmla="*/ 9 h 23"/>
                <a:gd name="T12" fmla="*/ 10 w 25"/>
                <a:gd name="T13" fmla="*/ 11 h 23"/>
                <a:gd name="T14" fmla="*/ 8 w 25"/>
                <a:gd name="T15" fmla="*/ 11 h 23"/>
                <a:gd name="T16" fmla="*/ 6 w 25"/>
                <a:gd name="T17" fmla="*/ 11 h 23"/>
                <a:gd name="T18" fmla="*/ 5 w 25"/>
                <a:gd name="T19" fmla="*/ 11 h 23"/>
                <a:gd name="T20" fmla="*/ 3 w 25"/>
                <a:gd name="T21" fmla="*/ 11 h 23"/>
                <a:gd name="T22" fmla="*/ 2 w 25"/>
                <a:gd name="T23" fmla="*/ 12 h 23"/>
                <a:gd name="T24" fmla="*/ 1 w 25"/>
                <a:gd name="T25" fmla="*/ 13 h 23"/>
                <a:gd name="T26" fmla="*/ 0 w 25"/>
                <a:gd name="T27" fmla="*/ 15 h 23"/>
                <a:gd name="T28" fmla="*/ 2 w 25"/>
                <a:gd name="T29" fmla="*/ 14 h 23"/>
                <a:gd name="T30" fmla="*/ 3 w 25"/>
                <a:gd name="T31" fmla="*/ 13 h 23"/>
                <a:gd name="T32" fmla="*/ 6 w 25"/>
                <a:gd name="T33" fmla="*/ 13 h 23"/>
                <a:gd name="T34" fmla="*/ 7 w 25"/>
                <a:gd name="T35" fmla="*/ 13 h 23"/>
                <a:gd name="T36" fmla="*/ 9 w 25"/>
                <a:gd name="T37" fmla="*/ 13 h 23"/>
                <a:gd name="T38" fmla="*/ 10 w 25"/>
                <a:gd name="T39" fmla="*/ 13 h 23"/>
                <a:gd name="T40" fmla="*/ 10 w 25"/>
                <a:gd name="T41" fmla="*/ 15 h 23"/>
                <a:gd name="T42" fmla="*/ 10 w 25"/>
                <a:gd name="T43" fmla="*/ 17 h 23"/>
                <a:gd name="T44" fmla="*/ 10 w 25"/>
                <a:gd name="T45" fmla="*/ 18 h 23"/>
                <a:gd name="T46" fmla="*/ 9 w 25"/>
                <a:gd name="T47" fmla="*/ 20 h 23"/>
                <a:gd name="T48" fmla="*/ 9 w 25"/>
                <a:gd name="T49" fmla="*/ 21 h 23"/>
                <a:gd name="T50" fmla="*/ 10 w 25"/>
                <a:gd name="T51" fmla="*/ 22 h 23"/>
                <a:gd name="T52" fmla="*/ 11 w 25"/>
                <a:gd name="T53" fmla="*/ 22 h 23"/>
                <a:gd name="T54" fmla="*/ 11 w 25"/>
                <a:gd name="T55" fmla="*/ 20 h 23"/>
                <a:gd name="T56" fmla="*/ 11 w 25"/>
                <a:gd name="T57" fmla="*/ 13 h 23"/>
                <a:gd name="T58" fmla="*/ 13 w 25"/>
                <a:gd name="T59" fmla="*/ 13 h 23"/>
                <a:gd name="T60" fmla="*/ 14 w 25"/>
                <a:gd name="T61" fmla="*/ 13 h 23"/>
                <a:gd name="T62" fmla="*/ 16 w 25"/>
                <a:gd name="T63" fmla="*/ 13 h 23"/>
                <a:gd name="T64" fmla="*/ 18 w 25"/>
                <a:gd name="T65" fmla="*/ 13 h 23"/>
                <a:gd name="T66" fmla="*/ 19 w 25"/>
                <a:gd name="T67" fmla="*/ 13 h 23"/>
                <a:gd name="T68" fmla="*/ 21 w 25"/>
                <a:gd name="T69" fmla="*/ 13 h 23"/>
                <a:gd name="T70" fmla="*/ 22 w 25"/>
                <a:gd name="T71" fmla="*/ 14 h 23"/>
                <a:gd name="T72" fmla="*/ 23 w 25"/>
                <a:gd name="T73" fmla="*/ 15 h 23"/>
                <a:gd name="T74" fmla="*/ 24 w 25"/>
                <a:gd name="T75" fmla="*/ 14 h 23"/>
                <a:gd name="T76" fmla="*/ 22 w 25"/>
                <a:gd name="T77" fmla="*/ 13 h 23"/>
                <a:gd name="T78" fmla="*/ 21 w 25"/>
                <a:gd name="T79" fmla="*/ 12 h 23"/>
                <a:gd name="T80" fmla="*/ 19 w 25"/>
                <a:gd name="T81" fmla="*/ 12 h 23"/>
                <a:gd name="T82" fmla="*/ 18 w 25"/>
                <a:gd name="T83" fmla="*/ 11 h 23"/>
                <a:gd name="T84" fmla="*/ 17 w 25"/>
                <a:gd name="T85" fmla="*/ 11 h 23"/>
                <a:gd name="T86" fmla="*/ 15 w 25"/>
                <a:gd name="T87" fmla="*/ 11 h 23"/>
                <a:gd name="T88" fmla="*/ 14 w 25"/>
                <a:gd name="T89" fmla="*/ 11 h 23"/>
                <a:gd name="T90" fmla="*/ 12 w 25"/>
                <a:gd name="T91" fmla="*/ 10 h 23"/>
                <a:gd name="T92" fmla="*/ 12 w 25"/>
                <a:gd name="T93" fmla="*/ 9 h 23"/>
                <a:gd name="T94" fmla="*/ 13 w 25"/>
                <a:gd name="T95" fmla="*/ 7 h 23"/>
                <a:gd name="T96" fmla="*/ 13 w 25"/>
                <a:gd name="T97" fmla="*/ 6 h 23"/>
                <a:gd name="T98" fmla="*/ 14 w 25"/>
                <a:gd name="T99" fmla="*/ 4 h 23"/>
                <a:gd name="T100" fmla="*/ 14 w 25"/>
                <a:gd name="T101" fmla="*/ 2 h 23"/>
                <a:gd name="T102" fmla="*/ 14 w 25"/>
                <a:gd name="T103" fmla="*/ 1 h 23"/>
                <a:gd name="T104" fmla="*/ 13 w 25"/>
                <a:gd name="T105" fmla="*/ 0 h 23"/>
                <a:gd name="T106" fmla="*/ 12 w 25"/>
                <a:gd name="T10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3">
                  <a:moveTo>
                    <a:pt x="12" y="1"/>
                  </a:moveTo>
                  <a:lnTo>
                    <a:pt x="12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2" name="Freeform 466"/>
            <p:cNvSpPr>
              <a:spLocks/>
            </p:cNvSpPr>
            <p:nvPr/>
          </p:nvSpPr>
          <p:spPr bwMode="auto">
            <a:xfrm>
              <a:off x="828" y="3077"/>
              <a:ext cx="25" cy="23"/>
            </a:xfrm>
            <a:custGeom>
              <a:avLst/>
              <a:gdLst>
                <a:gd name="T0" fmla="*/ 12 w 25"/>
                <a:gd name="T1" fmla="*/ 2 h 23"/>
                <a:gd name="T2" fmla="*/ 12 w 25"/>
                <a:gd name="T3" fmla="*/ 4 h 23"/>
                <a:gd name="T4" fmla="*/ 11 w 25"/>
                <a:gd name="T5" fmla="*/ 7 h 23"/>
                <a:gd name="T6" fmla="*/ 10 w 25"/>
                <a:gd name="T7" fmla="*/ 8 h 23"/>
                <a:gd name="T8" fmla="*/ 10 w 25"/>
                <a:gd name="T9" fmla="*/ 9 h 23"/>
                <a:gd name="T10" fmla="*/ 10 w 25"/>
                <a:gd name="T11" fmla="*/ 11 h 23"/>
                <a:gd name="T12" fmla="*/ 9 w 25"/>
                <a:gd name="T13" fmla="*/ 11 h 23"/>
                <a:gd name="T14" fmla="*/ 7 w 25"/>
                <a:gd name="T15" fmla="*/ 11 h 23"/>
                <a:gd name="T16" fmla="*/ 6 w 25"/>
                <a:gd name="T17" fmla="*/ 11 h 23"/>
                <a:gd name="T18" fmla="*/ 4 w 25"/>
                <a:gd name="T19" fmla="*/ 11 h 23"/>
                <a:gd name="T20" fmla="*/ 2 w 25"/>
                <a:gd name="T21" fmla="*/ 12 h 23"/>
                <a:gd name="T22" fmla="*/ 2 w 25"/>
                <a:gd name="T23" fmla="*/ 13 h 23"/>
                <a:gd name="T24" fmla="*/ 1 w 25"/>
                <a:gd name="T25" fmla="*/ 15 h 23"/>
                <a:gd name="T26" fmla="*/ 1 w 25"/>
                <a:gd name="T27" fmla="*/ 15 h 23"/>
                <a:gd name="T28" fmla="*/ 2 w 25"/>
                <a:gd name="T29" fmla="*/ 14 h 23"/>
                <a:gd name="T30" fmla="*/ 3 w 25"/>
                <a:gd name="T31" fmla="*/ 13 h 23"/>
                <a:gd name="T32" fmla="*/ 5 w 25"/>
                <a:gd name="T33" fmla="*/ 13 h 23"/>
                <a:gd name="T34" fmla="*/ 7 w 25"/>
                <a:gd name="T35" fmla="*/ 13 h 23"/>
                <a:gd name="T36" fmla="*/ 9 w 25"/>
                <a:gd name="T37" fmla="*/ 13 h 23"/>
                <a:gd name="T38" fmla="*/ 10 w 25"/>
                <a:gd name="T39" fmla="*/ 13 h 23"/>
                <a:gd name="T40" fmla="*/ 10 w 25"/>
                <a:gd name="T41" fmla="*/ 15 h 23"/>
                <a:gd name="T42" fmla="*/ 10 w 25"/>
                <a:gd name="T43" fmla="*/ 17 h 23"/>
                <a:gd name="T44" fmla="*/ 10 w 25"/>
                <a:gd name="T45" fmla="*/ 17 h 23"/>
                <a:gd name="T46" fmla="*/ 10 w 25"/>
                <a:gd name="T47" fmla="*/ 19 h 23"/>
                <a:gd name="T48" fmla="*/ 10 w 25"/>
                <a:gd name="T49" fmla="*/ 20 h 23"/>
                <a:gd name="T50" fmla="*/ 10 w 25"/>
                <a:gd name="T51" fmla="*/ 22 h 23"/>
                <a:gd name="T52" fmla="*/ 11 w 25"/>
                <a:gd name="T53" fmla="*/ 22 h 23"/>
                <a:gd name="T54" fmla="*/ 12 w 25"/>
                <a:gd name="T55" fmla="*/ 20 h 23"/>
                <a:gd name="T56" fmla="*/ 12 w 25"/>
                <a:gd name="T57" fmla="*/ 13 h 23"/>
                <a:gd name="T58" fmla="*/ 14 w 25"/>
                <a:gd name="T59" fmla="*/ 13 h 23"/>
                <a:gd name="T60" fmla="*/ 15 w 25"/>
                <a:gd name="T61" fmla="*/ 13 h 23"/>
                <a:gd name="T62" fmla="*/ 17 w 25"/>
                <a:gd name="T63" fmla="*/ 13 h 23"/>
                <a:gd name="T64" fmla="*/ 18 w 25"/>
                <a:gd name="T65" fmla="*/ 13 h 23"/>
                <a:gd name="T66" fmla="*/ 20 w 25"/>
                <a:gd name="T67" fmla="*/ 13 h 23"/>
                <a:gd name="T68" fmla="*/ 22 w 25"/>
                <a:gd name="T69" fmla="*/ 13 h 23"/>
                <a:gd name="T70" fmla="*/ 23 w 25"/>
                <a:gd name="T71" fmla="*/ 14 h 23"/>
                <a:gd name="T72" fmla="*/ 24 w 25"/>
                <a:gd name="T73" fmla="*/ 14 h 23"/>
                <a:gd name="T74" fmla="*/ 23 w 25"/>
                <a:gd name="T75" fmla="*/ 13 h 23"/>
                <a:gd name="T76" fmla="*/ 22 w 25"/>
                <a:gd name="T77" fmla="*/ 13 h 23"/>
                <a:gd name="T78" fmla="*/ 21 w 25"/>
                <a:gd name="T79" fmla="*/ 12 h 23"/>
                <a:gd name="T80" fmla="*/ 19 w 25"/>
                <a:gd name="T81" fmla="*/ 11 h 23"/>
                <a:gd name="T82" fmla="*/ 18 w 25"/>
                <a:gd name="T83" fmla="*/ 11 h 23"/>
                <a:gd name="T84" fmla="*/ 16 w 25"/>
                <a:gd name="T85" fmla="*/ 11 h 23"/>
                <a:gd name="T86" fmla="*/ 14 w 25"/>
                <a:gd name="T87" fmla="*/ 11 h 23"/>
                <a:gd name="T88" fmla="*/ 14 w 25"/>
                <a:gd name="T89" fmla="*/ 10 h 23"/>
                <a:gd name="T90" fmla="*/ 13 w 25"/>
                <a:gd name="T91" fmla="*/ 9 h 23"/>
                <a:gd name="T92" fmla="*/ 13 w 25"/>
                <a:gd name="T93" fmla="*/ 8 h 23"/>
                <a:gd name="T94" fmla="*/ 14 w 25"/>
                <a:gd name="T95" fmla="*/ 6 h 23"/>
                <a:gd name="T96" fmla="*/ 14 w 25"/>
                <a:gd name="T97" fmla="*/ 4 h 23"/>
                <a:gd name="T98" fmla="*/ 14 w 25"/>
                <a:gd name="T99" fmla="*/ 2 h 23"/>
                <a:gd name="T100" fmla="*/ 14 w 25"/>
                <a:gd name="T101" fmla="*/ 1 h 23"/>
                <a:gd name="T102" fmla="*/ 13 w 25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23">
                  <a:moveTo>
                    <a:pt x="13" y="2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3" name="Freeform 467"/>
            <p:cNvSpPr>
              <a:spLocks/>
            </p:cNvSpPr>
            <p:nvPr/>
          </p:nvSpPr>
          <p:spPr bwMode="auto">
            <a:xfrm>
              <a:off x="784" y="2861"/>
              <a:ext cx="2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4" name="Freeform 468"/>
            <p:cNvSpPr>
              <a:spLocks/>
            </p:cNvSpPr>
            <p:nvPr/>
          </p:nvSpPr>
          <p:spPr bwMode="auto">
            <a:xfrm>
              <a:off x="832" y="2863"/>
              <a:ext cx="3" cy="2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0 h 2"/>
                <a:gd name="T14" fmla="*/ 0 w 3"/>
                <a:gd name="T15" fmla="*/ 0 h 2"/>
                <a:gd name="T16" fmla="*/ 0 w 3"/>
                <a:gd name="T17" fmla="*/ 0 h 2"/>
                <a:gd name="T18" fmla="*/ 0 w 3"/>
                <a:gd name="T19" fmla="*/ 0 h 2"/>
                <a:gd name="T20" fmla="*/ 1 w 3"/>
                <a:gd name="T21" fmla="*/ 0 h 2"/>
                <a:gd name="T22" fmla="*/ 1 w 3"/>
                <a:gd name="T23" fmla="*/ 0 h 2"/>
                <a:gd name="T24" fmla="*/ 2 w 3"/>
                <a:gd name="T25" fmla="*/ 0 h 2"/>
                <a:gd name="T26" fmla="*/ 2 w 3"/>
                <a:gd name="T27" fmla="*/ 0 h 2"/>
                <a:gd name="T28" fmla="*/ 2 w 3"/>
                <a:gd name="T29" fmla="*/ 0 h 2"/>
                <a:gd name="T30" fmla="*/ 2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5" name="Freeform 469"/>
            <p:cNvSpPr>
              <a:spLocks/>
            </p:cNvSpPr>
            <p:nvPr/>
          </p:nvSpPr>
          <p:spPr bwMode="auto">
            <a:xfrm>
              <a:off x="858" y="2834"/>
              <a:ext cx="12" cy="20"/>
            </a:xfrm>
            <a:custGeom>
              <a:avLst/>
              <a:gdLst>
                <a:gd name="T0" fmla="*/ 9 w 12"/>
                <a:gd name="T1" fmla="*/ 14 h 20"/>
                <a:gd name="T2" fmla="*/ 8 w 12"/>
                <a:gd name="T3" fmla="*/ 16 h 20"/>
                <a:gd name="T4" fmla="*/ 8 w 12"/>
                <a:gd name="T5" fmla="*/ 17 h 20"/>
                <a:gd name="T6" fmla="*/ 7 w 12"/>
                <a:gd name="T7" fmla="*/ 18 h 20"/>
                <a:gd name="T8" fmla="*/ 6 w 12"/>
                <a:gd name="T9" fmla="*/ 18 h 20"/>
                <a:gd name="T10" fmla="*/ 5 w 12"/>
                <a:gd name="T11" fmla="*/ 19 h 20"/>
                <a:gd name="T12" fmla="*/ 4 w 12"/>
                <a:gd name="T13" fmla="*/ 19 h 20"/>
                <a:gd name="T14" fmla="*/ 3 w 12"/>
                <a:gd name="T15" fmla="*/ 18 h 20"/>
                <a:gd name="T16" fmla="*/ 2 w 12"/>
                <a:gd name="T17" fmla="*/ 17 h 20"/>
                <a:gd name="T18" fmla="*/ 1 w 12"/>
                <a:gd name="T19" fmla="*/ 17 h 20"/>
                <a:gd name="T20" fmla="*/ 1 w 12"/>
                <a:gd name="T21" fmla="*/ 15 h 20"/>
                <a:gd name="T22" fmla="*/ 0 w 12"/>
                <a:gd name="T23" fmla="*/ 13 h 20"/>
                <a:gd name="T24" fmla="*/ 0 w 12"/>
                <a:gd name="T25" fmla="*/ 11 h 20"/>
                <a:gd name="T26" fmla="*/ 1 w 12"/>
                <a:gd name="T27" fmla="*/ 10 h 20"/>
                <a:gd name="T28" fmla="*/ 1 w 12"/>
                <a:gd name="T29" fmla="*/ 8 h 20"/>
                <a:gd name="T30" fmla="*/ 1 w 12"/>
                <a:gd name="T31" fmla="*/ 7 h 20"/>
                <a:gd name="T32" fmla="*/ 1 w 12"/>
                <a:gd name="T33" fmla="*/ 5 h 20"/>
                <a:gd name="T34" fmla="*/ 2 w 12"/>
                <a:gd name="T35" fmla="*/ 4 h 20"/>
                <a:gd name="T36" fmla="*/ 3 w 12"/>
                <a:gd name="T37" fmla="*/ 2 h 20"/>
                <a:gd name="T38" fmla="*/ 3 w 12"/>
                <a:gd name="T39" fmla="*/ 2 h 20"/>
                <a:gd name="T40" fmla="*/ 5 w 12"/>
                <a:gd name="T41" fmla="*/ 0 h 20"/>
                <a:gd name="T42" fmla="*/ 6 w 12"/>
                <a:gd name="T43" fmla="*/ 0 h 20"/>
                <a:gd name="T44" fmla="*/ 7 w 12"/>
                <a:gd name="T45" fmla="*/ 0 h 20"/>
                <a:gd name="T46" fmla="*/ 8 w 12"/>
                <a:gd name="T47" fmla="*/ 0 h 20"/>
                <a:gd name="T48" fmla="*/ 10 w 12"/>
                <a:gd name="T49" fmla="*/ 2 h 20"/>
                <a:gd name="T50" fmla="*/ 10 w 12"/>
                <a:gd name="T51" fmla="*/ 3 h 20"/>
                <a:gd name="T52" fmla="*/ 11 w 12"/>
                <a:gd name="T53" fmla="*/ 5 h 20"/>
                <a:gd name="T54" fmla="*/ 11 w 12"/>
                <a:gd name="T55" fmla="*/ 6 h 20"/>
                <a:gd name="T56" fmla="*/ 11 w 12"/>
                <a:gd name="T57" fmla="*/ 8 h 20"/>
                <a:gd name="T58" fmla="*/ 11 w 12"/>
                <a:gd name="T59" fmla="*/ 9 h 20"/>
                <a:gd name="T60" fmla="*/ 10 w 12"/>
                <a:gd name="T61" fmla="*/ 11 h 20"/>
                <a:gd name="T62" fmla="*/ 10 w 12"/>
                <a:gd name="T63" fmla="*/ 12 h 20"/>
                <a:gd name="T64" fmla="*/ 10 w 12"/>
                <a:gd name="T6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20">
                  <a:moveTo>
                    <a:pt x="10" y="14"/>
                  </a:moveTo>
                  <a:lnTo>
                    <a:pt x="9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74" name="Group 518"/>
          <p:cNvGrpSpPr>
            <a:grpSpLocks/>
          </p:cNvGrpSpPr>
          <p:nvPr/>
        </p:nvGrpSpPr>
        <p:grpSpPr bwMode="auto">
          <a:xfrm>
            <a:off x="1993900" y="4762500"/>
            <a:ext cx="631825" cy="633413"/>
            <a:chOff x="1256" y="2836"/>
            <a:chExt cx="398" cy="399"/>
          </a:xfrm>
        </p:grpSpPr>
        <p:sp>
          <p:nvSpPr>
            <p:cNvPr id="19927" name="Freeform 471"/>
            <p:cNvSpPr>
              <a:spLocks/>
            </p:cNvSpPr>
            <p:nvPr/>
          </p:nvSpPr>
          <p:spPr bwMode="auto">
            <a:xfrm>
              <a:off x="1256" y="2836"/>
              <a:ext cx="392" cy="393"/>
            </a:xfrm>
            <a:custGeom>
              <a:avLst/>
              <a:gdLst>
                <a:gd name="T0" fmla="*/ 216 w 392"/>
                <a:gd name="T1" fmla="*/ 391 h 393"/>
                <a:gd name="T2" fmla="*/ 253 w 392"/>
                <a:gd name="T3" fmla="*/ 383 h 393"/>
                <a:gd name="T4" fmla="*/ 289 w 392"/>
                <a:gd name="T5" fmla="*/ 367 h 393"/>
                <a:gd name="T6" fmla="*/ 320 w 392"/>
                <a:gd name="T7" fmla="*/ 347 h 393"/>
                <a:gd name="T8" fmla="*/ 347 w 392"/>
                <a:gd name="T9" fmla="*/ 320 h 393"/>
                <a:gd name="T10" fmla="*/ 367 w 392"/>
                <a:gd name="T11" fmla="*/ 289 h 393"/>
                <a:gd name="T12" fmla="*/ 382 w 392"/>
                <a:gd name="T13" fmla="*/ 254 h 393"/>
                <a:gd name="T14" fmla="*/ 390 w 392"/>
                <a:gd name="T15" fmla="*/ 216 h 393"/>
                <a:gd name="T16" fmla="*/ 390 w 392"/>
                <a:gd name="T17" fmla="*/ 176 h 393"/>
                <a:gd name="T18" fmla="*/ 382 w 392"/>
                <a:gd name="T19" fmla="*/ 138 h 393"/>
                <a:gd name="T20" fmla="*/ 367 w 392"/>
                <a:gd name="T21" fmla="*/ 102 h 393"/>
                <a:gd name="T22" fmla="*/ 347 w 392"/>
                <a:gd name="T23" fmla="*/ 72 h 393"/>
                <a:gd name="T24" fmla="*/ 320 w 392"/>
                <a:gd name="T25" fmla="*/ 45 h 393"/>
                <a:gd name="T26" fmla="*/ 289 w 392"/>
                <a:gd name="T27" fmla="*/ 24 h 393"/>
                <a:gd name="T28" fmla="*/ 253 w 392"/>
                <a:gd name="T29" fmla="*/ 9 h 393"/>
                <a:gd name="T30" fmla="*/ 216 w 392"/>
                <a:gd name="T31" fmla="*/ 1 h 393"/>
                <a:gd name="T32" fmla="*/ 175 w 392"/>
                <a:gd name="T33" fmla="*/ 1 h 393"/>
                <a:gd name="T34" fmla="*/ 138 w 392"/>
                <a:gd name="T35" fmla="*/ 9 h 393"/>
                <a:gd name="T36" fmla="*/ 102 w 392"/>
                <a:gd name="T37" fmla="*/ 24 h 393"/>
                <a:gd name="T38" fmla="*/ 71 w 392"/>
                <a:gd name="T39" fmla="*/ 45 h 393"/>
                <a:gd name="T40" fmla="*/ 45 w 392"/>
                <a:gd name="T41" fmla="*/ 72 h 393"/>
                <a:gd name="T42" fmla="*/ 24 w 392"/>
                <a:gd name="T43" fmla="*/ 102 h 393"/>
                <a:gd name="T44" fmla="*/ 9 w 392"/>
                <a:gd name="T45" fmla="*/ 138 h 393"/>
                <a:gd name="T46" fmla="*/ 1 w 392"/>
                <a:gd name="T47" fmla="*/ 176 h 393"/>
                <a:gd name="T48" fmla="*/ 1 w 392"/>
                <a:gd name="T49" fmla="*/ 216 h 393"/>
                <a:gd name="T50" fmla="*/ 9 w 392"/>
                <a:gd name="T51" fmla="*/ 254 h 393"/>
                <a:gd name="T52" fmla="*/ 24 w 392"/>
                <a:gd name="T53" fmla="*/ 289 h 393"/>
                <a:gd name="T54" fmla="*/ 45 w 392"/>
                <a:gd name="T55" fmla="*/ 320 h 393"/>
                <a:gd name="T56" fmla="*/ 71 w 392"/>
                <a:gd name="T57" fmla="*/ 347 h 393"/>
                <a:gd name="T58" fmla="*/ 102 w 392"/>
                <a:gd name="T59" fmla="*/ 367 h 393"/>
                <a:gd name="T60" fmla="*/ 138 w 392"/>
                <a:gd name="T61" fmla="*/ 383 h 393"/>
                <a:gd name="T62" fmla="*/ 175 w 392"/>
                <a:gd name="T63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" h="393">
                  <a:moveTo>
                    <a:pt x="195" y="392"/>
                  </a:moveTo>
                  <a:lnTo>
                    <a:pt x="216" y="391"/>
                  </a:lnTo>
                  <a:lnTo>
                    <a:pt x="234" y="388"/>
                  </a:lnTo>
                  <a:lnTo>
                    <a:pt x="253" y="383"/>
                  </a:lnTo>
                  <a:lnTo>
                    <a:pt x="272" y="376"/>
                  </a:lnTo>
                  <a:lnTo>
                    <a:pt x="289" y="367"/>
                  </a:lnTo>
                  <a:lnTo>
                    <a:pt x="304" y="358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7" y="320"/>
                  </a:lnTo>
                  <a:lnTo>
                    <a:pt x="358" y="305"/>
                  </a:lnTo>
                  <a:lnTo>
                    <a:pt x="367" y="289"/>
                  </a:lnTo>
                  <a:lnTo>
                    <a:pt x="375" y="272"/>
                  </a:lnTo>
                  <a:lnTo>
                    <a:pt x="382" y="254"/>
                  </a:lnTo>
                  <a:lnTo>
                    <a:pt x="387" y="235"/>
                  </a:lnTo>
                  <a:lnTo>
                    <a:pt x="390" y="216"/>
                  </a:lnTo>
                  <a:lnTo>
                    <a:pt x="391" y="196"/>
                  </a:lnTo>
                  <a:lnTo>
                    <a:pt x="390" y="176"/>
                  </a:lnTo>
                  <a:lnTo>
                    <a:pt x="387" y="157"/>
                  </a:lnTo>
                  <a:lnTo>
                    <a:pt x="382" y="138"/>
                  </a:lnTo>
                  <a:lnTo>
                    <a:pt x="375" y="120"/>
                  </a:lnTo>
                  <a:lnTo>
                    <a:pt x="367" y="102"/>
                  </a:lnTo>
                  <a:lnTo>
                    <a:pt x="358" y="87"/>
                  </a:lnTo>
                  <a:lnTo>
                    <a:pt x="347" y="72"/>
                  </a:lnTo>
                  <a:lnTo>
                    <a:pt x="334" y="57"/>
                  </a:lnTo>
                  <a:lnTo>
                    <a:pt x="320" y="45"/>
                  </a:lnTo>
                  <a:lnTo>
                    <a:pt x="304" y="33"/>
                  </a:lnTo>
                  <a:lnTo>
                    <a:pt x="289" y="24"/>
                  </a:lnTo>
                  <a:lnTo>
                    <a:pt x="272" y="16"/>
                  </a:lnTo>
                  <a:lnTo>
                    <a:pt x="253" y="9"/>
                  </a:lnTo>
                  <a:lnTo>
                    <a:pt x="234" y="4"/>
                  </a:lnTo>
                  <a:lnTo>
                    <a:pt x="216" y="1"/>
                  </a:lnTo>
                  <a:lnTo>
                    <a:pt x="195" y="0"/>
                  </a:lnTo>
                  <a:lnTo>
                    <a:pt x="175" y="1"/>
                  </a:lnTo>
                  <a:lnTo>
                    <a:pt x="156" y="4"/>
                  </a:lnTo>
                  <a:lnTo>
                    <a:pt x="138" y="9"/>
                  </a:lnTo>
                  <a:lnTo>
                    <a:pt x="119" y="16"/>
                  </a:lnTo>
                  <a:lnTo>
                    <a:pt x="102" y="24"/>
                  </a:lnTo>
                  <a:lnTo>
                    <a:pt x="87" y="33"/>
                  </a:lnTo>
                  <a:lnTo>
                    <a:pt x="71" y="45"/>
                  </a:lnTo>
                  <a:lnTo>
                    <a:pt x="57" y="57"/>
                  </a:lnTo>
                  <a:lnTo>
                    <a:pt x="45" y="72"/>
                  </a:lnTo>
                  <a:lnTo>
                    <a:pt x="33" y="87"/>
                  </a:lnTo>
                  <a:lnTo>
                    <a:pt x="24" y="102"/>
                  </a:lnTo>
                  <a:lnTo>
                    <a:pt x="16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6"/>
                  </a:lnTo>
                  <a:lnTo>
                    <a:pt x="4" y="235"/>
                  </a:lnTo>
                  <a:lnTo>
                    <a:pt x="9" y="254"/>
                  </a:lnTo>
                  <a:lnTo>
                    <a:pt x="16" y="272"/>
                  </a:lnTo>
                  <a:lnTo>
                    <a:pt x="24" y="289"/>
                  </a:lnTo>
                  <a:lnTo>
                    <a:pt x="33" y="305"/>
                  </a:lnTo>
                  <a:lnTo>
                    <a:pt x="45" y="320"/>
                  </a:lnTo>
                  <a:lnTo>
                    <a:pt x="57" y="334"/>
                  </a:lnTo>
                  <a:lnTo>
                    <a:pt x="71" y="347"/>
                  </a:lnTo>
                  <a:lnTo>
                    <a:pt x="87" y="358"/>
                  </a:lnTo>
                  <a:lnTo>
                    <a:pt x="102" y="367"/>
                  </a:lnTo>
                  <a:lnTo>
                    <a:pt x="119" y="376"/>
                  </a:lnTo>
                  <a:lnTo>
                    <a:pt x="138" y="383"/>
                  </a:lnTo>
                  <a:lnTo>
                    <a:pt x="156" y="388"/>
                  </a:lnTo>
                  <a:lnTo>
                    <a:pt x="175" y="391"/>
                  </a:lnTo>
                  <a:lnTo>
                    <a:pt x="195" y="39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8" name="Freeform 472"/>
            <p:cNvSpPr>
              <a:spLocks/>
            </p:cNvSpPr>
            <p:nvPr/>
          </p:nvSpPr>
          <p:spPr bwMode="auto">
            <a:xfrm>
              <a:off x="1256" y="2836"/>
              <a:ext cx="398" cy="399"/>
            </a:xfrm>
            <a:custGeom>
              <a:avLst/>
              <a:gdLst>
                <a:gd name="T0" fmla="*/ 219 w 398"/>
                <a:gd name="T1" fmla="*/ 397 h 399"/>
                <a:gd name="T2" fmla="*/ 257 w 398"/>
                <a:gd name="T3" fmla="*/ 389 h 399"/>
                <a:gd name="T4" fmla="*/ 293 w 398"/>
                <a:gd name="T5" fmla="*/ 373 h 399"/>
                <a:gd name="T6" fmla="*/ 325 w 398"/>
                <a:gd name="T7" fmla="*/ 352 h 399"/>
                <a:gd name="T8" fmla="*/ 352 w 398"/>
                <a:gd name="T9" fmla="*/ 325 h 399"/>
                <a:gd name="T10" fmla="*/ 373 w 398"/>
                <a:gd name="T11" fmla="*/ 293 h 399"/>
                <a:gd name="T12" fmla="*/ 388 w 398"/>
                <a:gd name="T13" fmla="*/ 258 h 399"/>
                <a:gd name="T14" fmla="*/ 396 w 398"/>
                <a:gd name="T15" fmla="*/ 219 h 399"/>
                <a:gd name="T16" fmla="*/ 396 w 398"/>
                <a:gd name="T17" fmla="*/ 179 h 399"/>
                <a:gd name="T18" fmla="*/ 388 w 398"/>
                <a:gd name="T19" fmla="*/ 140 h 399"/>
                <a:gd name="T20" fmla="*/ 373 w 398"/>
                <a:gd name="T21" fmla="*/ 104 h 399"/>
                <a:gd name="T22" fmla="*/ 352 w 398"/>
                <a:gd name="T23" fmla="*/ 73 h 399"/>
                <a:gd name="T24" fmla="*/ 325 w 398"/>
                <a:gd name="T25" fmla="*/ 46 h 399"/>
                <a:gd name="T26" fmla="*/ 293 w 398"/>
                <a:gd name="T27" fmla="*/ 24 h 399"/>
                <a:gd name="T28" fmla="*/ 257 w 398"/>
                <a:gd name="T29" fmla="*/ 9 h 399"/>
                <a:gd name="T30" fmla="*/ 219 w 398"/>
                <a:gd name="T31" fmla="*/ 1 h 399"/>
                <a:gd name="T32" fmla="*/ 178 w 398"/>
                <a:gd name="T33" fmla="*/ 1 h 399"/>
                <a:gd name="T34" fmla="*/ 140 w 398"/>
                <a:gd name="T35" fmla="*/ 9 h 399"/>
                <a:gd name="T36" fmla="*/ 104 w 398"/>
                <a:gd name="T37" fmla="*/ 24 h 399"/>
                <a:gd name="T38" fmla="*/ 72 w 398"/>
                <a:gd name="T39" fmla="*/ 46 h 399"/>
                <a:gd name="T40" fmla="*/ 46 w 398"/>
                <a:gd name="T41" fmla="*/ 73 h 399"/>
                <a:gd name="T42" fmla="*/ 24 w 398"/>
                <a:gd name="T43" fmla="*/ 104 h 399"/>
                <a:gd name="T44" fmla="*/ 9 w 398"/>
                <a:gd name="T45" fmla="*/ 140 h 399"/>
                <a:gd name="T46" fmla="*/ 1 w 398"/>
                <a:gd name="T47" fmla="*/ 179 h 399"/>
                <a:gd name="T48" fmla="*/ 1 w 398"/>
                <a:gd name="T49" fmla="*/ 219 h 399"/>
                <a:gd name="T50" fmla="*/ 9 w 398"/>
                <a:gd name="T51" fmla="*/ 258 h 399"/>
                <a:gd name="T52" fmla="*/ 24 w 398"/>
                <a:gd name="T53" fmla="*/ 293 h 399"/>
                <a:gd name="T54" fmla="*/ 46 w 398"/>
                <a:gd name="T55" fmla="*/ 325 h 399"/>
                <a:gd name="T56" fmla="*/ 72 w 398"/>
                <a:gd name="T57" fmla="*/ 352 h 399"/>
                <a:gd name="T58" fmla="*/ 104 w 398"/>
                <a:gd name="T59" fmla="*/ 373 h 399"/>
                <a:gd name="T60" fmla="*/ 140 w 398"/>
                <a:gd name="T61" fmla="*/ 389 h 399"/>
                <a:gd name="T62" fmla="*/ 178 w 398"/>
                <a:gd name="T63" fmla="*/ 39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399">
                  <a:moveTo>
                    <a:pt x="198" y="398"/>
                  </a:moveTo>
                  <a:lnTo>
                    <a:pt x="219" y="397"/>
                  </a:lnTo>
                  <a:lnTo>
                    <a:pt x="238" y="394"/>
                  </a:lnTo>
                  <a:lnTo>
                    <a:pt x="257" y="389"/>
                  </a:lnTo>
                  <a:lnTo>
                    <a:pt x="276" y="382"/>
                  </a:lnTo>
                  <a:lnTo>
                    <a:pt x="293" y="373"/>
                  </a:lnTo>
                  <a:lnTo>
                    <a:pt x="309" y="363"/>
                  </a:lnTo>
                  <a:lnTo>
                    <a:pt x="325" y="352"/>
                  </a:lnTo>
                  <a:lnTo>
                    <a:pt x="339" y="339"/>
                  </a:lnTo>
                  <a:lnTo>
                    <a:pt x="352" y="325"/>
                  </a:lnTo>
                  <a:lnTo>
                    <a:pt x="363" y="310"/>
                  </a:lnTo>
                  <a:lnTo>
                    <a:pt x="373" y="293"/>
                  </a:lnTo>
                  <a:lnTo>
                    <a:pt x="381" y="276"/>
                  </a:lnTo>
                  <a:lnTo>
                    <a:pt x="388" y="258"/>
                  </a:lnTo>
                  <a:lnTo>
                    <a:pt x="393" y="239"/>
                  </a:lnTo>
                  <a:lnTo>
                    <a:pt x="396" y="219"/>
                  </a:lnTo>
                  <a:lnTo>
                    <a:pt x="397" y="199"/>
                  </a:lnTo>
                  <a:lnTo>
                    <a:pt x="396" y="179"/>
                  </a:lnTo>
                  <a:lnTo>
                    <a:pt x="393" y="159"/>
                  </a:lnTo>
                  <a:lnTo>
                    <a:pt x="388" y="140"/>
                  </a:lnTo>
                  <a:lnTo>
                    <a:pt x="381" y="122"/>
                  </a:lnTo>
                  <a:lnTo>
                    <a:pt x="373" y="104"/>
                  </a:lnTo>
                  <a:lnTo>
                    <a:pt x="363" y="88"/>
                  </a:lnTo>
                  <a:lnTo>
                    <a:pt x="352" y="73"/>
                  </a:lnTo>
                  <a:lnTo>
                    <a:pt x="339" y="58"/>
                  </a:lnTo>
                  <a:lnTo>
                    <a:pt x="325" y="46"/>
                  </a:lnTo>
                  <a:lnTo>
                    <a:pt x="309" y="34"/>
                  </a:lnTo>
                  <a:lnTo>
                    <a:pt x="293" y="24"/>
                  </a:lnTo>
                  <a:lnTo>
                    <a:pt x="276" y="16"/>
                  </a:lnTo>
                  <a:lnTo>
                    <a:pt x="257" y="9"/>
                  </a:lnTo>
                  <a:lnTo>
                    <a:pt x="238" y="4"/>
                  </a:lnTo>
                  <a:lnTo>
                    <a:pt x="219" y="1"/>
                  </a:lnTo>
                  <a:lnTo>
                    <a:pt x="198" y="0"/>
                  </a:lnTo>
                  <a:lnTo>
                    <a:pt x="178" y="1"/>
                  </a:lnTo>
                  <a:lnTo>
                    <a:pt x="158" y="4"/>
                  </a:lnTo>
                  <a:lnTo>
                    <a:pt x="140" y="9"/>
                  </a:lnTo>
                  <a:lnTo>
                    <a:pt x="121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3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9" y="140"/>
                  </a:lnTo>
                  <a:lnTo>
                    <a:pt x="4" y="159"/>
                  </a:lnTo>
                  <a:lnTo>
                    <a:pt x="1" y="179"/>
                  </a:lnTo>
                  <a:lnTo>
                    <a:pt x="0" y="199"/>
                  </a:lnTo>
                  <a:lnTo>
                    <a:pt x="1" y="219"/>
                  </a:lnTo>
                  <a:lnTo>
                    <a:pt x="4" y="239"/>
                  </a:lnTo>
                  <a:lnTo>
                    <a:pt x="9" y="258"/>
                  </a:lnTo>
                  <a:lnTo>
                    <a:pt x="16" y="276"/>
                  </a:lnTo>
                  <a:lnTo>
                    <a:pt x="24" y="293"/>
                  </a:lnTo>
                  <a:lnTo>
                    <a:pt x="34" y="310"/>
                  </a:lnTo>
                  <a:lnTo>
                    <a:pt x="46" y="325"/>
                  </a:lnTo>
                  <a:lnTo>
                    <a:pt x="58" y="339"/>
                  </a:lnTo>
                  <a:lnTo>
                    <a:pt x="72" y="352"/>
                  </a:lnTo>
                  <a:lnTo>
                    <a:pt x="88" y="363"/>
                  </a:lnTo>
                  <a:lnTo>
                    <a:pt x="104" y="373"/>
                  </a:lnTo>
                  <a:lnTo>
                    <a:pt x="121" y="382"/>
                  </a:lnTo>
                  <a:lnTo>
                    <a:pt x="140" y="389"/>
                  </a:lnTo>
                  <a:lnTo>
                    <a:pt x="158" y="394"/>
                  </a:lnTo>
                  <a:lnTo>
                    <a:pt x="178" y="397"/>
                  </a:lnTo>
                  <a:lnTo>
                    <a:pt x="198" y="39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9" name="Freeform 473"/>
            <p:cNvSpPr>
              <a:spLocks/>
            </p:cNvSpPr>
            <p:nvPr/>
          </p:nvSpPr>
          <p:spPr bwMode="auto">
            <a:xfrm>
              <a:off x="1555" y="2892"/>
              <a:ext cx="16" cy="22"/>
            </a:xfrm>
            <a:custGeom>
              <a:avLst/>
              <a:gdLst>
                <a:gd name="T0" fmla="*/ 11 w 16"/>
                <a:gd name="T1" fmla="*/ 19 h 22"/>
                <a:gd name="T2" fmla="*/ 11 w 16"/>
                <a:gd name="T3" fmla="*/ 19 h 22"/>
                <a:gd name="T4" fmla="*/ 11 w 16"/>
                <a:gd name="T5" fmla="*/ 19 h 22"/>
                <a:gd name="T6" fmla="*/ 10 w 16"/>
                <a:gd name="T7" fmla="*/ 19 h 22"/>
                <a:gd name="T8" fmla="*/ 9 w 16"/>
                <a:gd name="T9" fmla="*/ 19 h 22"/>
                <a:gd name="T10" fmla="*/ 9 w 16"/>
                <a:gd name="T11" fmla="*/ 19 h 22"/>
                <a:gd name="T12" fmla="*/ 8 w 16"/>
                <a:gd name="T13" fmla="*/ 19 h 22"/>
                <a:gd name="T14" fmla="*/ 7 w 16"/>
                <a:gd name="T15" fmla="*/ 19 h 22"/>
                <a:gd name="T16" fmla="*/ 6 w 16"/>
                <a:gd name="T17" fmla="*/ 19 h 22"/>
                <a:gd name="T18" fmla="*/ 6 w 16"/>
                <a:gd name="T19" fmla="*/ 18 h 22"/>
                <a:gd name="T20" fmla="*/ 5 w 16"/>
                <a:gd name="T21" fmla="*/ 17 h 22"/>
                <a:gd name="T22" fmla="*/ 4 w 16"/>
                <a:gd name="T23" fmla="*/ 16 h 22"/>
                <a:gd name="T24" fmla="*/ 4 w 16"/>
                <a:gd name="T25" fmla="*/ 16 h 22"/>
                <a:gd name="T26" fmla="*/ 4 w 16"/>
                <a:gd name="T27" fmla="*/ 15 h 22"/>
                <a:gd name="T28" fmla="*/ 4 w 16"/>
                <a:gd name="T29" fmla="*/ 14 h 22"/>
                <a:gd name="T30" fmla="*/ 5 w 16"/>
                <a:gd name="T31" fmla="*/ 14 h 22"/>
                <a:gd name="T32" fmla="*/ 5 w 16"/>
                <a:gd name="T33" fmla="*/ 13 h 22"/>
                <a:gd name="T34" fmla="*/ 11 w 16"/>
                <a:gd name="T35" fmla="*/ 6 h 22"/>
                <a:gd name="T36" fmla="*/ 11 w 16"/>
                <a:gd name="T37" fmla="*/ 5 h 22"/>
                <a:gd name="T38" fmla="*/ 12 w 16"/>
                <a:gd name="T39" fmla="*/ 5 h 22"/>
                <a:gd name="T40" fmla="*/ 12 w 16"/>
                <a:gd name="T41" fmla="*/ 5 h 22"/>
                <a:gd name="T42" fmla="*/ 13 w 16"/>
                <a:gd name="T43" fmla="*/ 5 h 22"/>
                <a:gd name="T44" fmla="*/ 14 w 16"/>
                <a:gd name="T45" fmla="*/ 5 h 22"/>
                <a:gd name="T46" fmla="*/ 14 w 16"/>
                <a:gd name="T47" fmla="*/ 5 h 22"/>
                <a:gd name="T48" fmla="*/ 14 w 16"/>
                <a:gd name="T49" fmla="*/ 5 h 22"/>
                <a:gd name="T50" fmla="*/ 15 w 16"/>
                <a:gd name="T51" fmla="*/ 5 h 22"/>
                <a:gd name="T52" fmla="*/ 15 w 16"/>
                <a:gd name="T53" fmla="*/ 4 h 22"/>
                <a:gd name="T54" fmla="*/ 10 w 16"/>
                <a:gd name="T55" fmla="*/ 0 h 22"/>
                <a:gd name="T56" fmla="*/ 9 w 16"/>
                <a:gd name="T57" fmla="*/ 0 h 22"/>
                <a:gd name="T58" fmla="*/ 10 w 16"/>
                <a:gd name="T59" fmla="*/ 1 h 22"/>
                <a:gd name="T60" fmla="*/ 11 w 16"/>
                <a:gd name="T61" fmla="*/ 2 h 22"/>
                <a:gd name="T62" fmla="*/ 11 w 16"/>
                <a:gd name="T63" fmla="*/ 2 h 22"/>
                <a:gd name="T64" fmla="*/ 11 w 16"/>
                <a:gd name="T65" fmla="*/ 3 h 22"/>
                <a:gd name="T66" fmla="*/ 10 w 16"/>
                <a:gd name="T67" fmla="*/ 3 h 22"/>
                <a:gd name="T68" fmla="*/ 10 w 16"/>
                <a:gd name="T69" fmla="*/ 4 h 22"/>
                <a:gd name="T70" fmla="*/ 9 w 16"/>
                <a:gd name="T71" fmla="*/ 4 h 22"/>
                <a:gd name="T72" fmla="*/ 4 w 16"/>
                <a:gd name="T73" fmla="*/ 12 h 22"/>
                <a:gd name="T74" fmla="*/ 4 w 16"/>
                <a:gd name="T75" fmla="*/ 12 h 22"/>
                <a:gd name="T76" fmla="*/ 3 w 16"/>
                <a:gd name="T77" fmla="*/ 12 h 22"/>
                <a:gd name="T78" fmla="*/ 3 w 16"/>
                <a:gd name="T79" fmla="*/ 13 h 22"/>
                <a:gd name="T80" fmla="*/ 2 w 16"/>
                <a:gd name="T81" fmla="*/ 13 h 22"/>
                <a:gd name="T82" fmla="*/ 1 w 16"/>
                <a:gd name="T83" fmla="*/ 13 h 22"/>
                <a:gd name="T84" fmla="*/ 1 w 16"/>
                <a:gd name="T85" fmla="*/ 13 h 22"/>
                <a:gd name="T86" fmla="*/ 0 w 16"/>
                <a:gd name="T87" fmla="*/ 12 h 22"/>
                <a:gd name="T88" fmla="*/ 0 w 16"/>
                <a:gd name="T89" fmla="*/ 13 h 22"/>
                <a:gd name="T90" fmla="*/ 8 w 16"/>
                <a:gd name="T91" fmla="*/ 21 h 22"/>
                <a:gd name="T92" fmla="*/ 12 w 16"/>
                <a:gd name="T93" fmla="*/ 19 h 22"/>
                <a:gd name="T94" fmla="*/ 11 w 16"/>
                <a:gd name="T9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" h="22">
                  <a:moveTo>
                    <a:pt x="11" y="19"/>
                  </a:move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8" y="21"/>
                  </a:lnTo>
                  <a:lnTo>
                    <a:pt x="12" y="19"/>
                  </a:lnTo>
                  <a:lnTo>
                    <a:pt x="11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0" name="Freeform 474"/>
            <p:cNvSpPr>
              <a:spLocks/>
            </p:cNvSpPr>
            <p:nvPr/>
          </p:nvSpPr>
          <p:spPr bwMode="auto">
            <a:xfrm>
              <a:off x="1568" y="2905"/>
              <a:ext cx="17" cy="17"/>
            </a:xfrm>
            <a:custGeom>
              <a:avLst/>
              <a:gdLst>
                <a:gd name="T0" fmla="*/ 12 w 17"/>
                <a:gd name="T1" fmla="*/ 6 h 17"/>
                <a:gd name="T2" fmla="*/ 12 w 17"/>
                <a:gd name="T3" fmla="*/ 6 h 17"/>
                <a:gd name="T4" fmla="*/ 13 w 17"/>
                <a:gd name="T5" fmla="*/ 5 h 17"/>
                <a:gd name="T6" fmla="*/ 14 w 17"/>
                <a:gd name="T7" fmla="*/ 5 h 17"/>
                <a:gd name="T8" fmla="*/ 14 w 17"/>
                <a:gd name="T9" fmla="*/ 4 h 17"/>
                <a:gd name="T10" fmla="*/ 15 w 17"/>
                <a:gd name="T11" fmla="*/ 4 h 17"/>
                <a:gd name="T12" fmla="*/ 15 w 17"/>
                <a:gd name="T13" fmla="*/ 5 h 17"/>
                <a:gd name="T14" fmla="*/ 15 w 17"/>
                <a:gd name="T15" fmla="*/ 5 h 17"/>
                <a:gd name="T16" fmla="*/ 16 w 17"/>
                <a:gd name="T17" fmla="*/ 6 h 17"/>
                <a:gd name="T18" fmla="*/ 16 w 17"/>
                <a:gd name="T19" fmla="*/ 5 h 17"/>
                <a:gd name="T20" fmla="*/ 12 w 17"/>
                <a:gd name="T21" fmla="*/ 0 h 17"/>
                <a:gd name="T22" fmla="*/ 12 w 17"/>
                <a:gd name="T23" fmla="*/ 1 h 17"/>
                <a:gd name="T24" fmla="*/ 12 w 17"/>
                <a:gd name="T25" fmla="*/ 1 h 17"/>
                <a:gd name="T26" fmla="*/ 12 w 17"/>
                <a:gd name="T27" fmla="*/ 1 h 17"/>
                <a:gd name="T28" fmla="*/ 12 w 17"/>
                <a:gd name="T29" fmla="*/ 2 h 17"/>
                <a:gd name="T30" fmla="*/ 12 w 17"/>
                <a:gd name="T31" fmla="*/ 2 h 17"/>
                <a:gd name="T32" fmla="*/ 12 w 17"/>
                <a:gd name="T33" fmla="*/ 3 h 17"/>
                <a:gd name="T34" fmla="*/ 12 w 17"/>
                <a:gd name="T35" fmla="*/ 4 h 17"/>
                <a:gd name="T36" fmla="*/ 11 w 17"/>
                <a:gd name="T37" fmla="*/ 4 h 17"/>
                <a:gd name="T38" fmla="*/ 11 w 17"/>
                <a:gd name="T39" fmla="*/ 4 h 17"/>
                <a:gd name="T40" fmla="*/ 10 w 17"/>
                <a:gd name="T41" fmla="*/ 4 h 17"/>
                <a:gd name="T42" fmla="*/ 4 w 17"/>
                <a:gd name="T43" fmla="*/ 10 h 17"/>
                <a:gd name="T44" fmla="*/ 4 w 17"/>
                <a:gd name="T45" fmla="*/ 11 h 17"/>
                <a:gd name="T46" fmla="*/ 3 w 17"/>
                <a:gd name="T47" fmla="*/ 11 h 17"/>
                <a:gd name="T48" fmla="*/ 3 w 17"/>
                <a:gd name="T49" fmla="*/ 12 h 17"/>
                <a:gd name="T50" fmla="*/ 2 w 17"/>
                <a:gd name="T51" fmla="*/ 12 h 17"/>
                <a:gd name="T52" fmla="*/ 1 w 17"/>
                <a:gd name="T53" fmla="*/ 12 h 17"/>
                <a:gd name="T54" fmla="*/ 1 w 17"/>
                <a:gd name="T55" fmla="*/ 12 h 17"/>
                <a:gd name="T56" fmla="*/ 1 w 17"/>
                <a:gd name="T57" fmla="*/ 11 h 17"/>
                <a:gd name="T58" fmla="*/ 0 w 17"/>
                <a:gd name="T59" fmla="*/ 11 h 17"/>
                <a:gd name="T60" fmla="*/ 0 w 17"/>
                <a:gd name="T61" fmla="*/ 12 h 17"/>
                <a:gd name="T62" fmla="*/ 4 w 17"/>
                <a:gd name="T63" fmla="*/ 16 h 17"/>
                <a:gd name="T64" fmla="*/ 4 w 17"/>
                <a:gd name="T65" fmla="*/ 15 h 17"/>
                <a:gd name="T66" fmla="*/ 4 w 17"/>
                <a:gd name="T67" fmla="*/ 15 h 17"/>
                <a:gd name="T68" fmla="*/ 4 w 17"/>
                <a:gd name="T69" fmla="*/ 15 h 17"/>
                <a:gd name="T70" fmla="*/ 4 w 17"/>
                <a:gd name="T71" fmla="*/ 14 h 17"/>
                <a:gd name="T72" fmla="*/ 4 w 17"/>
                <a:gd name="T73" fmla="*/ 14 h 17"/>
                <a:gd name="T74" fmla="*/ 4 w 17"/>
                <a:gd name="T75" fmla="*/ 13 h 17"/>
                <a:gd name="T76" fmla="*/ 5 w 17"/>
                <a:gd name="T77" fmla="*/ 12 h 17"/>
                <a:gd name="T78" fmla="*/ 6 w 17"/>
                <a:gd name="T79" fmla="*/ 12 h 17"/>
                <a:gd name="T80" fmla="*/ 12 w 17"/>
                <a:gd name="T8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2" y="6"/>
                  </a:move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1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1" name="Freeform 475"/>
            <p:cNvSpPr>
              <a:spLocks/>
            </p:cNvSpPr>
            <p:nvPr/>
          </p:nvSpPr>
          <p:spPr bwMode="auto">
            <a:xfrm>
              <a:off x="1575" y="2914"/>
              <a:ext cx="21" cy="22"/>
            </a:xfrm>
            <a:custGeom>
              <a:avLst/>
              <a:gdLst>
                <a:gd name="T0" fmla="*/ 5 w 21"/>
                <a:gd name="T1" fmla="*/ 18 h 22"/>
                <a:gd name="T2" fmla="*/ 6 w 21"/>
                <a:gd name="T3" fmla="*/ 19 h 22"/>
                <a:gd name="T4" fmla="*/ 8 w 21"/>
                <a:gd name="T5" fmla="*/ 20 h 22"/>
                <a:gd name="T6" fmla="*/ 9 w 21"/>
                <a:gd name="T7" fmla="*/ 21 h 22"/>
                <a:gd name="T8" fmla="*/ 11 w 21"/>
                <a:gd name="T9" fmla="*/ 21 h 22"/>
                <a:gd name="T10" fmla="*/ 12 w 21"/>
                <a:gd name="T11" fmla="*/ 20 h 22"/>
                <a:gd name="T12" fmla="*/ 13 w 21"/>
                <a:gd name="T13" fmla="*/ 19 h 22"/>
                <a:gd name="T14" fmla="*/ 14 w 21"/>
                <a:gd name="T15" fmla="*/ 19 h 22"/>
                <a:gd name="T16" fmla="*/ 14 w 21"/>
                <a:gd name="T17" fmla="*/ 17 h 22"/>
                <a:gd name="T18" fmla="*/ 14 w 21"/>
                <a:gd name="T19" fmla="*/ 16 h 22"/>
                <a:gd name="T20" fmla="*/ 14 w 21"/>
                <a:gd name="T21" fmla="*/ 14 h 22"/>
                <a:gd name="T22" fmla="*/ 12 w 21"/>
                <a:gd name="T23" fmla="*/ 12 h 22"/>
                <a:gd name="T24" fmla="*/ 12 w 21"/>
                <a:gd name="T25" fmla="*/ 12 h 22"/>
                <a:gd name="T26" fmla="*/ 13 w 21"/>
                <a:gd name="T27" fmla="*/ 13 h 22"/>
                <a:gd name="T28" fmla="*/ 15 w 21"/>
                <a:gd name="T29" fmla="*/ 14 h 22"/>
                <a:gd name="T30" fmla="*/ 16 w 21"/>
                <a:gd name="T31" fmla="*/ 15 h 22"/>
                <a:gd name="T32" fmla="*/ 18 w 21"/>
                <a:gd name="T33" fmla="*/ 14 h 22"/>
                <a:gd name="T34" fmla="*/ 19 w 21"/>
                <a:gd name="T35" fmla="*/ 14 h 22"/>
                <a:gd name="T36" fmla="*/ 20 w 21"/>
                <a:gd name="T37" fmla="*/ 12 h 22"/>
                <a:gd name="T38" fmla="*/ 20 w 21"/>
                <a:gd name="T39" fmla="*/ 11 h 22"/>
                <a:gd name="T40" fmla="*/ 20 w 21"/>
                <a:gd name="T41" fmla="*/ 9 h 22"/>
                <a:gd name="T42" fmla="*/ 19 w 21"/>
                <a:gd name="T43" fmla="*/ 8 h 22"/>
                <a:gd name="T44" fmla="*/ 18 w 21"/>
                <a:gd name="T45" fmla="*/ 6 h 22"/>
                <a:gd name="T46" fmla="*/ 17 w 21"/>
                <a:gd name="T47" fmla="*/ 5 h 22"/>
                <a:gd name="T48" fmla="*/ 14 w 21"/>
                <a:gd name="T49" fmla="*/ 0 h 22"/>
                <a:gd name="T50" fmla="*/ 13 w 21"/>
                <a:gd name="T51" fmla="*/ 2 h 22"/>
                <a:gd name="T52" fmla="*/ 14 w 21"/>
                <a:gd name="T53" fmla="*/ 2 h 22"/>
                <a:gd name="T54" fmla="*/ 13 w 21"/>
                <a:gd name="T55" fmla="*/ 3 h 22"/>
                <a:gd name="T56" fmla="*/ 12 w 21"/>
                <a:gd name="T57" fmla="*/ 4 h 22"/>
                <a:gd name="T58" fmla="*/ 12 w 21"/>
                <a:gd name="T59" fmla="*/ 5 h 22"/>
                <a:gd name="T60" fmla="*/ 4 w 21"/>
                <a:gd name="T61" fmla="*/ 11 h 22"/>
                <a:gd name="T62" fmla="*/ 3 w 21"/>
                <a:gd name="T63" fmla="*/ 12 h 22"/>
                <a:gd name="T64" fmla="*/ 2 w 21"/>
                <a:gd name="T65" fmla="*/ 12 h 22"/>
                <a:gd name="T66" fmla="*/ 1 w 21"/>
                <a:gd name="T67" fmla="*/ 11 h 22"/>
                <a:gd name="T68" fmla="*/ 5 w 21"/>
                <a:gd name="T6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2">
                  <a:moveTo>
                    <a:pt x="5" y="17"/>
                  </a:moveTo>
                  <a:lnTo>
                    <a:pt x="5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5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2" name="Freeform 476"/>
            <p:cNvSpPr>
              <a:spLocks/>
            </p:cNvSpPr>
            <p:nvPr/>
          </p:nvSpPr>
          <p:spPr bwMode="auto">
            <a:xfrm>
              <a:off x="1580" y="2926"/>
              <a:ext cx="6" cy="7"/>
            </a:xfrm>
            <a:custGeom>
              <a:avLst/>
              <a:gdLst>
                <a:gd name="T0" fmla="*/ 3 w 6"/>
                <a:gd name="T1" fmla="*/ 0 h 7"/>
                <a:gd name="T2" fmla="*/ 4 w 6"/>
                <a:gd name="T3" fmla="*/ 1 h 7"/>
                <a:gd name="T4" fmla="*/ 4 w 6"/>
                <a:gd name="T5" fmla="*/ 1 h 7"/>
                <a:gd name="T6" fmla="*/ 5 w 6"/>
                <a:gd name="T7" fmla="*/ 1 h 7"/>
                <a:gd name="T8" fmla="*/ 5 w 6"/>
                <a:gd name="T9" fmla="*/ 2 h 7"/>
                <a:gd name="T10" fmla="*/ 5 w 6"/>
                <a:gd name="T11" fmla="*/ 2 h 7"/>
                <a:gd name="T12" fmla="*/ 5 w 6"/>
                <a:gd name="T13" fmla="*/ 2 h 7"/>
                <a:gd name="T14" fmla="*/ 5 w 6"/>
                <a:gd name="T15" fmla="*/ 3 h 7"/>
                <a:gd name="T16" fmla="*/ 5 w 6"/>
                <a:gd name="T17" fmla="*/ 3 h 7"/>
                <a:gd name="T18" fmla="*/ 5 w 6"/>
                <a:gd name="T19" fmla="*/ 4 h 7"/>
                <a:gd name="T20" fmla="*/ 5 w 6"/>
                <a:gd name="T21" fmla="*/ 4 h 7"/>
                <a:gd name="T22" fmla="*/ 5 w 6"/>
                <a:gd name="T23" fmla="*/ 5 h 7"/>
                <a:gd name="T24" fmla="*/ 5 w 6"/>
                <a:gd name="T25" fmla="*/ 5 h 7"/>
                <a:gd name="T26" fmla="*/ 4 w 6"/>
                <a:gd name="T27" fmla="*/ 5 h 7"/>
                <a:gd name="T28" fmla="*/ 4 w 6"/>
                <a:gd name="T29" fmla="*/ 6 h 7"/>
                <a:gd name="T30" fmla="*/ 4 w 6"/>
                <a:gd name="T31" fmla="*/ 6 h 7"/>
                <a:gd name="T32" fmla="*/ 3 w 6"/>
                <a:gd name="T33" fmla="*/ 6 h 7"/>
                <a:gd name="T34" fmla="*/ 3 w 6"/>
                <a:gd name="T35" fmla="*/ 6 h 7"/>
                <a:gd name="T36" fmla="*/ 2 w 6"/>
                <a:gd name="T37" fmla="*/ 6 h 7"/>
                <a:gd name="T38" fmla="*/ 2 w 6"/>
                <a:gd name="T39" fmla="*/ 6 h 7"/>
                <a:gd name="T40" fmla="*/ 1 w 6"/>
                <a:gd name="T41" fmla="*/ 6 h 7"/>
                <a:gd name="T42" fmla="*/ 1 w 6"/>
                <a:gd name="T43" fmla="*/ 5 h 7"/>
                <a:gd name="T44" fmla="*/ 1 w 6"/>
                <a:gd name="T45" fmla="*/ 5 h 7"/>
                <a:gd name="T46" fmla="*/ 0 w 6"/>
                <a:gd name="T47" fmla="*/ 5 h 7"/>
                <a:gd name="T48" fmla="*/ 0 w 6"/>
                <a:gd name="T49" fmla="*/ 4 h 7"/>
                <a:gd name="T50" fmla="*/ 0 w 6"/>
                <a:gd name="T51" fmla="*/ 4 h 7"/>
                <a:gd name="T52" fmla="*/ 0 w 6"/>
                <a:gd name="T53" fmla="*/ 4 h 7"/>
                <a:gd name="T54" fmla="*/ 0 w 6"/>
                <a:gd name="T55" fmla="*/ 3 h 7"/>
                <a:gd name="T56" fmla="*/ 0 w 6"/>
                <a:gd name="T57" fmla="*/ 3 h 7"/>
                <a:gd name="T58" fmla="*/ 0 w 6"/>
                <a:gd name="T59" fmla="*/ 3 h 7"/>
                <a:gd name="T60" fmla="*/ 1 w 6"/>
                <a:gd name="T61" fmla="*/ 3 h 7"/>
                <a:gd name="T62" fmla="*/ 3 w 6"/>
                <a:gd name="T6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3" name="Freeform 477"/>
            <p:cNvSpPr>
              <a:spLocks/>
            </p:cNvSpPr>
            <p:nvPr/>
          </p:nvSpPr>
          <p:spPr bwMode="auto">
            <a:xfrm>
              <a:off x="1588" y="2920"/>
              <a:ext cx="6" cy="5"/>
            </a:xfrm>
            <a:custGeom>
              <a:avLst/>
              <a:gdLst>
                <a:gd name="T0" fmla="*/ 0 w 6"/>
                <a:gd name="T1" fmla="*/ 2 h 5"/>
                <a:gd name="T2" fmla="*/ 2 w 6"/>
                <a:gd name="T3" fmla="*/ 1 h 5"/>
                <a:gd name="T4" fmla="*/ 2 w 6"/>
                <a:gd name="T5" fmla="*/ 0 h 5"/>
                <a:gd name="T6" fmla="*/ 3 w 6"/>
                <a:gd name="T7" fmla="*/ 0 h 5"/>
                <a:gd name="T8" fmla="*/ 3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4 w 6"/>
                <a:gd name="T15" fmla="*/ 0 h 5"/>
                <a:gd name="T16" fmla="*/ 4 w 6"/>
                <a:gd name="T17" fmla="*/ 0 h 5"/>
                <a:gd name="T18" fmla="*/ 4 w 6"/>
                <a:gd name="T19" fmla="*/ 1 h 5"/>
                <a:gd name="T20" fmla="*/ 5 w 6"/>
                <a:gd name="T21" fmla="*/ 1 h 5"/>
                <a:gd name="T22" fmla="*/ 5 w 6"/>
                <a:gd name="T23" fmla="*/ 1 h 5"/>
                <a:gd name="T24" fmla="*/ 5 w 6"/>
                <a:gd name="T25" fmla="*/ 2 h 5"/>
                <a:gd name="T26" fmla="*/ 5 w 6"/>
                <a:gd name="T27" fmla="*/ 2 h 5"/>
                <a:gd name="T28" fmla="*/ 5 w 6"/>
                <a:gd name="T29" fmla="*/ 2 h 5"/>
                <a:gd name="T30" fmla="*/ 5 w 6"/>
                <a:gd name="T31" fmla="*/ 2 h 5"/>
                <a:gd name="T32" fmla="*/ 5 w 6"/>
                <a:gd name="T33" fmla="*/ 3 h 5"/>
                <a:gd name="T34" fmla="*/ 5 w 6"/>
                <a:gd name="T35" fmla="*/ 3 h 5"/>
                <a:gd name="T36" fmla="*/ 5 w 6"/>
                <a:gd name="T37" fmla="*/ 3 h 5"/>
                <a:gd name="T38" fmla="*/ 5 w 6"/>
                <a:gd name="T39" fmla="*/ 4 h 5"/>
                <a:gd name="T40" fmla="*/ 4 w 6"/>
                <a:gd name="T41" fmla="*/ 4 h 5"/>
                <a:gd name="T42" fmla="*/ 4 w 6"/>
                <a:gd name="T43" fmla="*/ 4 h 5"/>
                <a:gd name="T44" fmla="*/ 3 w 6"/>
                <a:gd name="T45" fmla="*/ 4 h 5"/>
                <a:gd name="T46" fmla="*/ 3 w 6"/>
                <a:gd name="T47" fmla="*/ 4 h 5"/>
                <a:gd name="T48" fmla="*/ 2 w 6"/>
                <a:gd name="T49" fmla="*/ 4 h 5"/>
                <a:gd name="T50" fmla="*/ 2 w 6"/>
                <a:gd name="T51" fmla="*/ 4 h 5"/>
                <a:gd name="T52" fmla="*/ 1 w 6"/>
                <a:gd name="T53" fmla="*/ 4 h 5"/>
                <a:gd name="T54" fmla="*/ 1 w 6"/>
                <a:gd name="T55" fmla="*/ 3 h 5"/>
                <a:gd name="T56" fmla="*/ 1 w 6"/>
                <a:gd name="T57" fmla="*/ 3 h 5"/>
                <a:gd name="T58" fmla="*/ 1 w 6"/>
                <a:gd name="T59" fmla="*/ 3 h 5"/>
                <a:gd name="T60" fmla="*/ 0 w 6"/>
                <a:gd name="T6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4" name="Freeform 478"/>
            <p:cNvSpPr>
              <a:spLocks/>
            </p:cNvSpPr>
            <p:nvPr/>
          </p:nvSpPr>
          <p:spPr bwMode="auto">
            <a:xfrm>
              <a:off x="1588" y="2934"/>
              <a:ext cx="23" cy="20"/>
            </a:xfrm>
            <a:custGeom>
              <a:avLst/>
              <a:gdLst>
                <a:gd name="T0" fmla="*/ 17 w 23"/>
                <a:gd name="T1" fmla="*/ 11 h 20"/>
                <a:gd name="T2" fmla="*/ 15 w 23"/>
                <a:gd name="T3" fmla="*/ 11 h 20"/>
                <a:gd name="T4" fmla="*/ 13 w 23"/>
                <a:gd name="T5" fmla="*/ 11 h 20"/>
                <a:gd name="T6" fmla="*/ 12 w 23"/>
                <a:gd name="T7" fmla="*/ 10 h 20"/>
                <a:gd name="T8" fmla="*/ 11 w 23"/>
                <a:gd name="T9" fmla="*/ 9 h 20"/>
                <a:gd name="T10" fmla="*/ 14 w 23"/>
                <a:gd name="T11" fmla="*/ 5 h 20"/>
                <a:gd name="T12" fmla="*/ 16 w 23"/>
                <a:gd name="T13" fmla="*/ 5 h 20"/>
                <a:gd name="T14" fmla="*/ 17 w 23"/>
                <a:gd name="T15" fmla="*/ 5 h 20"/>
                <a:gd name="T16" fmla="*/ 18 w 23"/>
                <a:gd name="T17" fmla="*/ 5 h 20"/>
                <a:gd name="T18" fmla="*/ 18 w 23"/>
                <a:gd name="T19" fmla="*/ 7 h 20"/>
                <a:gd name="T20" fmla="*/ 19 w 23"/>
                <a:gd name="T21" fmla="*/ 8 h 20"/>
                <a:gd name="T22" fmla="*/ 20 w 23"/>
                <a:gd name="T23" fmla="*/ 9 h 20"/>
                <a:gd name="T24" fmla="*/ 20 w 23"/>
                <a:gd name="T25" fmla="*/ 11 h 20"/>
                <a:gd name="T26" fmla="*/ 19 w 23"/>
                <a:gd name="T27" fmla="*/ 12 h 20"/>
                <a:gd name="T28" fmla="*/ 18 w 23"/>
                <a:gd name="T29" fmla="*/ 14 h 20"/>
                <a:gd name="T30" fmla="*/ 22 w 23"/>
                <a:gd name="T31" fmla="*/ 11 h 20"/>
                <a:gd name="T32" fmla="*/ 14 w 23"/>
                <a:gd name="T33" fmla="*/ 1 h 20"/>
                <a:gd name="T34" fmla="*/ 15 w 23"/>
                <a:gd name="T35" fmla="*/ 2 h 20"/>
                <a:gd name="T36" fmla="*/ 15 w 23"/>
                <a:gd name="T37" fmla="*/ 3 h 20"/>
                <a:gd name="T38" fmla="*/ 13 w 23"/>
                <a:gd name="T39" fmla="*/ 3 h 20"/>
                <a:gd name="T40" fmla="*/ 13 w 23"/>
                <a:gd name="T41" fmla="*/ 4 h 20"/>
                <a:gd name="T42" fmla="*/ 4 w 23"/>
                <a:gd name="T43" fmla="*/ 9 h 20"/>
                <a:gd name="T44" fmla="*/ 2 w 23"/>
                <a:gd name="T45" fmla="*/ 10 h 20"/>
                <a:gd name="T46" fmla="*/ 2 w 23"/>
                <a:gd name="T47" fmla="*/ 9 h 20"/>
                <a:gd name="T48" fmla="*/ 1 w 23"/>
                <a:gd name="T49" fmla="*/ 8 h 20"/>
                <a:gd name="T50" fmla="*/ 6 w 23"/>
                <a:gd name="T51" fmla="*/ 19 h 20"/>
                <a:gd name="T52" fmla="*/ 12 w 23"/>
                <a:gd name="T53" fmla="*/ 18 h 20"/>
                <a:gd name="T54" fmla="*/ 10 w 23"/>
                <a:gd name="T55" fmla="*/ 18 h 20"/>
                <a:gd name="T56" fmla="*/ 9 w 23"/>
                <a:gd name="T57" fmla="*/ 17 h 20"/>
                <a:gd name="T58" fmla="*/ 7 w 23"/>
                <a:gd name="T59" fmla="*/ 17 h 20"/>
                <a:gd name="T60" fmla="*/ 6 w 23"/>
                <a:gd name="T61" fmla="*/ 17 h 20"/>
                <a:gd name="T62" fmla="*/ 5 w 23"/>
                <a:gd name="T63" fmla="*/ 15 h 20"/>
                <a:gd name="T64" fmla="*/ 4 w 23"/>
                <a:gd name="T65" fmla="*/ 14 h 20"/>
                <a:gd name="T66" fmla="*/ 3 w 23"/>
                <a:gd name="T67" fmla="*/ 13 h 20"/>
                <a:gd name="T68" fmla="*/ 4 w 23"/>
                <a:gd name="T69" fmla="*/ 12 h 20"/>
                <a:gd name="T70" fmla="*/ 5 w 23"/>
                <a:gd name="T71" fmla="*/ 11 h 20"/>
                <a:gd name="T72" fmla="*/ 10 w 23"/>
                <a:gd name="T73" fmla="*/ 8 h 20"/>
                <a:gd name="T74" fmla="*/ 11 w 23"/>
                <a:gd name="T75" fmla="*/ 9 h 20"/>
                <a:gd name="T76" fmla="*/ 11 w 23"/>
                <a:gd name="T77" fmla="*/ 11 h 20"/>
                <a:gd name="T78" fmla="*/ 12 w 23"/>
                <a:gd name="T79" fmla="*/ 11 h 20"/>
                <a:gd name="T80" fmla="*/ 11 w 23"/>
                <a:gd name="T81" fmla="*/ 13 h 20"/>
                <a:gd name="T82" fmla="*/ 10 w 23"/>
                <a:gd name="T8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0">
                  <a:moveTo>
                    <a:pt x="17" y="11"/>
                  </a:move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9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7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5" name="Freeform 479"/>
            <p:cNvSpPr>
              <a:spLocks/>
            </p:cNvSpPr>
            <p:nvPr/>
          </p:nvSpPr>
          <p:spPr bwMode="auto">
            <a:xfrm>
              <a:off x="1598" y="2954"/>
              <a:ext cx="21" cy="22"/>
            </a:xfrm>
            <a:custGeom>
              <a:avLst/>
              <a:gdLst>
                <a:gd name="T0" fmla="*/ 10 w 21"/>
                <a:gd name="T1" fmla="*/ 9 h 22"/>
                <a:gd name="T2" fmla="*/ 5 w 21"/>
                <a:gd name="T3" fmla="*/ 17 h 22"/>
                <a:gd name="T4" fmla="*/ 6 w 21"/>
                <a:gd name="T5" fmla="*/ 21 h 22"/>
                <a:gd name="T6" fmla="*/ 7 w 21"/>
                <a:gd name="T7" fmla="*/ 20 h 22"/>
                <a:gd name="T8" fmla="*/ 6 w 21"/>
                <a:gd name="T9" fmla="*/ 19 h 22"/>
                <a:gd name="T10" fmla="*/ 6 w 21"/>
                <a:gd name="T11" fmla="*/ 19 h 22"/>
                <a:gd name="T12" fmla="*/ 7 w 21"/>
                <a:gd name="T13" fmla="*/ 19 h 22"/>
                <a:gd name="T14" fmla="*/ 7 w 21"/>
                <a:gd name="T15" fmla="*/ 18 h 22"/>
                <a:gd name="T16" fmla="*/ 8 w 21"/>
                <a:gd name="T17" fmla="*/ 17 h 22"/>
                <a:gd name="T18" fmla="*/ 12 w 21"/>
                <a:gd name="T19" fmla="*/ 12 h 22"/>
                <a:gd name="T20" fmla="*/ 12 w 21"/>
                <a:gd name="T21" fmla="*/ 12 h 22"/>
                <a:gd name="T22" fmla="*/ 12 w 21"/>
                <a:gd name="T23" fmla="*/ 13 h 22"/>
                <a:gd name="T24" fmla="*/ 13 w 21"/>
                <a:gd name="T25" fmla="*/ 13 h 22"/>
                <a:gd name="T26" fmla="*/ 14 w 21"/>
                <a:gd name="T27" fmla="*/ 14 h 22"/>
                <a:gd name="T28" fmla="*/ 15 w 21"/>
                <a:gd name="T29" fmla="*/ 14 h 22"/>
                <a:gd name="T30" fmla="*/ 15 w 21"/>
                <a:gd name="T31" fmla="*/ 14 h 22"/>
                <a:gd name="T32" fmla="*/ 16 w 21"/>
                <a:gd name="T33" fmla="*/ 14 h 22"/>
                <a:gd name="T34" fmla="*/ 17 w 21"/>
                <a:gd name="T35" fmla="*/ 14 h 22"/>
                <a:gd name="T36" fmla="*/ 18 w 21"/>
                <a:gd name="T37" fmla="*/ 14 h 22"/>
                <a:gd name="T38" fmla="*/ 18 w 21"/>
                <a:gd name="T39" fmla="*/ 13 h 22"/>
                <a:gd name="T40" fmla="*/ 19 w 21"/>
                <a:gd name="T41" fmla="*/ 12 h 22"/>
                <a:gd name="T42" fmla="*/ 19 w 21"/>
                <a:gd name="T43" fmla="*/ 12 h 22"/>
                <a:gd name="T44" fmla="*/ 19 w 21"/>
                <a:gd name="T45" fmla="*/ 11 h 22"/>
                <a:gd name="T46" fmla="*/ 20 w 21"/>
                <a:gd name="T47" fmla="*/ 11 h 22"/>
                <a:gd name="T48" fmla="*/ 20 w 21"/>
                <a:gd name="T49" fmla="*/ 10 h 22"/>
                <a:gd name="T50" fmla="*/ 19 w 21"/>
                <a:gd name="T51" fmla="*/ 9 h 22"/>
                <a:gd name="T52" fmla="*/ 19 w 21"/>
                <a:gd name="T53" fmla="*/ 9 h 22"/>
                <a:gd name="T54" fmla="*/ 19 w 21"/>
                <a:gd name="T55" fmla="*/ 8 h 22"/>
                <a:gd name="T56" fmla="*/ 19 w 21"/>
                <a:gd name="T57" fmla="*/ 7 h 22"/>
                <a:gd name="T58" fmla="*/ 18 w 21"/>
                <a:gd name="T59" fmla="*/ 6 h 22"/>
                <a:gd name="T60" fmla="*/ 16 w 21"/>
                <a:gd name="T61" fmla="*/ 0 h 22"/>
                <a:gd name="T62" fmla="*/ 15 w 21"/>
                <a:gd name="T63" fmla="*/ 0 h 22"/>
                <a:gd name="T64" fmla="*/ 15 w 21"/>
                <a:gd name="T65" fmla="*/ 1 h 22"/>
                <a:gd name="T66" fmla="*/ 15 w 21"/>
                <a:gd name="T67" fmla="*/ 2 h 22"/>
                <a:gd name="T68" fmla="*/ 15 w 21"/>
                <a:gd name="T69" fmla="*/ 2 h 22"/>
                <a:gd name="T70" fmla="*/ 15 w 21"/>
                <a:gd name="T71" fmla="*/ 3 h 22"/>
                <a:gd name="T72" fmla="*/ 14 w 21"/>
                <a:gd name="T73" fmla="*/ 3 h 22"/>
                <a:gd name="T74" fmla="*/ 13 w 21"/>
                <a:gd name="T75" fmla="*/ 3 h 22"/>
                <a:gd name="T76" fmla="*/ 13 w 21"/>
                <a:gd name="T77" fmla="*/ 4 h 22"/>
                <a:gd name="T78" fmla="*/ 5 w 21"/>
                <a:gd name="T79" fmla="*/ 8 h 22"/>
                <a:gd name="T80" fmla="*/ 4 w 21"/>
                <a:gd name="T81" fmla="*/ 8 h 22"/>
                <a:gd name="T82" fmla="*/ 3 w 21"/>
                <a:gd name="T83" fmla="*/ 8 h 22"/>
                <a:gd name="T84" fmla="*/ 2 w 21"/>
                <a:gd name="T85" fmla="*/ 8 h 22"/>
                <a:gd name="T86" fmla="*/ 2 w 21"/>
                <a:gd name="T87" fmla="*/ 8 h 22"/>
                <a:gd name="T88" fmla="*/ 2 w 21"/>
                <a:gd name="T89" fmla="*/ 7 h 22"/>
                <a:gd name="T90" fmla="*/ 1 w 21"/>
                <a:gd name="T91" fmla="*/ 7 h 22"/>
                <a:gd name="T92" fmla="*/ 1 w 21"/>
                <a:gd name="T93" fmla="*/ 6 h 22"/>
                <a:gd name="T94" fmla="*/ 0 w 21"/>
                <a:gd name="T95" fmla="*/ 7 h 22"/>
                <a:gd name="T96" fmla="*/ 3 w 21"/>
                <a:gd name="T97" fmla="*/ 13 h 22"/>
                <a:gd name="T98" fmla="*/ 4 w 21"/>
                <a:gd name="T99" fmla="*/ 13 h 22"/>
                <a:gd name="T100" fmla="*/ 3 w 21"/>
                <a:gd name="T101" fmla="*/ 12 h 22"/>
                <a:gd name="T102" fmla="*/ 3 w 21"/>
                <a:gd name="T103" fmla="*/ 12 h 22"/>
                <a:gd name="T104" fmla="*/ 3 w 21"/>
                <a:gd name="T105" fmla="*/ 11 h 22"/>
                <a:gd name="T106" fmla="*/ 4 w 21"/>
                <a:gd name="T107" fmla="*/ 11 h 22"/>
                <a:gd name="T108" fmla="*/ 4 w 21"/>
                <a:gd name="T109" fmla="*/ 10 h 22"/>
                <a:gd name="T110" fmla="*/ 5 w 21"/>
                <a:gd name="T111" fmla="*/ 10 h 22"/>
                <a:gd name="T112" fmla="*/ 5 w 21"/>
                <a:gd name="T113" fmla="*/ 10 h 22"/>
                <a:gd name="T114" fmla="*/ 6 w 21"/>
                <a:gd name="T115" fmla="*/ 10 h 22"/>
                <a:gd name="T116" fmla="*/ 10 w 21"/>
                <a:gd name="T117" fmla="*/ 8 h 22"/>
                <a:gd name="T118" fmla="*/ 10 w 21"/>
                <a:gd name="T1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22">
                  <a:moveTo>
                    <a:pt x="10" y="9"/>
                  </a:moveTo>
                  <a:lnTo>
                    <a:pt x="5" y="17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6" name="Freeform 480"/>
            <p:cNvSpPr>
              <a:spLocks/>
            </p:cNvSpPr>
            <p:nvPr/>
          </p:nvSpPr>
          <p:spPr bwMode="auto">
            <a:xfrm>
              <a:off x="1611" y="2960"/>
              <a:ext cx="6" cy="4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0 h 4"/>
                <a:gd name="T4" fmla="*/ 3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4 w 6"/>
                <a:gd name="T11" fmla="*/ 0 h 4"/>
                <a:gd name="T12" fmla="*/ 5 w 6"/>
                <a:gd name="T13" fmla="*/ 0 h 4"/>
                <a:gd name="T14" fmla="*/ 5 w 6"/>
                <a:gd name="T15" fmla="*/ 1 h 4"/>
                <a:gd name="T16" fmla="*/ 5 w 6"/>
                <a:gd name="T17" fmla="*/ 1 h 4"/>
                <a:gd name="T18" fmla="*/ 5 w 6"/>
                <a:gd name="T19" fmla="*/ 1 h 4"/>
                <a:gd name="T20" fmla="*/ 5 w 6"/>
                <a:gd name="T21" fmla="*/ 1 h 4"/>
                <a:gd name="T22" fmla="*/ 5 w 6"/>
                <a:gd name="T23" fmla="*/ 2 h 4"/>
                <a:gd name="T24" fmla="*/ 5 w 6"/>
                <a:gd name="T25" fmla="*/ 2 h 4"/>
                <a:gd name="T26" fmla="*/ 5 w 6"/>
                <a:gd name="T27" fmla="*/ 2 h 4"/>
                <a:gd name="T28" fmla="*/ 5 w 6"/>
                <a:gd name="T29" fmla="*/ 2 h 4"/>
                <a:gd name="T30" fmla="*/ 5 w 6"/>
                <a:gd name="T31" fmla="*/ 3 h 4"/>
                <a:gd name="T32" fmla="*/ 4 w 6"/>
                <a:gd name="T33" fmla="*/ 3 h 4"/>
                <a:gd name="T34" fmla="*/ 4 w 6"/>
                <a:gd name="T35" fmla="*/ 3 h 4"/>
                <a:gd name="T36" fmla="*/ 4 w 6"/>
                <a:gd name="T37" fmla="*/ 3 h 4"/>
                <a:gd name="T38" fmla="*/ 3 w 6"/>
                <a:gd name="T39" fmla="*/ 3 h 4"/>
                <a:gd name="T40" fmla="*/ 3 w 6"/>
                <a:gd name="T41" fmla="*/ 3 h 4"/>
                <a:gd name="T42" fmla="*/ 2 w 6"/>
                <a:gd name="T43" fmla="*/ 3 h 4"/>
                <a:gd name="T44" fmla="*/ 2 w 6"/>
                <a:gd name="T45" fmla="*/ 3 h 4"/>
                <a:gd name="T46" fmla="*/ 1 w 6"/>
                <a:gd name="T47" fmla="*/ 3 h 4"/>
                <a:gd name="T48" fmla="*/ 1 w 6"/>
                <a:gd name="T49" fmla="*/ 3 h 4"/>
                <a:gd name="T50" fmla="*/ 1 w 6"/>
                <a:gd name="T51" fmla="*/ 2 h 4"/>
                <a:gd name="T52" fmla="*/ 1 w 6"/>
                <a:gd name="T53" fmla="*/ 2 h 4"/>
                <a:gd name="T54" fmla="*/ 0 w 6"/>
                <a:gd name="T55" fmla="*/ 2 h 4"/>
                <a:gd name="T56" fmla="*/ 0 w 6"/>
                <a:gd name="T57" fmla="*/ 2 h 4"/>
                <a:gd name="T58" fmla="*/ 0 w 6"/>
                <a:gd name="T59" fmla="*/ 1 h 4"/>
                <a:gd name="T60" fmla="*/ 3 w 6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7" name="Freeform 481"/>
            <p:cNvSpPr>
              <a:spLocks/>
            </p:cNvSpPr>
            <p:nvPr/>
          </p:nvSpPr>
          <p:spPr bwMode="auto">
            <a:xfrm>
              <a:off x="1607" y="2974"/>
              <a:ext cx="21" cy="16"/>
            </a:xfrm>
            <a:custGeom>
              <a:avLst/>
              <a:gdLst>
                <a:gd name="T0" fmla="*/ 15 w 21"/>
                <a:gd name="T1" fmla="*/ 9 h 16"/>
                <a:gd name="T2" fmla="*/ 15 w 21"/>
                <a:gd name="T3" fmla="*/ 9 h 16"/>
                <a:gd name="T4" fmla="*/ 15 w 21"/>
                <a:gd name="T5" fmla="*/ 8 h 16"/>
                <a:gd name="T6" fmla="*/ 16 w 21"/>
                <a:gd name="T7" fmla="*/ 8 h 16"/>
                <a:gd name="T8" fmla="*/ 17 w 21"/>
                <a:gd name="T9" fmla="*/ 8 h 16"/>
                <a:gd name="T10" fmla="*/ 18 w 21"/>
                <a:gd name="T11" fmla="*/ 8 h 16"/>
                <a:gd name="T12" fmla="*/ 18 w 21"/>
                <a:gd name="T13" fmla="*/ 9 h 16"/>
                <a:gd name="T14" fmla="*/ 18 w 21"/>
                <a:gd name="T15" fmla="*/ 9 h 16"/>
                <a:gd name="T16" fmla="*/ 18 w 21"/>
                <a:gd name="T17" fmla="*/ 9 h 16"/>
                <a:gd name="T18" fmla="*/ 18 w 21"/>
                <a:gd name="T19" fmla="*/ 10 h 16"/>
                <a:gd name="T20" fmla="*/ 18 w 21"/>
                <a:gd name="T21" fmla="*/ 11 h 16"/>
                <a:gd name="T22" fmla="*/ 18 w 21"/>
                <a:gd name="T23" fmla="*/ 11 h 16"/>
                <a:gd name="T24" fmla="*/ 18 w 21"/>
                <a:gd name="T25" fmla="*/ 12 h 16"/>
                <a:gd name="T26" fmla="*/ 17 w 21"/>
                <a:gd name="T27" fmla="*/ 13 h 16"/>
                <a:gd name="T28" fmla="*/ 17 w 21"/>
                <a:gd name="T29" fmla="*/ 14 h 16"/>
                <a:gd name="T30" fmla="*/ 16 w 21"/>
                <a:gd name="T31" fmla="*/ 14 h 16"/>
                <a:gd name="T32" fmla="*/ 15 w 21"/>
                <a:gd name="T33" fmla="*/ 14 h 16"/>
                <a:gd name="T34" fmla="*/ 15 w 21"/>
                <a:gd name="T35" fmla="*/ 15 h 16"/>
                <a:gd name="T36" fmla="*/ 20 w 21"/>
                <a:gd name="T37" fmla="*/ 12 h 16"/>
                <a:gd name="T38" fmla="*/ 15 w 21"/>
                <a:gd name="T39" fmla="*/ 1 h 16"/>
                <a:gd name="T40" fmla="*/ 12 w 21"/>
                <a:gd name="T41" fmla="*/ 0 h 16"/>
                <a:gd name="T42" fmla="*/ 12 w 21"/>
                <a:gd name="T43" fmla="*/ 1 h 16"/>
                <a:gd name="T44" fmla="*/ 12 w 21"/>
                <a:gd name="T45" fmla="*/ 1 h 16"/>
                <a:gd name="T46" fmla="*/ 13 w 21"/>
                <a:gd name="T47" fmla="*/ 1 h 16"/>
                <a:gd name="T48" fmla="*/ 13 w 21"/>
                <a:gd name="T49" fmla="*/ 1 h 16"/>
                <a:gd name="T50" fmla="*/ 14 w 21"/>
                <a:gd name="T51" fmla="*/ 1 h 16"/>
                <a:gd name="T52" fmla="*/ 15 w 21"/>
                <a:gd name="T53" fmla="*/ 1 h 16"/>
                <a:gd name="T54" fmla="*/ 15 w 21"/>
                <a:gd name="T55" fmla="*/ 2 h 16"/>
                <a:gd name="T56" fmla="*/ 15 w 21"/>
                <a:gd name="T57" fmla="*/ 2 h 16"/>
                <a:gd name="T58" fmla="*/ 15 w 21"/>
                <a:gd name="T59" fmla="*/ 3 h 16"/>
                <a:gd name="T60" fmla="*/ 16 w 21"/>
                <a:gd name="T61" fmla="*/ 4 h 16"/>
                <a:gd name="T62" fmla="*/ 16 w 21"/>
                <a:gd name="T63" fmla="*/ 4 h 16"/>
                <a:gd name="T64" fmla="*/ 16 w 21"/>
                <a:gd name="T65" fmla="*/ 5 h 16"/>
                <a:gd name="T66" fmla="*/ 16 w 21"/>
                <a:gd name="T67" fmla="*/ 6 h 16"/>
                <a:gd name="T68" fmla="*/ 15 w 21"/>
                <a:gd name="T69" fmla="*/ 6 h 16"/>
                <a:gd name="T70" fmla="*/ 15 w 21"/>
                <a:gd name="T71" fmla="*/ 6 h 16"/>
                <a:gd name="T72" fmla="*/ 15 w 21"/>
                <a:gd name="T73" fmla="*/ 6 h 16"/>
                <a:gd name="T74" fmla="*/ 14 w 21"/>
                <a:gd name="T75" fmla="*/ 6 h 16"/>
                <a:gd name="T76" fmla="*/ 5 w 21"/>
                <a:gd name="T77" fmla="*/ 9 h 16"/>
                <a:gd name="T78" fmla="*/ 4 w 21"/>
                <a:gd name="T79" fmla="*/ 9 h 16"/>
                <a:gd name="T80" fmla="*/ 3 w 21"/>
                <a:gd name="T81" fmla="*/ 9 h 16"/>
                <a:gd name="T82" fmla="*/ 2 w 21"/>
                <a:gd name="T83" fmla="*/ 9 h 16"/>
                <a:gd name="T84" fmla="*/ 2 w 21"/>
                <a:gd name="T85" fmla="*/ 9 h 16"/>
                <a:gd name="T86" fmla="*/ 1 w 21"/>
                <a:gd name="T87" fmla="*/ 9 h 16"/>
                <a:gd name="T88" fmla="*/ 1 w 21"/>
                <a:gd name="T89" fmla="*/ 8 h 16"/>
                <a:gd name="T90" fmla="*/ 1 w 21"/>
                <a:gd name="T91" fmla="*/ 7 h 16"/>
                <a:gd name="T92" fmla="*/ 0 w 21"/>
                <a:gd name="T93" fmla="*/ 8 h 16"/>
                <a:gd name="T94" fmla="*/ 2 w 21"/>
                <a:gd name="T95" fmla="*/ 14 h 16"/>
                <a:gd name="T96" fmla="*/ 3 w 21"/>
                <a:gd name="T97" fmla="*/ 14 h 16"/>
                <a:gd name="T98" fmla="*/ 2 w 21"/>
                <a:gd name="T99" fmla="*/ 14 h 16"/>
                <a:gd name="T100" fmla="*/ 2 w 21"/>
                <a:gd name="T101" fmla="*/ 13 h 16"/>
                <a:gd name="T102" fmla="*/ 2 w 21"/>
                <a:gd name="T103" fmla="*/ 12 h 16"/>
                <a:gd name="T104" fmla="*/ 3 w 21"/>
                <a:gd name="T105" fmla="*/ 12 h 16"/>
                <a:gd name="T106" fmla="*/ 3 w 21"/>
                <a:gd name="T107" fmla="*/ 11 h 16"/>
                <a:gd name="T108" fmla="*/ 4 w 21"/>
                <a:gd name="T109" fmla="*/ 11 h 16"/>
                <a:gd name="T110" fmla="*/ 5 w 21"/>
                <a:gd name="T111" fmla="*/ 11 h 16"/>
                <a:gd name="T112" fmla="*/ 5 w 21"/>
                <a:gd name="T113" fmla="*/ 11 h 16"/>
                <a:gd name="T114" fmla="*/ 15 w 21"/>
                <a:gd name="T11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16">
                  <a:moveTo>
                    <a:pt x="15" y="9"/>
                  </a:move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20" y="1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8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8" name="Freeform 482"/>
            <p:cNvSpPr>
              <a:spLocks/>
            </p:cNvSpPr>
            <p:nvPr/>
          </p:nvSpPr>
          <p:spPr bwMode="auto">
            <a:xfrm>
              <a:off x="1612" y="2994"/>
              <a:ext cx="20" cy="16"/>
            </a:xfrm>
            <a:custGeom>
              <a:avLst/>
              <a:gdLst>
                <a:gd name="T0" fmla="*/ 9 w 20"/>
                <a:gd name="T1" fmla="*/ 9 h 16"/>
                <a:gd name="T2" fmla="*/ 14 w 20"/>
                <a:gd name="T3" fmla="*/ 6 h 16"/>
                <a:gd name="T4" fmla="*/ 14 w 20"/>
                <a:gd name="T5" fmla="*/ 5 h 16"/>
                <a:gd name="T6" fmla="*/ 15 w 20"/>
                <a:gd name="T7" fmla="*/ 5 h 16"/>
                <a:gd name="T8" fmla="*/ 16 w 20"/>
                <a:gd name="T9" fmla="*/ 5 h 16"/>
                <a:gd name="T10" fmla="*/ 17 w 20"/>
                <a:gd name="T11" fmla="*/ 5 h 16"/>
                <a:gd name="T12" fmla="*/ 17 w 20"/>
                <a:gd name="T13" fmla="*/ 6 h 16"/>
                <a:gd name="T14" fmla="*/ 17 w 20"/>
                <a:gd name="T15" fmla="*/ 6 h 16"/>
                <a:gd name="T16" fmla="*/ 17 w 20"/>
                <a:gd name="T17" fmla="*/ 6 h 16"/>
                <a:gd name="T18" fmla="*/ 16 w 20"/>
                <a:gd name="T19" fmla="*/ 0 h 16"/>
                <a:gd name="T20" fmla="*/ 15 w 20"/>
                <a:gd name="T21" fmla="*/ 1 h 16"/>
                <a:gd name="T22" fmla="*/ 15 w 20"/>
                <a:gd name="T23" fmla="*/ 1 h 16"/>
                <a:gd name="T24" fmla="*/ 14 w 20"/>
                <a:gd name="T25" fmla="*/ 2 h 16"/>
                <a:gd name="T26" fmla="*/ 14 w 20"/>
                <a:gd name="T27" fmla="*/ 3 h 16"/>
                <a:gd name="T28" fmla="*/ 14 w 20"/>
                <a:gd name="T29" fmla="*/ 4 h 16"/>
                <a:gd name="T30" fmla="*/ 13 w 20"/>
                <a:gd name="T31" fmla="*/ 4 h 16"/>
                <a:gd name="T32" fmla="*/ 7 w 20"/>
                <a:gd name="T33" fmla="*/ 9 h 16"/>
                <a:gd name="T34" fmla="*/ 5 w 20"/>
                <a:gd name="T35" fmla="*/ 9 h 16"/>
                <a:gd name="T36" fmla="*/ 4 w 20"/>
                <a:gd name="T37" fmla="*/ 9 h 16"/>
                <a:gd name="T38" fmla="*/ 3 w 20"/>
                <a:gd name="T39" fmla="*/ 9 h 16"/>
                <a:gd name="T40" fmla="*/ 2 w 20"/>
                <a:gd name="T41" fmla="*/ 9 h 16"/>
                <a:gd name="T42" fmla="*/ 2 w 20"/>
                <a:gd name="T43" fmla="*/ 9 h 16"/>
                <a:gd name="T44" fmla="*/ 1 w 20"/>
                <a:gd name="T45" fmla="*/ 8 h 16"/>
                <a:gd name="T46" fmla="*/ 1 w 20"/>
                <a:gd name="T47" fmla="*/ 7 h 16"/>
                <a:gd name="T48" fmla="*/ 0 w 20"/>
                <a:gd name="T49" fmla="*/ 7 h 16"/>
                <a:gd name="T50" fmla="*/ 2 w 20"/>
                <a:gd name="T51" fmla="*/ 14 h 16"/>
                <a:gd name="T52" fmla="*/ 2 w 20"/>
                <a:gd name="T53" fmla="*/ 13 h 16"/>
                <a:gd name="T54" fmla="*/ 2 w 20"/>
                <a:gd name="T55" fmla="*/ 12 h 16"/>
                <a:gd name="T56" fmla="*/ 2 w 20"/>
                <a:gd name="T57" fmla="*/ 11 h 16"/>
                <a:gd name="T58" fmla="*/ 3 w 20"/>
                <a:gd name="T59" fmla="*/ 11 h 16"/>
                <a:gd name="T60" fmla="*/ 4 w 20"/>
                <a:gd name="T61" fmla="*/ 11 h 16"/>
                <a:gd name="T62" fmla="*/ 5 w 20"/>
                <a:gd name="T63" fmla="*/ 11 h 16"/>
                <a:gd name="T64" fmla="*/ 8 w 20"/>
                <a:gd name="T65" fmla="*/ 11 h 16"/>
                <a:gd name="T66" fmla="*/ 14 w 20"/>
                <a:gd name="T67" fmla="*/ 13 h 16"/>
                <a:gd name="T68" fmla="*/ 15 w 20"/>
                <a:gd name="T69" fmla="*/ 13 h 16"/>
                <a:gd name="T70" fmla="*/ 16 w 20"/>
                <a:gd name="T71" fmla="*/ 13 h 16"/>
                <a:gd name="T72" fmla="*/ 17 w 20"/>
                <a:gd name="T73" fmla="*/ 14 h 16"/>
                <a:gd name="T74" fmla="*/ 17 w 20"/>
                <a:gd name="T75" fmla="*/ 14 h 16"/>
                <a:gd name="T76" fmla="*/ 17 w 20"/>
                <a:gd name="T77" fmla="*/ 14 h 16"/>
                <a:gd name="T78" fmla="*/ 18 w 20"/>
                <a:gd name="T79" fmla="*/ 14 h 16"/>
                <a:gd name="T80" fmla="*/ 18 w 20"/>
                <a:gd name="T81" fmla="*/ 15 h 16"/>
                <a:gd name="T82" fmla="*/ 19 w 20"/>
                <a:gd name="T83" fmla="*/ 15 h 16"/>
                <a:gd name="T84" fmla="*/ 17 w 20"/>
                <a:gd name="T85" fmla="*/ 9 h 16"/>
                <a:gd name="T86" fmla="*/ 17 w 20"/>
                <a:gd name="T87" fmla="*/ 10 h 16"/>
                <a:gd name="T88" fmla="*/ 17 w 20"/>
                <a:gd name="T89" fmla="*/ 11 h 16"/>
                <a:gd name="T90" fmla="*/ 17 w 20"/>
                <a:gd name="T91" fmla="*/ 11 h 16"/>
                <a:gd name="T92" fmla="*/ 17 w 20"/>
                <a:gd name="T93" fmla="*/ 11 h 16"/>
                <a:gd name="T94" fmla="*/ 16 w 20"/>
                <a:gd name="T95" fmla="*/ 11 h 16"/>
                <a:gd name="T96" fmla="*/ 15 w 20"/>
                <a:gd name="T97" fmla="*/ 11 h 16"/>
                <a:gd name="T98" fmla="*/ 14 w 20"/>
                <a:gd name="T99" fmla="*/ 11 h 16"/>
                <a:gd name="T100" fmla="*/ 9 w 20"/>
                <a:gd name="T10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16">
                  <a:moveTo>
                    <a:pt x="9" y="9"/>
                  </a:move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7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9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9" name="Freeform 483"/>
            <p:cNvSpPr>
              <a:spLocks/>
            </p:cNvSpPr>
            <p:nvPr/>
          </p:nvSpPr>
          <p:spPr bwMode="auto">
            <a:xfrm>
              <a:off x="1366" y="3175"/>
              <a:ext cx="14" cy="21"/>
            </a:xfrm>
            <a:custGeom>
              <a:avLst/>
              <a:gdLst>
                <a:gd name="T0" fmla="*/ 3 w 14"/>
                <a:gd name="T1" fmla="*/ 14 h 21"/>
                <a:gd name="T2" fmla="*/ 3 w 14"/>
                <a:gd name="T3" fmla="*/ 14 h 21"/>
                <a:gd name="T4" fmla="*/ 3 w 14"/>
                <a:gd name="T5" fmla="*/ 15 h 21"/>
                <a:gd name="T6" fmla="*/ 3 w 14"/>
                <a:gd name="T7" fmla="*/ 15 h 21"/>
                <a:gd name="T8" fmla="*/ 3 w 14"/>
                <a:gd name="T9" fmla="*/ 15 h 21"/>
                <a:gd name="T10" fmla="*/ 3 w 14"/>
                <a:gd name="T11" fmla="*/ 16 h 21"/>
                <a:gd name="T12" fmla="*/ 2 w 14"/>
                <a:gd name="T13" fmla="*/ 16 h 21"/>
                <a:gd name="T14" fmla="*/ 1 w 14"/>
                <a:gd name="T15" fmla="*/ 16 h 21"/>
                <a:gd name="T16" fmla="*/ 1 w 14"/>
                <a:gd name="T17" fmla="*/ 16 h 21"/>
                <a:gd name="T18" fmla="*/ 0 w 14"/>
                <a:gd name="T19" fmla="*/ 16 h 21"/>
                <a:gd name="T20" fmla="*/ 6 w 14"/>
                <a:gd name="T21" fmla="*/ 20 h 21"/>
                <a:gd name="T22" fmla="*/ 6 w 14"/>
                <a:gd name="T23" fmla="*/ 18 h 21"/>
                <a:gd name="T24" fmla="*/ 5 w 14"/>
                <a:gd name="T25" fmla="*/ 18 h 21"/>
                <a:gd name="T26" fmla="*/ 5 w 14"/>
                <a:gd name="T27" fmla="*/ 18 h 21"/>
                <a:gd name="T28" fmla="*/ 5 w 14"/>
                <a:gd name="T29" fmla="*/ 17 h 21"/>
                <a:gd name="T30" fmla="*/ 5 w 14"/>
                <a:gd name="T31" fmla="*/ 16 h 21"/>
                <a:gd name="T32" fmla="*/ 5 w 14"/>
                <a:gd name="T33" fmla="*/ 15 h 21"/>
                <a:gd name="T34" fmla="*/ 5 w 14"/>
                <a:gd name="T35" fmla="*/ 15 h 21"/>
                <a:gd name="T36" fmla="*/ 10 w 14"/>
                <a:gd name="T37" fmla="*/ 6 h 21"/>
                <a:gd name="T38" fmla="*/ 10 w 14"/>
                <a:gd name="T39" fmla="*/ 5 h 21"/>
                <a:gd name="T40" fmla="*/ 10 w 14"/>
                <a:gd name="T41" fmla="*/ 5 h 21"/>
                <a:gd name="T42" fmla="*/ 11 w 14"/>
                <a:gd name="T43" fmla="*/ 4 h 21"/>
                <a:gd name="T44" fmla="*/ 12 w 14"/>
                <a:gd name="T45" fmla="*/ 4 h 21"/>
                <a:gd name="T46" fmla="*/ 12 w 14"/>
                <a:gd name="T47" fmla="*/ 4 h 21"/>
                <a:gd name="T48" fmla="*/ 13 w 14"/>
                <a:gd name="T49" fmla="*/ 4 h 21"/>
                <a:gd name="T50" fmla="*/ 8 w 14"/>
                <a:gd name="T51" fmla="*/ 0 h 21"/>
                <a:gd name="T52" fmla="*/ 7 w 14"/>
                <a:gd name="T53" fmla="*/ 1 h 21"/>
                <a:gd name="T54" fmla="*/ 8 w 14"/>
                <a:gd name="T55" fmla="*/ 1 h 21"/>
                <a:gd name="T56" fmla="*/ 8 w 14"/>
                <a:gd name="T57" fmla="*/ 2 h 21"/>
                <a:gd name="T58" fmla="*/ 8 w 14"/>
                <a:gd name="T59" fmla="*/ 2 h 21"/>
                <a:gd name="T60" fmla="*/ 8 w 14"/>
                <a:gd name="T61" fmla="*/ 2 h 21"/>
                <a:gd name="T62" fmla="*/ 8 w 14"/>
                <a:gd name="T63" fmla="*/ 3 h 21"/>
                <a:gd name="T64" fmla="*/ 8 w 14"/>
                <a:gd name="T65" fmla="*/ 4 h 21"/>
                <a:gd name="T66" fmla="*/ 8 w 14"/>
                <a:gd name="T67" fmla="*/ 5 h 21"/>
                <a:gd name="T68" fmla="*/ 8 w 14"/>
                <a:gd name="T69" fmla="*/ 5 h 21"/>
                <a:gd name="T70" fmla="*/ 8 w 14"/>
                <a:gd name="T71" fmla="*/ 5 h 21"/>
                <a:gd name="T72" fmla="*/ 3 w 14"/>
                <a:gd name="T7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21">
                  <a:moveTo>
                    <a:pt x="3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8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0" name="Freeform 484"/>
            <p:cNvSpPr>
              <a:spLocks/>
            </p:cNvSpPr>
            <p:nvPr/>
          </p:nvSpPr>
          <p:spPr bwMode="auto">
            <a:xfrm>
              <a:off x="1344" y="3164"/>
              <a:ext cx="26" cy="25"/>
            </a:xfrm>
            <a:custGeom>
              <a:avLst/>
              <a:gdLst>
                <a:gd name="T0" fmla="*/ 11 w 26"/>
                <a:gd name="T1" fmla="*/ 22 h 25"/>
                <a:gd name="T2" fmla="*/ 15 w 26"/>
                <a:gd name="T3" fmla="*/ 24 h 25"/>
                <a:gd name="T4" fmla="*/ 15 w 26"/>
                <a:gd name="T5" fmla="*/ 24 h 25"/>
                <a:gd name="T6" fmla="*/ 15 w 26"/>
                <a:gd name="T7" fmla="*/ 23 h 25"/>
                <a:gd name="T8" fmla="*/ 14 w 26"/>
                <a:gd name="T9" fmla="*/ 22 h 25"/>
                <a:gd name="T10" fmla="*/ 14 w 26"/>
                <a:gd name="T11" fmla="*/ 22 h 25"/>
                <a:gd name="T12" fmla="*/ 14 w 26"/>
                <a:gd name="T13" fmla="*/ 21 h 25"/>
                <a:gd name="T14" fmla="*/ 15 w 26"/>
                <a:gd name="T15" fmla="*/ 20 h 25"/>
                <a:gd name="T16" fmla="*/ 15 w 26"/>
                <a:gd name="T17" fmla="*/ 19 h 25"/>
                <a:gd name="T18" fmla="*/ 15 w 26"/>
                <a:gd name="T19" fmla="*/ 19 h 25"/>
                <a:gd name="T20" fmla="*/ 21 w 26"/>
                <a:gd name="T21" fmla="*/ 11 h 25"/>
                <a:gd name="T22" fmla="*/ 21 w 26"/>
                <a:gd name="T23" fmla="*/ 10 h 25"/>
                <a:gd name="T24" fmla="*/ 22 w 26"/>
                <a:gd name="T25" fmla="*/ 10 h 25"/>
                <a:gd name="T26" fmla="*/ 22 w 26"/>
                <a:gd name="T27" fmla="*/ 10 h 25"/>
                <a:gd name="T28" fmla="*/ 23 w 26"/>
                <a:gd name="T29" fmla="*/ 9 h 25"/>
                <a:gd name="T30" fmla="*/ 23 w 26"/>
                <a:gd name="T31" fmla="*/ 9 h 25"/>
                <a:gd name="T32" fmla="*/ 24 w 26"/>
                <a:gd name="T33" fmla="*/ 9 h 25"/>
                <a:gd name="T34" fmla="*/ 25 w 26"/>
                <a:gd name="T35" fmla="*/ 9 h 25"/>
                <a:gd name="T36" fmla="*/ 20 w 26"/>
                <a:gd name="T37" fmla="*/ 5 h 25"/>
                <a:gd name="T38" fmla="*/ 19 w 26"/>
                <a:gd name="T39" fmla="*/ 6 h 25"/>
                <a:gd name="T40" fmla="*/ 20 w 26"/>
                <a:gd name="T41" fmla="*/ 6 h 25"/>
                <a:gd name="T42" fmla="*/ 20 w 26"/>
                <a:gd name="T43" fmla="*/ 6 h 25"/>
                <a:gd name="T44" fmla="*/ 21 w 26"/>
                <a:gd name="T45" fmla="*/ 6 h 25"/>
                <a:gd name="T46" fmla="*/ 21 w 26"/>
                <a:gd name="T47" fmla="*/ 7 h 25"/>
                <a:gd name="T48" fmla="*/ 21 w 26"/>
                <a:gd name="T49" fmla="*/ 8 h 25"/>
                <a:gd name="T50" fmla="*/ 21 w 26"/>
                <a:gd name="T51" fmla="*/ 9 h 25"/>
                <a:gd name="T52" fmla="*/ 20 w 26"/>
                <a:gd name="T53" fmla="*/ 9 h 25"/>
                <a:gd name="T54" fmla="*/ 20 w 26"/>
                <a:gd name="T55" fmla="*/ 10 h 25"/>
                <a:gd name="T56" fmla="*/ 19 w 26"/>
                <a:gd name="T57" fmla="*/ 10 h 25"/>
                <a:gd name="T58" fmla="*/ 13 w 26"/>
                <a:gd name="T59" fmla="*/ 19 h 25"/>
                <a:gd name="T60" fmla="*/ 13 w 26"/>
                <a:gd name="T61" fmla="*/ 0 h 25"/>
                <a:gd name="T62" fmla="*/ 12 w 26"/>
                <a:gd name="T63" fmla="*/ 0 h 25"/>
                <a:gd name="T64" fmla="*/ 4 w 26"/>
                <a:gd name="T65" fmla="*/ 12 h 25"/>
                <a:gd name="T66" fmla="*/ 4 w 26"/>
                <a:gd name="T67" fmla="*/ 13 h 25"/>
                <a:gd name="T68" fmla="*/ 3 w 26"/>
                <a:gd name="T69" fmla="*/ 13 h 25"/>
                <a:gd name="T70" fmla="*/ 3 w 26"/>
                <a:gd name="T71" fmla="*/ 14 h 25"/>
                <a:gd name="T72" fmla="*/ 2 w 26"/>
                <a:gd name="T73" fmla="*/ 14 h 25"/>
                <a:gd name="T74" fmla="*/ 2 w 26"/>
                <a:gd name="T75" fmla="*/ 14 h 25"/>
                <a:gd name="T76" fmla="*/ 1 w 26"/>
                <a:gd name="T77" fmla="*/ 14 h 25"/>
                <a:gd name="T78" fmla="*/ 0 w 26"/>
                <a:gd name="T79" fmla="*/ 14 h 25"/>
                <a:gd name="T80" fmla="*/ 0 w 26"/>
                <a:gd name="T81" fmla="*/ 13 h 25"/>
                <a:gd name="T82" fmla="*/ 0 w 26"/>
                <a:gd name="T83" fmla="*/ 14 h 25"/>
                <a:gd name="T84" fmla="*/ 5 w 26"/>
                <a:gd name="T85" fmla="*/ 18 h 25"/>
                <a:gd name="T86" fmla="*/ 5 w 26"/>
                <a:gd name="T87" fmla="*/ 17 h 25"/>
                <a:gd name="T88" fmla="*/ 5 w 26"/>
                <a:gd name="T89" fmla="*/ 16 h 25"/>
                <a:gd name="T90" fmla="*/ 4 w 26"/>
                <a:gd name="T91" fmla="*/ 16 h 25"/>
                <a:gd name="T92" fmla="*/ 4 w 26"/>
                <a:gd name="T93" fmla="*/ 15 h 25"/>
                <a:gd name="T94" fmla="*/ 4 w 26"/>
                <a:gd name="T95" fmla="*/ 14 h 25"/>
                <a:gd name="T96" fmla="*/ 4 w 26"/>
                <a:gd name="T97" fmla="*/ 14 h 25"/>
                <a:gd name="T98" fmla="*/ 5 w 26"/>
                <a:gd name="T99" fmla="*/ 14 h 25"/>
                <a:gd name="T100" fmla="*/ 5 w 26"/>
                <a:gd name="T101" fmla="*/ 13 h 25"/>
                <a:gd name="T102" fmla="*/ 10 w 26"/>
                <a:gd name="T103" fmla="*/ 5 h 25"/>
                <a:gd name="T104" fmla="*/ 11 w 26"/>
                <a:gd name="T10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5">
                  <a:moveTo>
                    <a:pt x="11" y="22"/>
                  </a:moveTo>
                  <a:lnTo>
                    <a:pt x="15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3" y="19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10" y="5"/>
                  </a:lnTo>
                  <a:lnTo>
                    <a:pt x="1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1" name="Freeform 485"/>
            <p:cNvSpPr>
              <a:spLocks/>
            </p:cNvSpPr>
            <p:nvPr/>
          </p:nvSpPr>
          <p:spPr bwMode="auto">
            <a:xfrm>
              <a:off x="1318" y="3141"/>
              <a:ext cx="20" cy="20"/>
            </a:xfrm>
            <a:custGeom>
              <a:avLst/>
              <a:gdLst>
                <a:gd name="T0" fmla="*/ 0 w 20"/>
                <a:gd name="T1" fmla="*/ 14 h 20"/>
                <a:gd name="T2" fmla="*/ 2 w 20"/>
                <a:gd name="T3" fmla="*/ 14 h 20"/>
                <a:gd name="T4" fmla="*/ 2 w 20"/>
                <a:gd name="T5" fmla="*/ 15 h 20"/>
                <a:gd name="T6" fmla="*/ 3 w 20"/>
                <a:gd name="T7" fmla="*/ 16 h 20"/>
                <a:gd name="T8" fmla="*/ 4 w 20"/>
                <a:gd name="T9" fmla="*/ 17 h 20"/>
                <a:gd name="T10" fmla="*/ 5 w 20"/>
                <a:gd name="T11" fmla="*/ 18 h 20"/>
                <a:gd name="T12" fmla="*/ 7 w 20"/>
                <a:gd name="T13" fmla="*/ 19 h 20"/>
                <a:gd name="T14" fmla="*/ 8 w 20"/>
                <a:gd name="T15" fmla="*/ 19 h 20"/>
                <a:gd name="T16" fmla="*/ 10 w 20"/>
                <a:gd name="T17" fmla="*/ 19 h 20"/>
                <a:gd name="T18" fmla="*/ 11 w 20"/>
                <a:gd name="T19" fmla="*/ 18 h 20"/>
                <a:gd name="T20" fmla="*/ 14 w 20"/>
                <a:gd name="T21" fmla="*/ 17 h 20"/>
                <a:gd name="T22" fmla="*/ 15 w 20"/>
                <a:gd name="T23" fmla="*/ 17 h 20"/>
                <a:gd name="T24" fmla="*/ 17 w 20"/>
                <a:gd name="T25" fmla="*/ 15 h 20"/>
                <a:gd name="T26" fmla="*/ 17 w 20"/>
                <a:gd name="T27" fmla="*/ 14 h 20"/>
                <a:gd name="T28" fmla="*/ 18 w 20"/>
                <a:gd name="T29" fmla="*/ 12 h 20"/>
                <a:gd name="T30" fmla="*/ 19 w 20"/>
                <a:gd name="T31" fmla="*/ 11 h 20"/>
                <a:gd name="T32" fmla="*/ 19 w 20"/>
                <a:gd name="T33" fmla="*/ 9 h 20"/>
                <a:gd name="T34" fmla="*/ 19 w 20"/>
                <a:gd name="T35" fmla="*/ 8 h 20"/>
                <a:gd name="T36" fmla="*/ 18 w 20"/>
                <a:gd name="T37" fmla="*/ 6 h 20"/>
                <a:gd name="T38" fmla="*/ 17 w 20"/>
                <a:gd name="T39" fmla="*/ 5 h 20"/>
                <a:gd name="T40" fmla="*/ 16 w 20"/>
                <a:gd name="T41" fmla="*/ 4 h 20"/>
                <a:gd name="T42" fmla="*/ 15 w 20"/>
                <a:gd name="T43" fmla="*/ 3 h 20"/>
                <a:gd name="T44" fmla="*/ 14 w 20"/>
                <a:gd name="T45" fmla="*/ 2 h 20"/>
                <a:gd name="T46" fmla="*/ 13 w 20"/>
                <a:gd name="T47" fmla="*/ 2 h 20"/>
                <a:gd name="T48" fmla="*/ 12 w 20"/>
                <a:gd name="T49" fmla="*/ 1 h 20"/>
                <a:gd name="T50" fmla="*/ 9 w 20"/>
                <a:gd name="T51" fmla="*/ 2 h 20"/>
                <a:gd name="T52" fmla="*/ 8 w 20"/>
                <a:gd name="T53" fmla="*/ 4 h 20"/>
                <a:gd name="T54" fmla="*/ 6 w 20"/>
                <a:gd name="T55" fmla="*/ 4 h 20"/>
                <a:gd name="T56" fmla="*/ 5 w 20"/>
                <a:gd name="T57" fmla="*/ 4 h 20"/>
                <a:gd name="T58" fmla="*/ 10 w 20"/>
                <a:gd name="T59" fmla="*/ 8 h 20"/>
                <a:gd name="T60" fmla="*/ 9 w 20"/>
                <a:gd name="T61" fmla="*/ 6 h 20"/>
                <a:gd name="T62" fmla="*/ 10 w 20"/>
                <a:gd name="T63" fmla="*/ 5 h 20"/>
                <a:gd name="T64" fmla="*/ 11 w 20"/>
                <a:gd name="T65" fmla="*/ 5 h 20"/>
                <a:gd name="T66" fmla="*/ 11 w 20"/>
                <a:gd name="T67" fmla="*/ 4 h 20"/>
                <a:gd name="T68" fmla="*/ 13 w 20"/>
                <a:gd name="T69" fmla="*/ 3 h 20"/>
                <a:gd name="T70" fmla="*/ 14 w 20"/>
                <a:gd name="T71" fmla="*/ 3 h 20"/>
                <a:gd name="T72" fmla="*/ 15 w 20"/>
                <a:gd name="T73" fmla="*/ 4 h 20"/>
                <a:gd name="T74" fmla="*/ 16 w 20"/>
                <a:gd name="T75" fmla="*/ 5 h 20"/>
                <a:gd name="T76" fmla="*/ 17 w 20"/>
                <a:gd name="T77" fmla="*/ 6 h 20"/>
                <a:gd name="T78" fmla="*/ 17 w 20"/>
                <a:gd name="T79" fmla="*/ 8 h 20"/>
                <a:gd name="T80" fmla="*/ 17 w 20"/>
                <a:gd name="T81" fmla="*/ 9 h 20"/>
                <a:gd name="T82" fmla="*/ 16 w 20"/>
                <a:gd name="T83" fmla="*/ 11 h 20"/>
                <a:gd name="T84" fmla="*/ 15 w 20"/>
                <a:gd name="T85" fmla="*/ 12 h 20"/>
                <a:gd name="T86" fmla="*/ 14 w 20"/>
                <a:gd name="T87" fmla="*/ 14 h 20"/>
                <a:gd name="T88" fmla="*/ 12 w 20"/>
                <a:gd name="T89" fmla="*/ 15 h 20"/>
                <a:gd name="T90" fmla="*/ 11 w 20"/>
                <a:gd name="T91" fmla="*/ 16 h 20"/>
                <a:gd name="T92" fmla="*/ 9 w 20"/>
                <a:gd name="T93" fmla="*/ 17 h 20"/>
                <a:gd name="T94" fmla="*/ 8 w 20"/>
                <a:gd name="T95" fmla="*/ 17 h 20"/>
                <a:gd name="T96" fmla="*/ 6 w 20"/>
                <a:gd name="T97" fmla="*/ 17 h 20"/>
                <a:gd name="T98" fmla="*/ 5 w 20"/>
                <a:gd name="T99" fmla="*/ 17 h 20"/>
                <a:gd name="T100" fmla="*/ 3 w 20"/>
                <a:gd name="T101" fmla="*/ 15 h 20"/>
                <a:gd name="T102" fmla="*/ 3 w 20"/>
                <a:gd name="T103" fmla="*/ 14 h 20"/>
                <a:gd name="T104" fmla="*/ 2 w 20"/>
                <a:gd name="T105" fmla="*/ 13 h 20"/>
                <a:gd name="T106" fmla="*/ 2 w 20"/>
                <a:gd name="T107" fmla="*/ 11 h 20"/>
                <a:gd name="T108" fmla="*/ 3 w 20"/>
                <a:gd name="T109" fmla="*/ 11 h 20"/>
                <a:gd name="T110" fmla="*/ 3 w 20"/>
                <a:gd name="T111" fmla="*/ 9 h 20"/>
                <a:gd name="T112" fmla="*/ 0 w 20"/>
                <a:gd name="T1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20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2" name="Freeform 486"/>
            <p:cNvSpPr>
              <a:spLocks/>
            </p:cNvSpPr>
            <p:nvPr/>
          </p:nvSpPr>
          <p:spPr bwMode="auto">
            <a:xfrm>
              <a:off x="1303" y="3124"/>
              <a:ext cx="19" cy="17"/>
            </a:xfrm>
            <a:custGeom>
              <a:avLst/>
              <a:gdLst>
                <a:gd name="T0" fmla="*/ 5 w 19"/>
                <a:gd name="T1" fmla="*/ 2 h 17"/>
                <a:gd name="T2" fmla="*/ 4 w 19"/>
                <a:gd name="T3" fmla="*/ 2 h 17"/>
                <a:gd name="T4" fmla="*/ 3 w 19"/>
                <a:gd name="T5" fmla="*/ 3 h 17"/>
                <a:gd name="T6" fmla="*/ 2 w 19"/>
                <a:gd name="T7" fmla="*/ 4 h 17"/>
                <a:gd name="T8" fmla="*/ 2 w 19"/>
                <a:gd name="T9" fmla="*/ 4 h 17"/>
                <a:gd name="T10" fmla="*/ 2 w 19"/>
                <a:gd name="T11" fmla="*/ 5 h 17"/>
                <a:gd name="T12" fmla="*/ 1 w 19"/>
                <a:gd name="T13" fmla="*/ 6 h 17"/>
                <a:gd name="T14" fmla="*/ 1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0 w 19"/>
                <a:gd name="T21" fmla="*/ 9 h 17"/>
                <a:gd name="T22" fmla="*/ 0 w 19"/>
                <a:gd name="T23" fmla="*/ 9 h 17"/>
                <a:gd name="T24" fmla="*/ 0 w 19"/>
                <a:gd name="T25" fmla="*/ 10 h 17"/>
                <a:gd name="T26" fmla="*/ 0 w 19"/>
                <a:gd name="T27" fmla="*/ 11 h 17"/>
                <a:gd name="T28" fmla="*/ 1 w 19"/>
                <a:gd name="T29" fmla="*/ 12 h 17"/>
                <a:gd name="T30" fmla="*/ 1 w 19"/>
                <a:gd name="T31" fmla="*/ 12 h 17"/>
                <a:gd name="T32" fmla="*/ 2 w 19"/>
                <a:gd name="T33" fmla="*/ 13 h 17"/>
                <a:gd name="T34" fmla="*/ 2 w 19"/>
                <a:gd name="T35" fmla="*/ 14 h 17"/>
                <a:gd name="T36" fmla="*/ 3 w 19"/>
                <a:gd name="T37" fmla="*/ 15 h 17"/>
                <a:gd name="T38" fmla="*/ 4 w 19"/>
                <a:gd name="T39" fmla="*/ 15 h 17"/>
                <a:gd name="T40" fmla="*/ 5 w 19"/>
                <a:gd name="T41" fmla="*/ 15 h 17"/>
                <a:gd name="T42" fmla="*/ 5 w 19"/>
                <a:gd name="T43" fmla="*/ 16 h 17"/>
                <a:gd name="T44" fmla="*/ 5 w 19"/>
                <a:gd name="T45" fmla="*/ 16 h 17"/>
                <a:gd name="T46" fmla="*/ 7 w 19"/>
                <a:gd name="T47" fmla="*/ 16 h 17"/>
                <a:gd name="T48" fmla="*/ 8 w 19"/>
                <a:gd name="T49" fmla="*/ 16 h 17"/>
                <a:gd name="T50" fmla="*/ 8 w 19"/>
                <a:gd name="T51" fmla="*/ 16 h 17"/>
                <a:gd name="T52" fmla="*/ 9 w 19"/>
                <a:gd name="T53" fmla="*/ 16 h 17"/>
                <a:gd name="T54" fmla="*/ 10 w 19"/>
                <a:gd name="T55" fmla="*/ 16 h 17"/>
                <a:gd name="T56" fmla="*/ 11 w 19"/>
                <a:gd name="T57" fmla="*/ 15 h 17"/>
                <a:gd name="T58" fmla="*/ 11 w 19"/>
                <a:gd name="T59" fmla="*/ 15 h 17"/>
                <a:gd name="T60" fmla="*/ 12 w 19"/>
                <a:gd name="T61" fmla="*/ 15 h 17"/>
                <a:gd name="T62" fmla="*/ 13 w 19"/>
                <a:gd name="T63" fmla="*/ 15 h 17"/>
                <a:gd name="T64" fmla="*/ 14 w 19"/>
                <a:gd name="T65" fmla="*/ 14 h 17"/>
                <a:gd name="T66" fmla="*/ 14 w 19"/>
                <a:gd name="T67" fmla="*/ 14 h 17"/>
                <a:gd name="T68" fmla="*/ 15 w 19"/>
                <a:gd name="T69" fmla="*/ 13 h 17"/>
                <a:gd name="T70" fmla="*/ 16 w 19"/>
                <a:gd name="T71" fmla="*/ 12 h 17"/>
                <a:gd name="T72" fmla="*/ 16 w 19"/>
                <a:gd name="T73" fmla="*/ 12 h 17"/>
                <a:gd name="T74" fmla="*/ 17 w 19"/>
                <a:gd name="T75" fmla="*/ 11 h 17"/>
                <a:gd name="T76" fmla="*/ 17 w 19"/>
                <a:gd name="T77" fmla="*/ 10 h 17"/>
                <a:gd name="T78" fmla="*/ 17 w 19"/>
                <a:gd name="T79" fmla="*/ 9 h 17"/>
                <a:gd name="T80" fmla="*/ 18 w 19"/>
                <a:gd name="T81" fmla="*/ 9 h 17"/>
                <a:gd name="T82" fmla="*/ 18 w 19"/>
                <a:gd name="T83" fmla="*/ 8 h 17"/>
                <a:gd name="T84" fmla="*/ 18 w 19"/>
                <a:gd name="T85" fmla="*/ 7 h 17"/>
                <a:gd name="T86" fmla="*/ 18 w 19"/>
                <a:gd name="T87" fmla="*/ 6 h 17"/>
                <a:gd name="T88" fmla="*/ 17 w 19"/>
                <a:gd name="T89" fmla="*/ 5 h 17"/>
                <a:gd name="T90" fmla="*/ 17 w 19"/>
                <a:gd name="T91" fmla="*/ 4 h 17"/>
                <a:gd name="T92" fmla="*/ 17 w 19"/>
                <a:gd name="T93" fmla="*/ 4 h 17"/>
                <a:gd name="T94" fmla="*/ 17 w 19"/>
                <a:gd name="T95" fmla="*/ 3 h 17"/>
                <a:gd name="T96" fmla="*/ 16 w 19"/>
                <a:gd name="T97" fmla="*/ 2 h 17"/>
                <a:gd name="T98" fmla="*/ 15 w 19"/>
                <a:gd name="T99" fmla="*/ 1 h 17"/>
                <a:gd name="T100" fmla="*/ 14 w 19"/>
                <a:gd name="T101" fmla="*/ 1 h 17"/>
                <a:gd name="T102" fmla="*/ 14 w 19"/>
                <a:gd name="T103" fmla="*/ 1 h 17"/>
                <a:gd name="T104" fmla="*/ 13 w 19"/>
                <a:gd name="T105" fmla="*/ 0 h 17"/>
                <a:gd name="T106" fmla="*/ 11 w 19"/>
                <a:gd name="T107" fmla="*/ 0 h 17"/>
                <a:gd name="T108" fmla="*/ 11 w 19"/>
                <a:gd name="T109" fmla="*/ 0 h 17"/>
                <a:gd name="T110" fmla="*/ 10 w 19"/>
                <a:gd name="T111" fmla="*/ 0 h 17"/>
                <a:gd name="T112" fmla="*/ 9 w 19"/>
                <a:gd name="T113" fmla="*/ 0 h 17"/>
                <a:gd name="T114" fmla="*/ 8 w 19"/>
                <a:gd name="T115" fmla="*/ 0 h 17"/>
                <a:gd name="T116" fmla="*/ 8 w 19"/>
                <a:gd name="T117" fmla="*/ 1 h 17"/>
                <a:gd name="T118" fmla="*/ 7 w 19"/>
                <a:gd name="T119" fmla="*/ 1 h 17"/>
                <a:gd name="T120" fmla="*/ 6 w 19"/>
                <a:gd name="T121" fmla="*/ 1 h 17"/>
                <a:gd name="T122" fmla="*/ 5 w 19"/>
                <a:gd name="T123" fmla="*/ 1 h 17"/>
                <a:gd name="T124" fmla="*/ 5 w 19"/>
                <a:gd name="T1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" h="17">
                  <a:moveTo>
                    <a:pt x="5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3" name="Freeform 487"/>
            <p:cNvSpPr>
              <a:spLocks/>
            </p:cNvSpPr>
            <p:nvPr/>
          </p:nvSpPr>
          <p:spPr bwMode="auto">
            <a:xfrm>
              <a:off x="1305" y="3127"/>
              <a:ext cx="15" cy="12"/>
            </a:xfrm>
            <a:custGeom>
              <a:avLst/>
              <a:gdLst>
                <a:gd name="T0" fmla="*/ 1 w 15"/>
                <a:gd name="T1" fmla="*/ 10 h 12"/>
                <a:gd name="T2" fmla="*/ 0 w 15"/>
                <a:gd name="T3" fmla="*/ 9 h 12"/>
                <a:gd name="T4" fmla="*/ 0 w 15"/>
                <a:gd name="T5" fmla="*/ 8 h 12"/>
                <a:gd name="T6" fmla="*/ 0 w 15"/>
                <a:gd name="T7" fmla="*/ 8 h 12"/>
                <a:gd name="T8" fmla="*/ 0 w 15"/>
                <a:gd name="T9" fmla="*/ 7 h 12"/>
                <a:gd name="T10" fmla="*/ 0 w 15"/>
                <a:gd name="T11" fmla="*/ 6 h 12"/>
                <a:gd name="T12" fmla="*/ 1 w 15"/>
                <a:gd name="T13" fmla="*/ 6 h 12"/>
                <a:gd name="T14" fmla="*/ 1 w 15"/>
                <a:gd name="T15" fmla="*/ 5 h 12"/>
                <a:gd name="T16" fmla="*/ 1 w 15"/>
                <a:gd name="T17" fmla="*/ 5 h 12"/>
                <a:gd name="T18" fmla="*/ 1 w 15"/>
                <a:gd name="T19" fmla="*/ 5 h 12"/>
                <a:gd name="T20" fmla="*/ 2 w 15"/>
                <a:gd name="T21" fmla="*/ 4 h 12"/>
                <a:gd name="T22" fmla="*/ 2 w 15"/>
                <a:gd name="T23" fmla="*/ 3 h 12"/>
                <a:gd name="T24" fmla="*/ 3 w 15"/>
                <a:gd name="T25" fmla="*/ 3 h 12"/>
                <a:gd name="T26" fmla="*/ 4 w 15"/>
                <a:gd name="T27" fmla="*/ 3 h 12"/>
                <a:gd name="T28" fmla="*/ 4 w 15"/>
                <a:gd name="T29" fmla="*/ 2 h 12"/>
                <a:gd name="T30" fmla="*/ 4 w 15"/>
                <a:gd name="T31" fmla="*/ 2 h 12"/>
                <a:gd name="T32" fmla="*/ 5 w 15"/>
                <a:gd name="T33" fmla="*/ 1 h 12"/>
                <a:gd name="T34" fmla="*/ 6 w 15"/>
                <a:gd name="T35" fmla="*/ 1 h 12"/>
                <a:gd name="T36" fmla="*/ 6 w 15"/>
                <a:gd name="T37" fmla="*/ 1 h 12"/>
                <a:gd name="T38" fmla="*/ 7 w 15"/>
                <a:gd name="T39" fmla="*/ 1 h 12"/>
                <a:gd name="T40" fmla="*/ 8 w 15"/>
                <a:gd name="T41" fmla="*/ 0 h 12"/>
                <a:gd name="T42" fmla="*/ 8 w 15"/>
                <a:gd name="T43" fmla="*/ 0 h 12"/>
                <a:gd name="T44" fmla="*/ 9 w 15"/>
                <a:gd name="T45" fmla="*/ 0 h 12"/>
                <a:gd name="T46" fmla="*/ 10 w 15"/>
                <a:gd name="T47" fmla="*/ 0 h 12"/>
                <a:gd name="T48" fmla="*/ 11 w 15"/>
                <a:gd name="T49" fmla="*/ 0 h 12"/>
                <a:gd name="T50" fmla="*/ 11 w 15"/>
                <a:gd name="T51" fmla="*/ 0 h 12"/>
                <a:gd name="T52" fmla="*/ 12 w 15"/>
                <a:gd name="T53" fmla="*/ 0 h 12"/>
                <a:gd name="T54" fmla="*/ 13 w 15"/>
                <a:gd name="T55" fmla="*/ 1 h 12"/>
                <a:gd name="T56" fmla="*/ 13 w 15"/>
                <a:gd name="T57" fmla="*/ 1 h 12"/>
                <a:gd name="T58" fmla="*/ 14 w 15"/>
                <a:gd name="T59" fmla="*/ 2 h 12"/>
                <a:gd name="T60" fmla="*/ 14 w 15"/>
                <a:gd name="T61" fmla="*/ 3 h 12"/>
                <a:gd name="T62" fmla="*/ 14 w 15"/>
                <a:gd name="T63" fmla="*/ 3 h 12"/>
                <a:gd name="T64" fmla="*/ 14 w 15"/>
                <a:gd name="T65" fmla="*/ 4 h 12"/>
                <a:gd name="T66" fmla="*/ 14 w 15"/>
                <a:gd name="T67" fmla="*/ 5 h 12"/>
                <a:gd name="T68" fmla="*/ 13 w 15"/>
                <a:gd name="T69" fmla="*/ 5 h 12"/>
                <a:gd name="T70" fmla="*/ 13 w 15"/>
                <a:gd name="T71" fmla="*/ 6 h 12"/>
                <a:gd name="T72" fmla="*/ 13 w 15"/>
                <a:gd name="T73" fmla="*/ 6 h 12"/>
                <a:gd name="T74" fmla="*/ 12 w 15"/>
                <a:gd name="T75" fmla="*/ 7 h 12"/>
                <a:gd name="T76" fmla="*/ 11 w 15"/>
                <a:gd name="T77" fmla="*/ 7 h 12"/>
                <a:gd name="T78" fmla="*/ 11 w 15"/>
                <a:gd name="T79" fmla="*/ 8 h 12"/>
                <a:gd name="T80" fmla="*/ 11 w 15"/>
                <a:gd name="T81" fmla="*/ 8 h 12"/>
                <a:gd name="T82" fmla="*/ 11 w 15"/>
                <a:gd name="T83" fmla="*/ 8 h 12"/>
                <a:gd name="T84" fmla="*/ 10 w 15"/>
                <a:gd name="T85" fmla="*/ 8 h 12"/>
                <a:gd name="T86" fmla="*/ 9 w 15"/>
                <a:gd name="T87" fmla="*/ 9 h 12"/>
                <a:gd name="T88" fmla="*/ 8 w 15"/>
                <a:gd name="T89" fmla="*/ 10 h 12"/>
                <a:gd name="T90" fmla="*/ 8 w 15"/>
                <a:gd name="T91" fmla="*/ 10 h 12"/>
                <a:gd name="T92" fmla="*/ 7 w 15"/>
                <a:gd name="T93" fmla="*/ 10 h 12"/>
                <a:gd name="T94" fmla="*/ 6 w 15"/>
                <a:gd name="T95" fmla="*/ 10 h 12"/>
                <a:gd name="T96" fmla="*/ 6 w 15"/>
                <a:gd name="T97" fmla="*/ 11 h 12"/>
                <a:gd name="T98" fmla="*/ 5 w 15"/>
                <a:gd name="T99" fmla="*/ 11 h 12"/>
                <a:gd name="T100" fmla="*/ 4 w 15"/>
                <a:gd name="T101" fmla="*/ 11 h 12"/>
                <a:gd name="T102" fmla="*/ 4 w 15"/>
                <a:gd name="T103" fmla="*/ 11 h 12"/>
                <a:gd name="T104" fmla="*/ 3 w 15"/>
                <a:gd name="T105" fmla="*/ 11 h 12"/>
                <a:gd name="T106" fmla="*/ 2 w 15"/>
                <a:gd name="T107" fmla="*/ 11 h 12"/>
                <a:gd name="T108" fmla="*/ 1 w 15"/>
                <a:gd name="T109" fmla="*/ 10 h 12"/>
                <a:gd name="T110" fmla="*/ 1 w 15"/>
                <a:gd name="T111" fmla="*/ 10 h 12"/>
                <a:gd name="T112" fmla="*/ 1 w 15"/>
                <a:gd name="T1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2">
                  <a:moveTo>
                    <a:pt x="1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4" name="Freeform 488"/>
            <p:cNvSpPr>
              <a:spLocks/>
            </p:cNvSpPr>
            <p:nvPr/>
          </p:nvSpPr>
          <p:spPr bwMode="auto">
            <a:xfrm>
              <a:off x="1290" y="3102"/>
              <a:ext cx="22" cy="21"/>
            </a:xfrm>
            <a:custGeom>
              <a:avLst/>
              <a:gdLst>
                <a:gd name="T0" fmla="*/ 17 w 22"/>
                <a:gd name="T1" fmla="*/ 5 h 21"/>
                <a:gd name="T2" fmla="*/ 17 w 22"/>
                <a:gd name="T3" fmla="*/ 5 h 21"/>
                <a:gd name="T4" fmla="*/ 16 w 22"/>
                <a:gd name="T5" fmla="*/ 4 h 21"/>
                <a:gd name="T6" fmla="*/ 16 w 22"/>
                <a:gd name="T7" fmla="*/ 3 h 21"/>
                <a:gd name="T8" fmla="*/ 16 w 22"/>
                <a:gd name="T9" fmla="*/ 2 h 21"/>
                <a:gd name="T10" fmla="*/ 15 w 22"/>
                <a:gd name="T11" fmla="*/ 2 h 21"/>
                <a:gd name="T12" fmla="*/ 14 w 22"/>
                <a:gd name="T13" fmla="*/ 2 h 21"/>
                <a:gd name="T14" fmla="*/ 13 w 22"/>
                <a:gd name="T15" fmla="*/ 1 h 21"/>
                <a:gd name="T16" fmla="*/ 12 w 22"/>
                <a:gd name="T17" fmla="*/ 0 h 21"/>
                <a:gd name="T18" fmla="*/ 12 w 22"/>
                <a:gd name="T19" fmla="*/ 0 h 21"/>
                <a:gd name="T20" fmla="*/ 11 w 22"/>
                <a:gd name="T21" fmla="*/ 0 h 21"/>
                <a:gd name="T22" fmla="*/ 9 w 22"/>
                <a:gd name="T23" fmla="*/ 0 h 21"/>
                <a:gd name="T24" fmla="*/ 9 w 22"/>
                <a:gd name="T25" fmla="*/ 0 h 21"/>
                <a:gd name="T26" fmla="*/ 8 w 22"/>
                <a:gd name="T27" fmla="*/ 0 h 21"/>
                <a:gd name="T28" fmla="*/ 7 w 22"/>
                <a:gd name="T29" fmla="*/ 0 h 21"/>
                <a:gd name="T30" fmla="*/ 6 w 22"/>
                <a:gd name="T31" fmla="*/ 1 h 21"/>
                <a:gd name="T32" fmla="*/ 5 w 22"/>
                <a:gd name="T33" fmla="*/ 1 h 21"/>
                <a:gd name="T34" fmla="*/ 5 w 22"/>
                <a:gd name="T35" fmla="*/ 2 h 21"/>
                <a:gd name="T36" fmla="*/ 4 w 22"/>
                <a:gd name="T37" fmla="*/ 2 h 21"/>
                <a:gd name="T38" fmla="*/ 3 w 22"/>
                <a:gd name="T39" fmla="*/ 2 h 21"/>
                <a:gd name="T40" fmla="*/ 2 w 22"/>
                <a:gd name="T41" fmla="*/ 2 h 21"/>
                <a:gd name="T42" fmla="*/ 2 w 22"/>
                <a:gd name="T43" fmla="*/ 3 h 21"/>
                <a:gd name="T44" fmla="*/ 2 w 22"/>
                <a:gd name="T45" fmla="*/ 4 h 21"/>
                <a:gd name="T46" fmla="*/ 1 w 22"/>
                <a:gd name="T47" fmla="*/ 5 h 21"/>
                <a:gd name="T48" fmla="*/ 1 w 22"/>
                <a:gd name="T49" fmla="*/ 5 h 21"/>
                <a:gd name="T50" fmla="*/ 0 w 22"/>
                <a:gd name="T51" fmla="*/ 5 h 21"/>
                <a:gd name="T52" fmla="*/ 0 w 22"/>
                <a:gd name="T53" fmla="*/ 6 h 21"/>
                <a:gd name="T54" fmla="*/ 0 w 22"/>
                <a:gd name="T55" fmla="*/ 7 h 21"/>
                <a:gd name="T56" fmla="*/ 0 w 22"/>
                <a:gd name="T57" fmla="*/ 8 h 21"/>
                <a:gd name="T58" fmla="*/ 0 w 22"/>
                <a:gd name="T59" fmla="*/ 8 h 21"/>
                <a:gd name="T60" fmla="*/ 0 w 22"/>
                <a:gd name="T61" fmla="*/ 9 h 21"/>
                <a:gd name="T62" fmla="*/ 0 w 22"/>
                <a:gd name="T63" fmla="*/ 10 h 21"/>
                <a:gd name="T64" fmla="*/ 0 w 22"/>
                <a:gd name="T65" fmla="*/ 11 h 21"/>
                <a:gd name="T66" fmla="*/ 0 w 22"/>
                <a:gd name="T67" fmla="*/ 12 h 21"/>
                <a:gd name="T68" fmla="*/ 1 w 22"/>
                <a:gd name="T69" fmla="*/ 12 h 21"/>
                <a:gd name="T70" fmla="*/ 1 w 22"/>
                <a:gd name="T71" fmla="*/ 13 h 21"/>
                <a:gd name="T72" fmla="*/ 2 w 22"/>
                <a:gd name="T73" fmla="*/ 13 h 21"/>
                <a:gd name="T74" fmla="*/ 2 w 22"/>
                <a:gd name="T75" fmla="*/ 14 h 21"/>
                <a:gd name="T76" fmla="*/ 5 w 22"/>
                <a:gd name="T77" fmla="*/ 20 h 21"/>
                <a:gd name="T78" fmla="*/ 5 w 22"/>
                <a:gd name="T79" fmla="*/ 19 h 21"/>
                <a:gd name="T80" fmla="*/ 5 w 22"/>
                <a:gd name="T81" fmla="*/ 18 h 21"/>
                <a:gd name="T82" fmla="*/ 5 w 22"/>
                <a:gd name="T83" fmla="*/ 18 h 21"/>
                <a:gd name="T84" fmla="*/ 5 w 22"/>
                <a:gd name="T85" fmla="*/ 18 h 21"/>
                <a:gd name="T86" fmla="*/ 5 w 22"/>
                <a:gd name="T87" fmla="*/ 17 h 21"/>
                <a:gd name="T88" fmla="*/ 6 w 22"/>
                <a:gd name="T89" fmla="*/ 17 h 21"/>
                <a:gd name="T90" fmla="*/ 7 w 22"/>
                <a:gd name="T91" fmla="*/ 16 h 21"/>
                <a:gd name="T92" fmla="*/ 16 w 22"/>
                <a:gd name="T93" fmla="*/ 12 h 21"/>
                <a:gd name="T94" fmla="*/ 16 w 22"/>
                <a:gd name="T95" fmla="*/ 12 h 21"/>
                <a:gd name="T96" fmla="*/ 16 w 22"/>
                <a:gd name="T97" fmla="*/ 11 h 21"/>
                <a:gd name="T98" fmla="*/ 17 w 22"/>
                <a:gd name="T99" fmla="*/ 11 h 21"/>
                <a:gd name="T100" fmla="*/ 18 w 22"/>
                <a:gd name="T101" fmla="*/ 11 h 21"/>
                <a:gd name="T102" fmla="*/ 19 w 22"/>
                <a:gd name="T103" fmla="*/ 11 h 21"/>
                <a:gd name="T104" fmla="*/ 19 w 22"/>
                <a:gd name="T105" fmla="*/ 11 h 21"/>
                <a:gd name="T106" fmla="*/ 19 w 22"/>
                <a:gd name="T107" fmla="*/ 12 h 21"/>
                <a:gd name="T108" fmla="*/ 20 w 22"/>
                <a:gd name="T109" fmla="*/ 12 h 21"/>
                <a:gd name="T110" fmla="*/ 20 w 22"/>
                <a:gd name="T111" fmla="*/ 12 h 21"/>
                <a:gd name="T112" fmla="*/ 21 w 22"/>
                <a:gd name="T113" fmla="*/ 12 h 21"/>
                <a:gd name="T114" fmla="*/ 17 w 22"/>
                <a:gd name="T1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" h="21">
                  <a:moveTo>
                    <a:pt x="17" y="5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17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5" name="Freeform 489"/>
            <p:cNvSpPr>
              <a:spLocks/>
            </p:cNvSpPr>
            <p:nvPr/>
          </p:nvSpPr>
          <p:spPr bwMode="auto">
            <a:xfrm>
              <a:off x="1291" y="3105"/>
              <a:ext cx="16" cy="11"/>
            </a:xfrm>
            <a:custGeom>
              <a:avLst/>
              <a:gdLst>
                <a:gd name="T0" fmla="*/ 4 w 16"/>
                <a:gd name="T1" fmla="*/ 9 h 11"/>
                <a:gd name="T2" fmla="*/ 4 w 16"/>
                <a:gd name="T3" fmla="*/ 9 h 11"/>
                <a:gd name="T4" fmla="*/ 4 w 16"/>
                <a:gd name="T5" fmla="*/ 10 h 11"/>
                <a:gd name="T6" fmla="*/ 3 w 16"/>
                <a:gd name="T7" fmla="*/ 10 h 11"/>
                <a:gd name="T8" fmla="*/ 2 w 16"/>
                <a:gd name="T9" fmla="*/ 10 h 11"/>
                <a:gd name="T10" fmla="*/ 1 w 16"/>
                <a:gd name="T11" fmla="*/ 10 h 11"/>
                <a:gd name="T12" fmla="*/ 1 w 16"/>
                <a:gd name="T13" fmla="*/ 9 h 11"/>
                <a:gd name="T14" fmla="*/ 1 w 16"/>
                <a:gd name="T15" fmla="*/ 9 h 11"/>
                <a:gd name="T16" fmla="*/ 1 w 16"/>
                <a:gd name="T17" fmla="*/ 8 h 11"/>
                <a:gd name="T18" fmla="*/ 1 w 16"/>
                <a:gd name="T19" fmla="*/ 8 h 11"/>
                <a:gd name="T20" fmla="*/ 0 w 16"/>
                <a:gd name="T21" fmla="*/ 7 h 11"/>
                <a:gd name="T22" fmla="*/ 0 w 16"/>
                <a:gd name="T23" fmla="*/ 6 h 11"/>
                <a:gd name="T24" fmla="*/ 0 w 16"/>
                <a:gd name="T25" fmla="*/ 6 h 11"/>
                <a:gd name="T26" fmla="*/ 0 w 16"/>
                <a:gd name="T27" fmla="*/ 5 h 11"/>
                <a:gd name="T28" fmla="*/ 1 w 16"/>
                <a:gd name="T29" fmla="*/ 4 h 11"/>
                <a:gd name="T30" fmla="*/ 1 w 16"/>
                <a:gd name="T31" fmla="*/ 4 h 11"/>
                <a:gd name="T32" fmla="*/ 1 w 16"/>
                <a:gd name="T33" fmla="*/ 4 h 11"/>
                <a:gd name="T34" fmla="*/ 1 w 16"/>
                <a:gd name="T35" fmla="*/ 3 h 11"/>
                <a:gd name="T36" fmla="*/ 2 w 16"/>
                <a:gd name="T37" fmla="*/ 3 h 11"/>
                <a:gd name="T38" fmla="*/ 3 w 16"/>
                <a:gd name="T39" fmla="*/ 2 h 11"/>
                <a:gd name="T40" fmla="*/ 4 w 16"/>
                <a:gd name="T41" fmla="*/ 1 h 11"/>
                <a:gd name="T42" fmla="*/ 4 w 16"/>
                <a:gd name="T43" fmla="*/ 1 h 11"/>
                <a:gd name="T44" fmla="*/ 5 w 16"/>
                <a:gd name="T45" fmla="*/ 1 h 11"/>
                <a:gd name="T46" fmla="*/ 6 w 16"/>
                <a:gd name="T47" fmla="*/ 1 h 11"/>
                <a:gd name="T48" fmla="*/ 6 w 16"/>
                <a:gd name="T49" fmla="*/ 1 h 11"/>
                <a:gd name="T50" fmla="*/ 7 w 16"/>
                <a:gd name="T51" fmla="*/ 0 h 11"/>
                <a:gd name="T52" fmla="*/ 8 w 16"/>
                <a:gd name="T53" fmla="*/ 0 h 11"/>
                <a:gd name="T54" fmla="*/ 9 w 16"/>
                <a:gd name="T55" fmla="*/ 0 h 11"/>
                <a:gd name="T56" fmla="*/ 9 w 16"/>
                <a:gd name="T57" fmla="*/ 0 h 11"/>
                <a:gd name="T58" fmla="*/ 10 w 16"/>
                <a:gd name="T59" fmla="*/ 0 h 11"/>
                <a:gd name="T60" fmla="*/ 11 w 16"/>
                <a:gd name="T61" fmla="*/ 0 h 11"/>
                <a:gd name="T62" fmla="*/ 11 w 16"/>
                <a:gd name="T63" fmla="*/ 0 h 11"/>
                <a:gd name="T64" fmla="*/ 12 w 16"/>
                <a:gd name="T65" fmla="*/ 0 h 11"/>
                <a:gd name="T66" fmla="*/ 13 w 16"/>
                <a:gd name="T67" fmla="*/ 1 h 11"/>
                <a:gd name="T68" fmla="*/ 14 w 16"/>
                <a:gd name="T69" fmla="*/ 1 h 11"/>
                <a:gd name="T70" fmla="*/ 14 w 16"/>
                <a:gd name="T71" fmla="*/ 2 h 11"/>
                <a:gd name="T72" fmla="*/ 15 w 16"/>
                <a:gd name="T73" fmla="*/ 3 h 11"/>
                <a:gd name="T74" fmla="*/ 15 w 16"/>
                <a:gd name="T75" fmla="*/ 3 h 11"/>
                <a:gd name="T76" fmla="*/ 15 w 16"/>
                <a:gd name="T77" fmla="*/ 4 h 11"/>
                <a:gd name="T78" fmla="*/ 15 w 16"/>
                <a:gd name="T79" fmla="*/ 4 h 11"/>
                <a:gd name="T80" fmla="*/ 15 w 16"/>
                <a:gd name="T81" fmla="*/ 5 h 11"/>
                <a:gd name="T82" fmla="*/ 14 w 16"/>
                <a:gd name="T83" fmla="*/ 5 h 11"/>
                <a:gd name="T84" fmla="*/ 14 w 16"/>
                <a:gd name="T85" fmla="*/ 6 h 11"/>
                <a:gd name="T86" fmla="*/ 13 w 16"/>
                <a:gd name="T87" fmla="*/ 6 h 11"/>
                <a:gd name="T88" fmla="*/ 4 w 16"/>
                <a:gd name="T8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1">
                  <a:moveTo>
                    <a:pt x="4" y="9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4" y="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6" name="Freeform 490"/>
            <p:cNvSpPr>
              <a:spLocks/>
            </p:cNvSpPr>
            <p:nvPr/>
          </p:nvSpPr>
          <p:spPr bwMode="auto">
            <a:xfrm>
              <a:off x="1273" y="3066"/>
              <a:ext cx="24" cy="26"/>
            </a:xfrm>
            <a:custGeom>
              <a:avLst/>
              <a:gdLst>
                <a:gd name="T0" fmla="*/ 8 w 24"/>
                <a:gd name="T1" fmla="*/ 11 h 26"/>
                <a:gd name="T2" fmla="*/ 21 w 24"/>
                <a:gd name="T3" fmla="*/ 4 h 26"/>
                <a:gd name="T4" fmla="*/ 21 w 24"/>
                <a:gd name="T5" fmla="*/ 3 h 26"/>
                <a:gd name="T6" fmla="*/ 6 w 24"/>
                <a:gd name="T7" fmla="*/ 2 h 26"/>
                <a:gd name="T8" fmla="*/ 5 w 24"/>
                <a:gd name="T9" fmla="*/ 2 h 26"/>
                <a:gd name="T10" fmla="*/ 4 w 24"/>
                <a:gd name="T11" fmla="*/ 2 h 26"/>
                <a:gd name="T12" fmla="*/ 3 w 24"/>
                <a:gd name="T13" fmla="*/ 2 h 26"/>
                <a:gd name="T14" fmla="*/ 2 w 24"/>
                <a:gd name="T15" fmla="*/ 2 h 26"/>
                <a:gd name="T16" fmla="*/ 2 w 24"/>
                <a:gd name="T17" fmla="*/ 2 h 26"/>
                <a:gd name="T18" fmla="*/ 2 w 24"/>
                <a:gd name="T19" fmla="*/ 2 h 26"/>
                <a:gd name="T20" fmla="*/ 2 w 24"/>
                <a:gd name="T21" fmla="*/ 1 h 26"/>
                <a:gd name="T22" fmla="*/ 1 w 24"/>
                <a:gd name="T23" fmla="*/ 1 h 26"/>
                <a:gd name="T24" fmla="*/ 1 w 24"/>
                <a:gd name="T25" fmla="*/ 0 h 26"/>
                <a:gd name="T26" fmla="*/ 0 w 24"/>
                <a:gd name="T27" fmla="*/ 0 h 26"/>
                <a:gd name="T28" fmla="*/ 2 w 24"/>
                <a:gd name="T29" fmla="*/ 6 h 26"/>
                <a:gd name="T30" fmla="*/ 2 w 24"/>
                <a:gd name="T31" fmla="*/ 6 h 26"/>
                <a:gd name="T32" fmla="*/ 2 w 24"/>
                <a:gd name="T33" fmla="*/ 6 h 26"/>
                <a:gd name="T34" fmla="*/ 2 w 24"/>
                <a:gd name="T35" fmla="*/ 5 h 26"/>
                <a:gd name="T36" fmla="*/ 2 w 24"/>
                <a:gd name="T37" fmla="*/ 4 h 26"/>
                <a:gd name="T38" fmla="*/ 3 w 24"/>
                <a:gd name="T39" fmla="*/ 4 h 26"/>
                <a:gd name="T40" fmla="*/ 6 w 24"/>
                <a:gd name="T41" fmla="*/ 4 h 26"/>
                <a:gd name="T42" fmla="*/ 16 w 24"/>
                <a:gd name="T43" fmla="*/ 4 h 26"/>
                <a:gd name="T44" fmla="*/ 6 w 24"/>
                <a:gd name="T45" fmla="*/ 10 h 26"/>
                <a:gd name="T46" fmla="*/ 5 w 24"/>
                <a:gd name="T47" fmla="*/ 10 h 26"/>
                <a:gd name="T48" fmla="*/ 4 w 24"/>
                <a:gd name="T49" fmla="*/ 10 h 26"/>
                <a:gd name="T50" fmla="*/ 4 w 24"/>
                <a:gd name="T51" fmla="*/ 10 h 26"/>
                <a:gd name="T52" fmla="*/ 3 w 24"/>
                <a:gd name="T53" fmla="*/ 10 h 26"/>
                <a:gd name="T54" fmla="*/ 3 w 24"/>
                <a:gd name="T55" fmla="*/ 9 h 26"/>
                <a:gd name="T56" fmla="*/ 3 w 24"/>
                <a:gd name="T57" fmla="*/ 8 h 26"/>
                <a:gd name="T58" fmla="*/ 2 w 24"/>
                <a:gd name="T59" fmla="*/ 8 h 26"/>
                <a:gd name="T60" fmla="*/ 4 w 24"/>
                <a:gd name="T61" fmla="*/ 16 h 26"/>
                <a:gd name="T62" fmla="*/ 5 w 24"/>
                <a:gd name="T63" fmla="*/ 15 h 26"/>
                <a:gd name="T64" fmla="*/ 5 w 24"/>
                <a:gd name="T65" fmla="*/ 15 h 26"/>
                <a:gd name="T66" fmla="*/ 5 w 24"/>
                <a:gd name="T67" fmla="*/ 14 h 26"/>
                <a:gd name="T68" fmla="*/ 6 w 24"/>
                <a:gd name="T69" fmla="*/ 14 h 26"/>
                <a:gd name="T70" fmla="*/ 6 w 24"/>
                <a:gd name="T71" fmla="*/ 13 h 26"/>
                <a:gd name="T72" fmla="*/ 6 w 24"/>
                <a:gd name="T73" fmla="*/ 13 h 26"/>
                <a:gd name="T74" fmla="*/ 18 w 24"/>
                <a:gd name="T75" fmla="*/ 13 h 26"/>
                <a:gd name="T76" fmla="*/ 8 w 24"/>
                <a:gd name="T77" fmla="*/ 19 h 26"/>
                <a:gd name="T78" fmla="*/ 7 w 24"/>
                <a:gd name="T79" fmla="*/ 19 h 26"/>
                <a:gd name="T80" fmla="*/ 7 w 24"/>
                <a:gd name="T81" fmla="*/ 19 h 26"/>
                <a:gd name="T82" fmla="*/ 6 w 24"/>
                <a:gd name="T83" fmla="*/ 19 h 26"/>
                <a:gd name="T84" fmla="*/ 6 w 24"/>
                <a:gd name="T85" fmla="*/ 19 h 26"/>
                <a:gd name="T86" fmla="*/ 6 w 24"/>
                <a:gd name="T87" fmla="*/ 19 h 26"/>
                <a:gd name="T88" fmla="*/ 6 w 24"/>
                <a:gd name="T89" fmla="*/ 18 h 26"/>
                <a:gd name="T90" fmla="*/ 5 w 24"/>
                <a:gd name="T91" fmla="*/ 18 h 26"/>
                <a:gd name="T92" fmla="*/ 6 w 24"/>
                <a:gd name="T93" fmla="*/ 25 h 26"/>
                <a:gd name="T94" fmla="*/ 8 w 24"/>
                <a:gd name="T95" fmla="*/ 25 h 26"/>
                <a:gd name="T96" fmla="*/ 7 w 24"/>
                <a:gd name="T97" fmla="*/ 24 h 26"/>
                <a:gd name="T98" fmla="*/ 7 w 24"/>
                <a:gd name="T99" fmla="*/ 23 h 26"/>
                <a:gd name="T100" fmla="*/ 7 w 24"/>
                <a:gd name="T101" fmla="*/ 23 h 26"/>
                <a:gd name="T102" fmla="*/ 8 w 24"/>
                <a:gd name="T103" fmla="*/ 22 h 26"/>
                <a:gd name="T104" fmla="*/ 9 w 24"/>
                <a:gd name="T105" fmla="*/ 21 h 26"/>
                <a:gd name="T106" fmla="*/ 10 w 24"/>
                <a:gd name="T107" fmla="*/ 21 h 26"/>
                <a:gd name="T108" fmla="*/ 10 w 24"/>
                <a:gd name="T109" fmla="*/ 20 h 26"/>
                <a:gd name="T110" fmla="*/ 10 w 24"/>
                <a:gd name="T111" fmla="*/ 20 h 26"/>
                <a:gd name="T112" fmla="*/ 23 w 24"/>
                <a:gd name="T113" fmla="*/ 13 h 26"/>
                <a:gd name="T114" fmla="*/ 23 w 24"/>
                <a:gd name="T115" fmla="*/ 12 h 26"/>
                <a:gd name="T116" fmla="*/ 8 w 24"/>
                <a:gd name="T11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6">
                  <a:moveTo>
                    <a:pt x="8" y="11"/>
                  </a:moveTo>
                  <a:lnTo>
                    <a:pt x="21" y="4"/>
                  </a:lnTo>
                  <a:lnTo>
                    <a:pt x="21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16" y="4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8" y="13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8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7" name="Freeform 491"/>
            <p:cNvSpPr>
              <a:spLocks/>
            </p:cNvSpPr>
            <p:nvPr/>
          </p:nvSpPr>
          <p:spPr bwMode="auto">
            <a:xfrm>
              <a:off x="1271" y="3041"/>
              <a:ext cx="20" cy="16"/>
            </a:xfrm>
            <a:custGeom>
              <a:avLst/>
              <a:gdLst>
                <a:gd name="T0" fmla="*/ 5 w 20"/>
                <a:gd name="T1" fmla="*/ 5 h 16"/>
                <a:gd name="T2" fmla="*/ 7 w 20"/>
                <a:gd name="T3" fmla="*/ 5 h 16"/>
                <a:gd name="T4" fmla="*/ 8 w 20"/>
                <a:gd name="T5" fmla="*/ 6 h 16"/>
                <a:gd name="T6" fmla="*/ 8 w 20"/>
                <a:gd name="T7" fmla="*/ 7 h 16"/>
                <a:gd name="T8" fmla="*/ 9 w 20"/>
                <a:gd name="T9" fmla="*/ 9 h 16"/>
                <a:gd name="T10" fmla="*/ 5 w 20"/>
                <a:gd name="T11" fmla="*/ 10 h 16"/>
                <a:gd name="T12" fmla="*/ 3 w 20"/>
                <a:gd name="T13" fmla="*/ 10 h 16"/>
                <a:gd name="T14" fmla="*/ 2 w 20"/>
                <a:gd name="T15" fmla="*/ 9 h 16"/>
                <a:gd name="T16" fmla="*/ 2 w 20"/>
                <a:gd name="T17" fmla="*/ 8 h 16"/>
                <a:gd name="T18" fmla="*/ 1 w 20"/>
                <a:gd name="T19" fmla="*/ 7 h 16"/>
                <a:gd name="T20" fmla="*/ 2 w 20"/>
                <a:gd name="T21" fmla="*/ 6 h 16"/>
                <a:gd name="T22" fmla="*/ 2 w 20"/>
                <a:gd name="T23" fmla="*/ 5 h 16"/>
                <a:gd name="T24" fmla="*/ 2 w 20"/>
                <a:gd name="T25" fmla="*/ 4 h 16"/>
                <a:gd name="T26" fmla="*/ 3 w 20"/>
                <a:gd name="T27" fmla="*/ 3 h 16"/>
                <a:gd name="T28" fmla="*/ 4 w 20"/>
                <a:gd name="T29" fmla="*/ 2 h 16"/>
                <a:gd name="T30" fmla="*/ 4 w 20"/>
                <a:gd name="T31" fmla="*/ 1 h 16"/>
                <a:gd name="T32" fmla="*/ 1 w 20"/>
                <a:gd name="T33" fmla="*/ 15 h 16"/>
                <a:gd name="T34" fmla="*/ 2 w 20"/>
                <a:gd name="T35" fmla="*/ 14 h 16"/>
                <a:gd name="T36" fmla="*/ 3 w 20"/>
                <a:gd name="T37" fmla="*/ 13 h 16"/>
                <a:gd name="T38" fmla="*/ 4 w 20"/>
                <a:gd name="T39" fmla="*/ 12 h 16"/>
                <a:gd name="T40" fmla="*/ 5 w 20"/>
                <a:gd name="T41" fmla="*/ 12 h 16"/>
                <a:gd name="T42" fmla="*/ 16 w 20"/>
                <a:gd name="T43" fmla="*/ 11 h 16"/>
                <a:gd name="T44" fmla="*/ 17 w 20"/>
                <a:gd name="T45" fmla="*/ 11 h 16"/>
                <a:gd name="T46" fmla="*/ 18 w 20"/>
                <a:gd name="T47" fmla="*/ 13 h 16"/>
                <a:gd name="T48" fmla="*/ 19 w 20"/>
                <a:gd name="T49" fmla="*/ 14 h 16"/>
                <a:gd name="T50" fmla="*/ 13 w 20"/>
                <a:gd name="T51" fmla="*/ 0 h 16"/>
                <a:gd name="T52" fmla="*/ 14 w 20"/>
                <a:gd name="T53" fmla="*/ 1 h 16"/>
                <a:gd name="T54" fmla="*/ 15 w 20"/>
                <a:gd name="T55" fmla="*/ 2 h 16"/>
                <a:gd name="T56" fmla="*/ 17 w 20"/>
                <a:gd name="T57" fmla="*/ 4 h 16"/>
                <a:gd name="T58" fmla="*/ 17 w 20"/>
                <a:gd name="T59" fmla="*/ 4 h 16"/>
                <a:gd name="T60" fmla="*/ 17 w 20"/>
                <a:gd name="T61" fmla="*/ 6 h 16"/>
                <a:gd name="T62" fmla="*/ 17 w 20"/>
                <a:gd name="T63" fmla="*/ 7 h 16"/>
                <a:gd name="T64" fmla="*/ 17 w 20"/>
                <a:gd name="T65" fmla="*/ 9 h 16"/>
                <a:gd name="T66" fmla="*/ 17 w 20"/>
                <a:gd name="T67" fmla="*/ 9 h 16"/>
                <a:gd name="T68" fmla="*/ 15 w 20"/>
                <a:gd name="T69" fmla="*/ 9 h 16"/>
                <a:gd name="T70" fmla="*/ 9 w 20"/>
                <a:gd name="T71" fmla="*/ 9 h 16"/>
                <a:gd name="T72" fmla="*/ 9 w 20"/>
                <a:gd name="T73" fmla="*/ 7 h 16"/>
                <a:gd name="T74" fmla="*/ 10 w 20"/>
                <a:gd name="T75" fmla="*/ 6 h 16"/>
                <a:gd name="T76" fmla="*/ 11 w 20"/>
                <a:gd name="T77" fmla="*/ 5 h 16"/>
                <a:gd name="T78" fmla="*/ 5 w 20"/>
                <a:gd name="T7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16">
                  <a:moveTo>
                    <a:pt x="5" y="4"/>
                  </a:move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8" name="Freeform 492"/>
            <p:cNvSpPr>
              <a:spLocks/>
            </p:cNvSpPr>
            <p:nvPr/>
          </p:nvSpPr>
          <p:spPr bwMode="auto">
            <a:xfrm>
              <a:off x="1271" y="3007"/>
              <a:ext cx="20" cy="18"/>
            </a:xfrm>
            <a:custGeom>
              <a:avLst/>
              <a:gdLst>
                <a:gd name="T0" fmla="*/ 4 w 20"/>
                <a:gd name="T1" fmla="*/ 7 h 18"/>
                <a:gd name="T2" fmla="*/ 3 w 20"/>
                <a:gd name="T3" fmla="*/ 7 h 18"/>
                <a:gd name="T4" fmla="*/ 2 w 20"/>
                <a:gd name="T5" fmla="*/ 7 h 18"/>
                <a:gd name="T6" fmla="*/ 2 w 20"/>
                <a:gd name="T7" fmla="*/ 7 h 18"/>
                <a:gd name="T8" fmla="*/ 2 w 20"/>
                <a:gd name="T9" fmla="*/ 6 h 18"/>
                <a:gd name="T10" fmla="*/ 2 w 20"/>
                <a:gd name="T11" fmla="*/ 5 h 18"/>
                <a:gd name="T12" fmla="*/ 2 w 20"/>
                <a:gd name="T13" fmla="*/ 4 h 18"/>
                <a:gd name="T14" fmla="*/ 2 w 20"/>
                <a:gd name="T15" fmla="*/ 4 h 18"/>
                <a:gd name="T16" fmla="*/ 2 w 20"/>
                <a:gd name="T17" fmla="*/ 4 h 18"/>
                <a:gd name="T18" fmla="*/ 2 w 20"/>
                <a:gd name="T19" fmla="*/ 3 h 18"/>
                <a:gd name="T20" fmla="*/ 3 w 20"/>
                <a:gd name="T21" fmla="*/ 2 h 18"/>
                <a:gd name="T22" fmla="*/ 3 w 20"/>
                <a:gd name="T23" fmla="*/ 1 h 18"/>
                <a:gd name="T24" fmla="*/ 4 w 20"/>
                <a:gd name="T25" fmla="*/ 1 h 18"/>
                <a:gd name="T26" fmla="*/ 5 w 20"/>
                <a:gd name="T27" fmla="*/ 1 h 18"/>
                <a:gd name="T28" fmla="*/ 5 w 20"/>
                <a:gd name="T29" fmla="*/ 1 h 18"/>
                <a:gd name="T30" fmla="*/ 5 w 20"/>
                <a:gd name="T31" fmla="*/ 0 h 18"/>
                <a:gd name="T32" fmla="*/ 6 w 20"/>
                <a:gd name="T33" fmla="*/ 0 h 18"/>
                <a:gd name="T34" fmla="*/ 5 w 20"/>
                <a:gd name="T35" fmla="*/ 0 h 18"/>
                <a:gd name="T36" fmla="*/ 1 w 20"/>
                <a:gd name="T37" fmla="*/ 1 h 18"/>
                <a:gd name="T38" fmla="*/ 0 w 20"/>
                <a:gd name="T39" fmla="*/ 15 h 18"/>
                <a:gd name="T40" fmla="*/ 5 w 20"/>
                <a:gd name="T41" fmla="*/ 17 h 18"/>
                <a:gd name="T42" fmla="*/ 5 w 20"/>
                <a:gd name="T43" fmla="*/ 16 h 18"/>
                <a:gd name="T44" fmla="*/ 4 w 20"/>
                <a:gd name="T45" fmla="*/ 16 h 18"/>
                <a:gd name="T46" fmla="*/ 4 w 20"/>
                <a:gd name="T47" fmla="*/ 15 h 18"/>
                <a:gd name="T48" fmla="*/ 3 w 20"/>
                <a:gd name="T49" fmla="*/ 15 h 18"/>
                <a:gd name="T50" fmla="*/ 2 w 20"/>
                <a:gd name="T51" fmla="*/ 14 h 18"/>
                <a:gd name="T52" fmla="*/ 2 w 20"/>
                <a:gd name="T53" fmla="*/ 13 h 18"/>
                <a:gd name="T54" fmla="*/ 2 w 20"/>
                <a:gd name="T55" fmla="*/ 13 h 18"/>
                <a:gd name="T56" fmla="*/ 2 w 20"/>
                <a:gd name="T57" fmla="*/ 13 h 18"/>
                <a:gd name="T58" fmla="*/ 2 w 20"/>
                <a:gd name="T59" fmla="*/ 12 h 18"/>
                <a:gd name="T60" fmla="*/ 1 w 20"/>
                <a:gd name="T61" fmla="*/ 12 h 18"/>
                <a:gd name="T62" fmla="*/ 1 w 20"/>
                <a:gd name="T63" fmla="*/ 11 h 18"/>
                <a:gd name="T64" fmla="*/ 1 w 20"/>
                <a:gd name="T65" fmla="*/ 10 h 18"/>
                <a:gd name="T66" fmla="*/ 2 w 20"/>
                <a:gd name="T67" fmla="*/ 10 h 18"/>
                <a:gd name="T68" fmla="*/ 2 w 20"/>
                <a:gd name="T69" fmla="*/ 9 h 18"/>
                <a:gd name="T70" fmla="*/ 2 w 20"/>
                <a:gd name="T71" fmla="*/ 9 h 18"/>
                <a:gd name="T72" fmla="*/ 3 w 20"/>
                <a:gd name="T73" fmla="*/ 9 h 18"/>
                <a:gd name="T74" fmla="*/ 4 w 20"/>
                <a:gd name="T75" fmla="*/ 10 h 18"/>
                <a:gd name="T76" fmla="*/ 14 w 20"/>
                <a:gd name="T77" fmla="*/ 10 h 18"/>
                <a:gd name="T78" fmla="*/ 14 w 20"/>
                <a:gd name="T79" fmla="*/ 10 h 18"/>
                <a:gd name="T80" fmla="*/ 15 w 20"/>
                <a:gd name="T81" fmla="*/ 10 h 18"/>
                <a:gd name="T82" fmla="*/ 16 w 20"/>
                <a:gd name="T83" fmla="*/ 10 h 18"/>
                <a:gd name="T84" fmla="*/ 17 w 20"/>
                <a:gd name="T85" fmla="*/ 10 h 18"/>
                <a:gd name="T86" fmla="*/ 17 w 20"/>
                <a:gd name="T87" fmla="*/ 11 h 18"/>
                <a:gd name="T88" fmla="*/ 17 w 20"/>
                <a:gd name="T89" fmla="*/ 12 h 18"/>
                <a:gd name="T90" fmla="*/ 17 w 20"/>
                <a:gd name="T91" fmla="*/ 13 h 18"/>
                <a:gd name="T92" fmla="*/ 18 w 20"/>
                <a:gd name="T93" fmla="*/ 13 h 18"/>
                <a:gd name="T94" fmla="*/ 19 w 20"/>
                <a:gd name="T95" fmla="*/ 6 h 18"/>
                <a:gd name="T96" fmla="*/ 17 w 20"/>
                <a:gd name="T97" fmla="*/ 6 h 18"/>
                <a:gd name="T98" fmla="*/ 17 w 20"/>
                <a:gd name="T99" fmla="*/ 7 h 18"/>
                <a:gd name="T100" fmla="*/ 17 w 20"/>
                <a:gd name="T101" fmla="*/ 7 h 18"/>
                <a:gd name="T102" fmla="*/ 17 w 20"/>
                <a:gd name="T103" fmla="*/ 7 h 18"/>
                <a:gd name="T104" fmla="*/ 16 w 20"/>
                <a:gd name="T105" fmla="*/ 7 h 18"/>
                <a:gd name="T106" fmla="*/ 16 w 20"/>
                <a:gd name="T107" fmla="*/ 8 h 18"/>
                <a:gd name="T108" fmla="*/ 14 w 20"/>
                <a:gd name="T109" fmla="*/ 8 h 18"/>
                <a:gd name="T110" fmla="*/ 4 w 20"/>
                <a:gd name="T1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" h="18">
                  <a:moveTo>
                    <a:pt x="4" y="7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15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9" name="Freeform 493"/>
            <p:cNvSpPr>
              <a:spLocks/>
            </p:cNvSpPr>
            <p:nvPr/>
          </p:nvSpPr>
          <p:spPr bwMode="auto">
            <a:xfrm>
              <a:off x="1273" y="2987"/>
              <a:ext cx="23" cy="16"/>
            </a:xfrm>
            <a:custGeom>
              <a:avLst/>
              <a:gdLst>
                <a:gd name="T0" fmla="*/ 11 w 23"/>
                <a:gd name="T1" fmla="*/ 7 h 16"/>
                <a:gd name="T2" fmla="*/ 20 w 23"/>
                <a:gd name="T3" fmla="*/ 4 h 16"/>
                <a:gd name="T4" fmla="*/ 22 w 23"/>
                <a:gd name="T5" fmla="*/ 1 h 16"/>
                <a:gd name="T6" fmla="*/ 21 w 23"/>
                <a:gd name="T7" fmla="*/ 1 h 16"/>
                <a:gd name="T8" fmla="*/ 21 w 23"/>
                <a:gd name="T9" fmla="*/ 1 h 16"/>
                <a:gd name="T10" fmla="*/ 20 w 23"/>
                <a:gd name="T11" fmla="*/ 2 h 16"/>
                <a:gd name="T12" fmla="*/ 20 w 23"/>
                <a:gd name="T13" fmla="*/ 2 h 16"/>
                <a:gd name="T14" fmla="*/ 20 w 23"/>
                <a:gd name="T15" fmla="*/ 3 h 16"/>
                <a:gd name="T16" fmla="*/ 19 w 23"/>
                <a:gd name="T17" fmla="*/ 3 h 16"/>
                <a:gd name="T18" fmla="*/ 18 w 23"/>
                <a:gd name="T19" fmla="*/ 3 h 16"/>
                <a:gd name="T20" fmla="*/ 12 w 23"/>
                <a:gd name="T21" fmla="*/ 5 h 16"/>
                <a:gd name="T22" fmla="*/ 12 w 23"/>
                <a:gd name="T23" fmla="*/ 4 h 16"/>
                <a:gd name="T24" fmla="*/ 12 w 23"/>
                <a:gd name="T25" fmla="*/ 4 h 16"/>
                <a:gd name="T26" fmla="*/ 11 w 23"/>
                <a:gd name="T27" fmla="*/ 4 h 16"/>
                <a:gd name="T28" fmla="*/ 11 w 23"/>
                <a:gd name="T29" fmla="*/ 3 h 16"/>
                <a:gd name="T30" fmla="*/ 11 w 23"/>
                <a:gd name="T31" fmla="*/ 2 h 16"/>
                <a:gd name="T32" fmla="*/ 11 w 23"/>
                <a:gd name="T33" fmla="*/ 1 h 16"/>
                <a:gd name="T34" fmla="*/ 10 w 23"/>
                <a:gd name="T35" fmla="*/ 1 h 16"/>
                <a:gd name="T36" fmla="*/ 10 w 23"/>
                <a:gd name="T37" fmla="*/ 1 h 16"/>
                <a:gd name="T38" fmla="*/ 9 w 23"/>
                <a:gd name="T39" fmla="*/ 1 h 16"/>
                <a:gd name="T40" fmla="*/ 9 w 23"/>
                <a:gd name="T41" fmla="*/ 0 h 16"/>
                <a:gd name="T42" fmla="*/ 8 w 23"/>
                <a:gd name="T43" fmla="*/ 0 h 16"/>
                <a:gd name="T44" fmla="*/ 7 w 23"/>
                <a:gd name="T45" fmla="*/ 0 h 16"/>
                <a:gd name="T46" fmla="*/ 6 w 23"/>
                <a:gd name="T47" fmla="*/ 0 h 16"/>
                <a:gd name="T48" fmla="*/ 6 w 23"/>
                <a:gd name="T49" fmla="*/ 0 h 16"/>
                <a:gd name="T50" fmla="*/ 5 w 23"/>
                <a:gd name="T51" fmla="*/ 0 h 16"/>
                <a:gd name="T52" fmla="*/ 5 w 23"/>
                <a:gd name="T53" fmla="*/ 1 h 16"/>
                <a:gd name="T54" fmla="*/ 4 w 23"/>
                <a:gd name="T55" fmla="*/ 1 h 16"/>
                <a:gd name="T56" fmla="*/ 3 w 23"/>
                <a:gd name="T57" fmla="*/ 1 h 16"/>
                <a:gd name="T58" fmla="*/ 3 w 23"/>
                <a:gd name="T59" fmla="*/ 2 h 16"/>
                <a:gd name="T60" fmla="*/ 2 w 23"/>
                <a:gd name="T61" fmla="*/ 3 h 16"/>
                <a:gd name="T62" fmla="*/ 2 w 23"/>
                <a:gd name="T63" fmla="*/ 4 h 16"/>
                <a:gd name="T64" fmla="*/ 2 w 23"/>
                <a:gd name="T65" fmla="*/ 4 h 16"/>
                <a:gd name="T66" fmla="*/ 0 w 23"/>
                <a:gd name="T67" fmla="*/ 11 h 16"/>
                <a:gd name="T68" fmla="*/ 2 w 23"/>
                <a:gd name="T69" fmla="*/ 11 h 16"/>
                <a:gd name="T70" fmla="*/ 2 w 23"/>
                <a:gd name="T71" fmla="*/ 11 h 16"/>
                <a:gd name="T72" fmla="*/ 2 w 23"/>
                <a:gd name="T73" fmla="*/ 10 h 16"/>
                <a:gd name="T74" fmla="*/ 2 w 23"/>
                <a:gd name="T75" fmla="*/ 10 h 16"/>
                <a:gd name="T76" fmla="*/ 3 w 23"/>
                <a:gd name="T77" fmla="*/ 10 h 16"/>
                <a:gd name="T78" fmla="*/ 4 w 23"/>
                <a:gd name="T79" fmla="*/ 10 h 16"/>
                <a:gd name="T80" fmla="*/ 5 w 23"/>
                <a:gd name="T81" fmla="*/ 10 h 16"/>
                <a:gd name="T82" fmla="*/ 5 w 23"/>
                <a:gd name="T83" fmla="*/ 11 h 16"/>
                <a:gd name="T84" fmla="*/ 14 w 23"/>
                <a:gd name="T85" fmla="*/ 12 h 16"/>
                <a:gd name="T86" fmla="*/ 15 w 23"/>
                <a:gd name="T87" fmla="*/ 13 h 16"/>
                <a:gd name="T88" fmla="*/ 16 w 23"/>
                <a:gd name="T89" fmla="*/ 13 h 16"/>
                <a:gd name="T90" fmla="*/ 17 w 23"/>
                <a:gd name="T91" fmla="*/ 13 h 16"/>
                <a:gd name="T92" fmla="*/ 17 w 23"/>
                <a:gd name="T93" fmla="*/ 14 h 16"/>
                <a:gd name="T94" fmla="*/ 17 w 23"/>
                <a:gd name="T95" fmla="*/ 14 h 16"/>
                <a:gd name="T96" fmla="*/ 17 w 23"/>
                <a:gd name="T97" fmla="*/ 15 h 16"/>
                <a:gd name="T98" fmla="*/ 18 w 23"/>
                <a:gd name="T99" fmla="*/ 15 h 16"/>
                <a:gd name="T100" fmla="*/ 20 w 23"/>
                <a:gd name="T101" fmla="*/ 9 h 16"/>
                <a:gd name="T102" fmla="*/ 19 w 23"/>
                <a:gd name="T103" fmla="*/ 9 h 16"/>
                <a:gd name="T104" fmla="*/ 19 w 23"/>
                <a:gd name="T105" fmla="*/ 9 h 16"/>
                <a:gd name="T106" fmla="*/ 19 w 23"/>
                <a:gd name="T107" fmla="*/ 10 h 16"/>
                <a:gd name="T108" fmla="*/ 18 w 23"/>
                <a:gd name="T109" fmla="*/ 10 h 16"/>
                <a:gd name="T110" fmla="*/ 17 w 23"/>
                <a:gd name="T111" fmla="*/ 11 h 16"/>
                <a:gd name="T112" fmla="*/ 17 w 23"/>
                <a:gd name="T113" fmla="*/ 10 h 16"/>
                <a:gd name="T114" fmla="*/ 16 w 23"/>
                <a:gd name="T115" fmla="*/ 10 h 16"/>
                <a:gd name="T116" fmla="*/ 15 w 23"/>
                <a:gd name="T117" fmla="*/ 10 h 16"/>
                <a:gd name="T118" fmla="*/ 10 w 23"/>
                <a:gd name="T119" fmla="*/ 9 h 16"/>
                <a:gd name="T120" fmla="*/ 11 w 23"/>
                <a:gd name="T12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16">
                  <a:moveTo>
                    <a:pt x="11" y="7"/>
                  </a:moveTo>
                  <a:lnTo>
                    <a:pt x="20" y="4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1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0" name="Freeform 494"/>
            <p:cNvSpPr>
              <a:spLocks/>
            </p:cNvSpPr>
            <p:nvPr/>
          </p:nvSpPr>
          <p:spPr bwMode="auto">
            <a:xfrm>
              <a:off x="1276" y="2990"/>
              <a:ext cx="5" cy="4"/>
            </a:xfrm>
            <a:custGeom>
              <a:avLst/>
              <a:gdLst>
                <a:gd name="T0" fmla="*/ 1 w 5"/>
                <a:gd name="T1" fmla="*/ 3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2 h 4"/>
                <a:gd name="T14" fmla="*/ 0 w 5"/>
                <a:gd name="T15" fmla="*/ 1 h 4"/>
                <a:gd name="T16" fmla="*/ 0 w 5"/>
                <a:gd name="T17" fmla="*/ 1 h 4"/>
                <a:gd name="T18" fmla="*/ 0 w 5"/>
                <a:gd name="T19" fmla="*/ 1 h 4"/>
                <a:gd name="T20" fmla="*/ 0 w 5"/>
                <a:gd name="T21" fmla="*/ 1 h 4"/>
                <a:gd name="T22" fmla="*/ 0 w 5"/>
                <a:gd name="T23" fmla="*/ 0 h 4"/>
                <a:gd name="T24" fmla="*/ 1 w 5"/>
                <a:gd name="T25" fmla="*/ 0 h 4"/>
                <a:gd name="T26" fmla="*/ 1 w 5"/>
                <a:gd name="T27" fmla="*/ 0 h 4"/>
                <a:gd name="T28" fmla="*/ 2 w 5"/>
                <a:gd name="T29" fmla="*/ 0 h 4"/>
                <a:gd name="T30" fmla="*/ 2 w 5"/>
                <a:gd name="T31" fmla="*/ 0 h 4"/>
                <a:gd name="T32" fmla="*/ 2 w 5"/>
                <a:gd name="T33" fmla="*/ 0 h 4"/>
                <a:gd name="T34" fmla="*/ 3 w 5"/>
                <a:gd name="T35" fmla="*/ 0 h 4"/>
                <a:gd name="T36" fmla="*/ 3 w 5"/>
                <a:gd name="T37" fmla="*/ 0 h 4"/>
                <a:gd name="T38" fmla="*/ 3 w 5"/>
                <a:gd name="T39" fmla="*/ 0 h 4"/>
                <a:gd name="T40" fmla="*/ 4 w 5"/>
                <a:gd name="T41" fmla="*/ 0 h 4"/>
                <a:gd name="T42" fmla="*/ 4 w 5"/>
                <a:gd name="T43" fmla="*/ 1 h 4"/>
                <a:gd name="T44" fmla="*/ 4 w 5"/>
                <a:gd name="T45" fmla="*/ 1 h 4"/>
                <a:gd name="T46" fmla="*/ 4 w 5"/>
                <a:gd name="T47" fmla="*/ 1 h 4"/>
                <a:gd name="T48" fmla="*/ 4 w 5"/>
                <a:gd name="T49" fmla="*/ 2 h 4"/>
                <a:gd name="T50" fmla="*/ 4 w 5"/>
                <a:gd name="T51" fmla="*/ 2 h 4"/>
                <a:gd name="T52" fmla="*/ 4 w 5"/>
                <a:gd name="T53" fmla="*/ 2 h 4"/>
                <a:gd name="T54" fmla="*/ 4 w 5"/>
                <a:gd name="T55" fmla="*/ 3 h 4"/>
                <a:gd name="T56" fmla="*/ 4 w 5"/>
                <a:gd name="T57" fmla="*/ 3 h 4"/>
                <a:gd name="T58" fmla="*/ 1 w 5"/>
                <a:gd name="T5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1" name="Freeform 495"/>
            <p:cNvSpPr>
              <a:spLocks/>
            </p:cNvSpPr>
            <p:nvPr/>
          </p:nvSpPr>
          <p:spPr bwMode="auto">
            <a:xfrm>
              <a:off x="1279" y="2959"/>
              <a:ext cx="22" cy="20"/>
            </a:xfrm>
            <a:custGeom>
              <a:avLst/>
              <a:gdLst>
                <a:gd name="T0" fmla="*/ 16 w 22"/>
                <a:gd name="T1" fmla="*/ 8 h 20"/>
                <a:gd name="T2" fmla="*/ 18 w 22"/>
                <a:gd name="T3" fmla="*/ 8 h 20"/>
                <a:gd name="T4" fmla="*/ 19 w 22"/>
                <a:gd name="T5" fmla="*/ 9 h 20"/>
                <a:gd name="T6" fmla="*/ 19 w 22"/>
                <a:gd name="T7" fmla="*/ 10 h 20"/>
                <a:gd name="T8" fmla="*/ 19 w 22"/>
                <a:gd name="T9" fmla="*/ 11 h 20"/>
                <a:gd name="T10" fmla="*/ 20 w 22"/>
                <a:gd name="T11" fmla="*/ 12 h 20"/>
                <a:gd name="T12" fmla="*/ 20 w 22"/>
                <a:gd name="T13" fmla="*/ 14 h 20"/>
                <a:gd name="T14" fmla="*/ 19 w 22"/>
                <a:gd name="T15" fmla="*/ 15 h 20"/>
                <a:gd name="T16" fmla="*/ 19 w 22"/>
                <a:gd name="T17" fmla="*/ 16 h 20"/>
                <a:gd name="T18" fmla="*/ 17 w 22"/>
                <a:gd name="T19" fmla="*/ 17 h 20"/>
                <a:gd name="T20" fmla="*/ 16 w 22"/>
                <a:gd name="T21" fmla="*/ 17 h 20"/>
                <a:gd name="T22" fmla="*/ 14 w 22"/>
                <a:gd name="T23" fmla="*/ 17 h 20"/>
                <a:gd name="T24" fmla="*/ 13 w 22"/>
                <a:gd name="T25" fmla="*/ 16 h 20"/>
                <a:gd name="T26" fmla="*/ 12 w 22"/>
                <a:gd name="T27" fmla="*/ 16 h 20"/>
                <a:gd name="T28" fmla="*/ 5 w 22"/>
                <a:gd name="T29" fmla="*/ 13 h 20"/>
                <a:gd name="T30" fmla="*/ 3 w 22"/>
                <a:gd name="T31" fmla="*/ 12 h 20"/>
                <a:gd name="T32" fmla="*/ 3 w 22"/>
                <a:gd name="T33" fmla="*/ 11 h 20"/>
                <a:gd name="T34" fmla="*/ 2 w 22"/>
                <a:gd name="T35" fmla="*/ 10 h 20"/>
                <a:gd name="T36" fmla="*/ 1 w 22"/>
                <a:gd name="T37" fmla="*/ 17 h 20"/>
                <a:gd name="T38" fmla="*/ 2 w 22"/>
                <a:gd name="T39" fmla="*/ 16 h 20"/>
                <a:gd name="T40" fmla="*/ 2 w 22"/>
                <a:gd name="T41" fmla="*/ 15 h 20"/>
                <a:gd name="T42" fmla="*/ 4 w 22"/>
                <a:gd name="T43" fmla="*/ 15 h 20"/>
                <a:gd name="T44" fmla="*/ 12 w 22"/>
                <a:gd name="T45" fmla="*/ 18 h 20"/>
                <a:gd name="T46" fmla="*/ 14 w 22"/>
                <a:gd name="T47" fmla="*/ 19 h 20"/>
                <a:gd name="T48" fmla="*/ 16 w 22"/>
                <a:gd name="T49" fmla="*/ 19 h 20"/>
                <a:gd name="T50" fmla="*/ 17 w 22"/>
                <a:gd name="T51" fmla="*/ 19 h 20"/>
                <a:gd name="T52" fmla="*/ 19 w 22"/>
                <a:gd name="T53" fmla="*/ 18 h 20"/>
                <a:gd name="T54" fmla="*/ 19 w 22"/>
                <a:gd name="T55" fmla="*/ 17 h 20"/>
                <a:gd name="T56" fmla="*/ 20 w 22"/>
                <a:gd name="T57" fmla="*/ 16 h 20"/>
                <a:gd name="T58" fmla="*/ 21 w 22"/>
                <a:gd name="T59" fmla="*/ 14 h 20"/>
                <a:gd name="T60" fmla="*/ 21 w 22"/>
                <a:gd name="T61" fmla="*/ 13 h 20"/>
                <a:gd name="T62" fmla="*/ 21 w 22"/>
                <a:gd name="T63" fmla="*/ 11 h 20"/>
                <a:gd name="T64" fmla="*/ 20 w 22"/>
                <a:gd name="T65" fmla="*/ 10 h 20"/>
                <a:gd name="T66" fmla="*/ 19 w 22"/>
                <a:gd name="T67" fmla="*/ 8 h 20"/>
                <a:gd name="T68" fmla="*/ 19 w 22"/>
                <a:gd name="T69" fmla="*/ 8 h 20"/>
                <a:gd name="T70" fmla="*/ 17 w 22"/>
                <a:gd name="T71" fmla="*/ 7 h 20"/>
                <a:gd name="T72" fmla="*/ 9 w 22"/>
                <a:gd name="T73" fmla="*/ 4 h 20"/>
                <a:gd name="T74" fmla="*/ 8 w 22"/>
                <a:gd name="T75" fmla="*/ 4 h 20"/>
                <a:gd name="T76" fmla="*/ 7 w 22"/>
                <a:gd name="T77" fmla="*/ 3 h 20"/>
                <a:gd name="T78" fmla="*/ 6 w 22"/>
                <a:gd name="T79" fmla="*/ 2 h 20"/>
                <a:gd name="T80" fmla="*/ 7 w 22"/>
                <a:gd name="T81" fmla="*/ 2 h 20"/>
                <a:gd name="T82" fmla="*/ 6 w 22"/>
                <a:gd name="T83" fmla="*/ 0 h 20"/>
                <a:gd name="T84" fmla="*/ 5 w 22"/>
                <a:gd name="T85" fmla="*/ 6 h 20"/>
                <a:gd name="T86" fmla="*/ 5 w 22"/>
                <a:gd name="T87" fmla="*/ 5 h 20"/>
                <a:gd name="T88" fmla="*/ 6 w 22"/>
                <a:gd name="T89" fmla="*/ 5 h 20"/>
                <a:gd name="T90" fmla="*/ 8 w 22"/>
                <a:gd name="T91" fmla="*/ 5 h 20"/>
                <a:gd name="T92" fmla="*/ 9 w 22"/>
                <a:gd name="T9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20">
                  <a:moveTo>
                    <a:pt x="16" y="8"/>
                  </a:move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2" name="Freeform 496"/>
            <p:cNvSpPr>
              <a:spLocks/>
            </p:cNvSpPr>
            <p:nvPr/>
          </p:nvSpPr>
          <p:spPr bwMode="auto">
            <a:xfrm>
              <a:off x="1291" y="2943"/>
              <a:ext cx="19" cy="16"/>
            </a:xfrm>
            <a:custGeom>
              <a:avLst/>
              <a:gdLst>
                <a:gd name="T0" fmla="*/ 3 w 19"/>
                <a:gd name="T1" fmla="*/ 0 h 16"/>
                <a:gd name="T2" fmla="*/ 3 w 19"/>
                <a:gd name="T3" fmla="*/ 1 h 16"/>
                <a:gd name="T4" fmla="*/ 2 w 19"/>
                <a:gd name="T5" fmla="*/ 2 h 16"/>
                <a:gd name="T6" fmla="*/ 2 w 19"/>
                <a:gd name="T7" fmla="*/ 3 h 16"/>
                <a:gd name="T8" fmla="*/ 1 w 19"/>
                <a:gd name="T9" fmla="*/ 4 h 16"/>
                <a:gd name="T10" fmla="*/ 0 w 19"/>
                <a:gd name="T11" fmla="*/ 4 h 16"/>
                <a:gd name="T12" fmla="*/ 0 w 19"/>
                <a:gd name="T13" fmla="*/ 6 h 16"/>
                <a:gd name="T14" fmla="*/ 0 w 19"/>
                <a:gd name="T15" fmla="*/ 7 h 16"/>
                <a:gd name="T16" fmla="*/ 0 w 19"/>
                <a:gd name="T17" fmla="*/ 9 h 16"/>
                <a:gd name="T18" fmla="*/ 1 w 19"/>
                <a:gd name="T19" fmla="*/ 9 h 16"/>
                <a:gd name="T20" fmla="*/ 2 w 19"/>
                <a:gd name="T21" fmla="*/ 10 h 16"/>
                <a:gd name="T22" fmla="*/ 4 w 19"/>
                <a:gd name="T23" fmla="*/ 11 h 16"/>
                <a:gd name="T24" fmla="*/ 5 w 19"/>
                <a:gd name="T25" fmla="*/ 11 h 16"/>
                <a:gd name="T26" fmla="*/ 7 w 19"/>
                <a:gd name="T27" fmla="*/ 10 h 16"/>
                <a:gd name="T28" fmla="*/ 8 w 19"/>
                <a:gd name="T29" fmla="*/ 9 h 16"/>
                <a:gd name="T30" fmla="*/ 11 w 19"/>
                <a:gd name="T31" fmla="*/ 7 h 16"/>
                <a:gd name="T32" fmla="*/ 12 w 19"/>
                <a:gd name="T33" fmla="*/ 6 h 16"/>
                <a:gd name="T34" fmla="*/ 14 w 19"/>
                <a:gd name="T35" fmla="*/ 6 h 16"/>
                <a:gd name="T36" fmla="*/ 16 w 19"/>
                <a:gd name="T37" fmla="*/ 6 h 16"/>
                <a:gd name="T38" fmla="*/ 17 w 19"/>
                <a:gd name="T39" fmla="*/ 8 h 16"/>
                <a:gd name="T40" fmla="*/ 17 w 19"/>
                <a:gd name="T41" fmla="*/ 9 h 16"/>
                <a:gd name="T42" fmla="*/ 17 w 19"/>
                <a:gd name="T43" fmla="*/ 10 h 16"/>
                <a:gd name="T44" fmla="*/ 17 w 19"/>
                <a:gd name="T45" fmla="*/ 11 h 16"/>
                <a:gd name="T46" fmla="*/ 16 w 19"/>
                <a:gd name="T47" fmla="*/ 12 h 16"/>
                <a:gd name="T48" fmla="*/ 15 w 19"/>
                <a:gd name="T49" fmla="*/ 13 h 16"/>
                <a:gd name="T50" fmla="*/ 14 w 19"/>
                <a:gd name="T51" fmla="*/ 13 h 16"/>
                <a:gd name="T52" fmla="*/ 13 w 19"/>
                <a:gd name="T53" fmla="*/ 14 h 16"/>
                <a:gd name="T54" fmla="*/ 11 w 19"/>
                <a:gd name="T55" fmla="*/ 14 h 16"/>
                <a:gd name="T56" fmla="*/ 11 w 19"/>
                <a:gd name="T57" fmla="*/ 14 h 16"/>
                <a:gd name="T58" fmla="*/ 10 w 19"/>
                <a:gd name="T59" fmla="*/ 15 h 16"/>
                <a:gd name="T60" fmla="*/ 14 w 19"/>
                <a:gd name="T61" fmla="*/ 15 h 16"/>
                <a:gd name="T62" fmla="*/ 15 w 19"/>
                <a:gd name="T63" fmla="*/ 14 h 16"/>
                <a:gd name="T64" fmla="*/ 16 w 19"/>
                <a:gd name="T65" fmla="*/ 13 h 16"/>
                <a:gd name="T66" fmla="*/ 17 w 19"/>
                <a:gd name="T67" fmla="*/ 11 h 16"/>
                <a:gd name="T68" fmla="*/ 17 w 19"/>
                <a:gd name="T69" fmla="*/ 11 h 16"/>
                <a:gd name="T70" fmla="*/ 18 w 19"/>
                <a:gd name="T71" fmla="*/ 9 h 16"/>
                <a:gd name="T72" fmla="*/ 18 w 19"/>
                <a:gd name="T73" fmla="*/ 8 h 16"/>
                <a:gd name="T74" fmla="*/ 17 w 19"/>
                <a:gd name="T75" fmla="*/ 6 h 16"/>
                <a:gd name="T76" fmla="*/ 17 w 19"/>
                <a:gd name="T77" fmla="*/ 6 h 16"/>
                <a:gd name="T78" fmla="*/ 16 w 19"/>
                <a:gd name="T79" fmla="*/ 5 h 16"/>
                <a:gd name="T80" fmla="*/ 15 w 19"/>
                <a:gd name="T81" fmla="*/ 4 h 16"/>
                <a:gd name="T82" fmla="*/ 14 w 19"/>
                <a:gd name="T83" fmla="*/ 4 h 16"/>
                <a:gd name="T84" fmla="*/ 12 w 19"/>
                <a:gd name="T85" fmla="*/ 4 h 16"/>
                <a:gd name="T86" fmla="*/ 11 w 19"/>
                <a:gd name="T87" fmla="*/ 4 h 16"/>
                <a:gd name="T88" fmla="*/ 9 w 19"/>
                <a:gd name="T89" fmla="*/ 6 h 16"/>
                <a:gd name="T90" fmla="*/ 8 w 19"/>
                <a:gd name="T91" fmla="*/ 6 h 16"/>
                <a:gd name="T92" fmla="*/ 7 w 19"/>
                <a:gd name="T93" fmla="*/ 7 h 16"/>
                <a:gd name="T94" fmla="*/ 6 w 19"/>
                <a:gd name="T95" fmla="*/ 8 h 16"/>
                <a:gd name="T96" fmla="*/ 5 w 19"/>
                <a:gd name="T97" fmla="*/ 9 h 16"/>
                <a:gd name="T98" fmla="*/ 3 w 19"/>
                <a:gd name="T99" fmla="*/ 9 h 16"/>
                <a:gd name="T100" fmla="*/ 2 w 19"/>
                <a:gd name="T101" fmla="*/ 8 h 16"/>
                <a:gd name="T102" fmla="*/ 1 w 19"/>
                <a:gd name="T103" fmla="*/ 6 h 16"/>
                <a:gd name="T104" fmla="*/ 1 w 19"/>
                <a:gd name="T105" fmla="*/ 5 h 16"/>
                <a:gd name="T106" fmla="*/ 2 w 19"/>
                <a:gd name="T107" fmla="*/ 4 h 16"/>
                <a:gd name="T108" fmla="*/ 2 w 19"/>
                <a:gd name="T109" fmla="*/ 4 h 16"/>
                <a:gd name="T110" fmla="*/ 3 w 19"/>
                <a:gd name="T111" fmla="*/ 3 h 16"/>
                <a:gd name="T112" fmla="*/ 5 w 19"/>
                <a:gd name="T113" fmla="*/ 2 h 16"/>
                <a:gd name="T114" fmla="*/ 6 w 19"/>
                <a:gd name="T115" fmla="*/ 2 h 16"/>
                <a:gd name="T116" fmla="*/ 8 w 19"/>
                <a:gd name="T117" fmla="*/ 2 h 16"/>
                <a:gd name="T118" fmla="*/ 3 w 19"/>
                <a:gd name="T1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1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3" name="Freeform 497"/>
            <p:cNvSpPr>
              <a:spLocks/>
            </p:cNvSpPr>
            <p:nvPr/>
          </p:nvSpPr>
          <p:spPr bwMode="auto">
            <a:xfrm>
              <a:off x="1299" y="2922"/>
              <a:ext cx="22" cy="20"/>
            </a:xfrm>
            <a:custGeom>
              <a:avLst/>
              <a:gdLst>
                <a:gd name="T0" fmla="*/ 8 w 22"/>
                <a:gd name="T1" fmla="*/ 7 h 20"/>
                <a:gd name="T2" fmla="*/ 7 w 22"/>
                <a:gd name="T3" fmla="*/ 6 h 20"/>
                <a:gd name="T4" fmla="*/ 6 w 22"/>
                <a:gd name="T5" fmla="*/ 6 h 20"/>
                <a:gd name="T6" fmla="*/ 6 w 22"/>
                <a:gd name="T7" fmla="*/ 5 h 20"/>
                <a:gd name="T8" fmla="*/ 5 w 22"/>
                <a:gd name="T9" fmla="*/ 5 h 20"/>
                <a:gd name="T10" fmla="*/ 6 w 22"/>
                <a:gd name="T11" fmla="*/ 4 h 20"/>
                <a:gd name="T12" fmla="*/ 7 w 22"/>
                <a:gd name="T13" fmla="*/ 3 h 20"/>
                <a:gd name="T14" fmla="*/ 8 w 22"/>
                <a:gd name="T15" fmla="*/ 3 h 20"/>
                <a:gd name="T16" fmla="*/ 8 w 22"/>
                <a:gd name="T17" fmla="*/ 2 h 20"/>
                <a:gd name="T18" fmla="*/ 9 w 22"/>
                <a:gd name="T19" fmla="*/ 2 h 20"/>
                <a:gd name="T20" fmla="*/ 9 w 22"/>
                <a:gd name="T21" fmla="*/ 2 h 20"/>
                <a:gd name="T22" fmla="*/ 9 w 22"/>
                <a:gd name="T23" fmla="*/ 2 h 20"/>
                <a:gd name="T24" fmla="*/ 10 w 22"/>
                <a:gd name="T25" fmla="*/ 2 h 20"/>
                <a:gd name="T26" fmla="*/ 11 w 22"/>
                <a:gd name="T27" fmla="*/ 2 h 20"/>
                <a:gd name="T28" fmla="*/ 12 w 22"/>
                <a:gd name="T29" fmla="*/ 2 h 20"/>
                <a:gd name="T30" fmla="*/ 12 w 22"/>
                <a:gd name="T31" fmla="*/ 2 h 20"/>
                <a:gd name="T32" fmla="*/ 9 w 22"/>
                <a:gd name="T33" fmla="*/ 0 h 20"/>
                <a:gd name="T34" fmla="*/ 0 w 22"/>
                <a:gd name="T35" fmla="*/ 11 h 20"/>
                <a:gd name="T36" fmla="*/ 2 w 22"/>
                <a:gd name="T37" fmla="*/ 15 h 20"/>
                <a:gd name="T38" fmla="*/ 3 w 22"/>
                <a:gd name="T39" fmla="*/ 15 h 20"/>
                <a:gd name="T40" fmla="*/ 3 w 22"/>
                <a:gd name="T41" fmla="*/ 14 h 20"/>
                <a:gd name="T42" fmla="*/ 2 w 22"/>
                <a:gd name="T43" fmla="*/ 14 h 20"/>
                <a:gd name="T44" fmla="*/ 2 w 22"/>
                <a:gd name="T45" fmla="*/ 14 h 20"/>
                <a:gd name="T46" fmla="*/ 2 w 22"/>
                <a:gd name="T47" fmla="*/ 13 h 20"/>
                <a:gd name="T48" fmla="*/ 2 w 22"/>
                <a:gd name="T49" fmla="*/ 12 h 20"/>
                <a:gd name="T50" fmla="*/ 2 w 22"/>
                <a:gd name="T51" fmla="*/ 11 h 20"/>
                <a:gd name="T52" fmla="*/ 2 w 22"/>
                <a:gd name="T53" fmla="*/ 11 h 20"/>
                <a:gd name="T54" fmla="*/ 2 w 22"/>
                <a:gd name="T55" fmla="*/ 10 h 20"/>
                <a:gd name="T56" fmla="*/ 2 w 22"/>
                <a:gd name="T57" fmla="*/ 9 h 20"/>
                <a:gd name="T58" fmla="*/ 3 w 22"/>
                <a:gd name="T59" fmla="*/ 8 h 20"/>
                <a:gd name="T60" fmla="*/ 3 w 22"/>
                <a:gd name="T61" fmla="*/ 8 h 20"/>
                <a:gd name="T62" fmla="*/ 4 w 22"/>
                <a:gd name="T63" fmla="*/ 8 h 20"/>
                <a:gd name="T64" fmla="*/ 5 w 22"/>
                <a:gd name="T65" fmla="*/ 8 h 20"/>
                <a:gd name="T66" fmla="*/ 5 w 22"/>
                <a:gd name="T67" fmla="*/ 8 h 20"/>
                <a:gd name="T68" fmla="*/ 6 w 22"/>
                <a:gd name="T69" fmla="*/ 8 h 20"/>
                <a:gd name="T70" fmla="*/ 15 w 22"/>
                <a:gd name="T71" fmla="*/ 14 h 20"/>
                <a:gd name="T72" fmla="*/ 15 w 22"/>
                <a:gd name="T73" fmla="*/ 15 h 20"/>
                <a:gd name="T74" fmla="*/ 16 w 22"/>
                <a:gd name="T75" fmla="*/ 15 h 20"/>
                <a:gd name="T76" fmla="*/ 16 w 22"/>
                <a:gd name="T77" fmla="*/ 16 h 20"/>
                <a:gd name="T78" fmla="*/ 16 w 22"/>
                <a:gd name="T79" fmla="*/ 16 h 20"/>
                <a:gd name="T80" fmla="*/ 16 w 22"/>
                <a:gd name="T81" fmla="*/ 17 h 20"/>
                <a:gd name="T82" fmla="*/ 16 w 22"/>
                <a:gd name="T83" fmla="*/ 17 h 20"/>
                <a:gd name="T84" fmla="*/ 16 w 22"/>
                <a:gd name="T85" fmla="*/ 18 h 20"/>
                <a:gd name="T86" fmla="*/ 16 w 22"/>
                <a:gd name="T87" fmla="*/ 19 h 20"/>
                <a:gd name="T88" fmla="*/ 21 w 22"/>
                <a:gd name="T89" fmla="*/ 13 h 20"/>
                <a:gd name="T90" fmla="*/ 21 w 22"/>
                <a:gd name="T91" fmla="*/ 12 h 20"/>
                <a:gd name="T92" fmla="*/ 20 w 22"/>
                <a:gd name="T93" fmla="*/ 13 h 20"/>
                <a:gd name="T94" fmla="*/ 19 w 22"/>
                <a:gd name="T95" fmla="*/ 13 h 20"/>
                <a:gd name="T96" fmla="*/ 19 w 22"/>
                <a:gd name="T97" fmla="*/ 14 h 20"/>
                <a:gd name="T98" fmla="*/ 19 w 22"/>
                <a:gd name="T99" fmla="*/ 14 h 20"/>
                <a:gd name="T100" fmla="*/ 18 w 22"/>
                <a:gd name="T101" fmla="*/ 14 h 20"/>
                <a:gd name="T102" fmla="*/ 18 w 22"/>
                <a:gd name="T103" fmla="*/ 13 h 20"/>
                <a:gd name="T104" fmla="*/ 17 w 22"/>
                <a:gd name="T105" fmla="*/ 13 h 20"/>
                <a:gd name="T106" fmla="*/ 16 w 22"/>
                <a:gd name="T107" fmla="*/ 13 h 20"/>
                <a:gd name="T108" fmla="*/ 16 w 22"/>
                <a:gd name="T109" fmla="*/ 12 h 20"/>
                <a:gd name="T110" fmla="*/ 8 w 22"/>
                <a:gd name="T1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0">
                  <a:moveTo>
                    <a:pt x="8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8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4" name="Freeform 498"/>
            <p:cNvSpPr>
              <a:spLocks/>
            </p:cNvSpPr>
            <p:nvPr/>
          </p:nvSpPr>
          <p:spPr bwMode="auto">
            <a:xfrm>
              <a:off x="1612" y="3054"/>
              <a:ext cx="21" cy="7"/>
            </a:xfrm>
            <a:custGeom>
              <a:avLst/>
              <a:gdLst>
                <a:gd name="T0" fmla="*/ 20 w 21"/>
                <a:gd name="T1" fmla="*/ 5 h 7"/>
                <a:gd name="T2" fmla="*/ 20 w 21"/>
                <a:gd name="T3" fmla="*/ 5 h 7"/>
                <a:gd name="T4" fmla="*/ 20 w 21"/>
                <a:gd name="T5" fmla="*/ 5 h 7"/>
                <a:gd name="T6" fmla="*/ 19 w 21"/>
                <a:gd name="T7" fmla="*/ 5 h 7"/>
                <a:gd name="T8" fmla="*/ 19 w 21"/>
                <a:gd name="T9" fmla="*/ 4 h 7"/>
                <a:gd name="T10" fmla="*/ 18 w 21"/>
                <a:gd name="T11" fmla="*/ 4 h 7"/>
                <a:gd name="T12" fmla="*/ 18 w 21"/>
                <a:gd name="T13" fmla="*/ 3 h 7"/>
                <a:gd name="T14" fmla="*/ 18 w 21"/>
                <a:gd name="T15" fmla="*/ 3 h 7"/>
                <a:gd name="T16" fmla="*/ 18 w 21"/>
                <a:gd name="T17" fmla="*/ 2 h 7"/>
                <a:gd name="T18" fmla="*/ 18 w 21"/>
                <a:gd name="T19" fmla="*/ 2 h 7"/>
                <a:gd name="T20" fmla="*/ 18 w 21"/>
                <a:gd name="T21" fmla="*/ 1 h 7"/>
                <a:gd name="T22" fmla="*/ 18 w 21"/>
                <a:gd name="T23" fmla="*/ 2 h 7"/>
                <a:gd name="T24" fmla="*/ 18 w 21"/>
                <a:gd name="T25" fmla="*/ 2 h 7"/>
                <a:gd name="T26" fmla="*/ 18 w 21"/>
                <a:gd name="T27" fmla="*/ 3 h 7"/>
                <a:gd name="T28" fmla="*/ 17 w 21"/>
                <a:gd name="T29" fmla="*/ 3 h 7"/>
                <a:gd name="T30" fmla="*/ 17 w 21"/>
                <a:gd name="T31" fmla="*/ 3 h 7"/>
                <a:gd name="T32" fmla="*/ 16 w 21"/>
                <a:gd name="T33" fmla="*/ 3 h 7"/>
                <a:gd name="T34" fmla="*/ 16 w 21"/>
                <a:gd name="T35" fmla="*/ 4 h 7"/>
                <a:gd name="T36" fmla="*/ 15 w 21"/>
                <a:gd name="T37" fmla="*/ 4 h 7"/>
                <a:gd name="T38" fmla="*/ 15 w 21"/>
                <a:gd name="T39" fmla="*/ 4 h 7"/>
                <a:gd name="T40" fmla="*/ 14 w 21"/>
                <a:gd name="T41" fmla="*/ 3 h 7"/>
                <a:gd name="T42" fmla="*/ 5 w 21"/>
                <a:gd name="T43" fmla="*/ 3 h 7"/>
                <a:gd name="T44" fmla="*/ 5 w 21"/>
                <a:gd name="T45" fmla="*/ 3 h 7"/>
                <a:gd name="T46" fmla="*/ 4 w 21"/>
                <a:gd name="T47" fmla="*/ 3 h 7"/>
                <a:gd name="T48" fmla="*/ 3 w 21"/>
                <a:gd name="T49" fmla="*/ 3 h 7"/>
                <a:gd name="T50" fmla="*/ 3 w 21"/>
                <a:gd name="T51" fmla="*/ 2 h 7"/>
                <a:gd name="T52" fmla="*/ 2 w 21"/>
                <a:gd name="T53" fmla="*/ 2 h 7"/>
                <a:gd name="T54" fmla="*/ 2 w 21"/>
                <a:gd name="T55" fmla="*/ 0 h 7"/>
                <a:gd name="T56" fmla="*/ 2 w 21"/>
                <a:gd name="T57" fmla="*/ 0 h 7"/>
                <a:gd name="T58" fmla="*/ 0 w 21"/>
                <a:gd name="T59" fmla="*/ 6 h 7"/>
                <a:gd name="T60" fmla="*/ 2 w 21"/>
                <a:gd name="T61" fmla="*/ 6 h 7"/>
                <a:gd name="T62" fmla="*/ 2 w 21"/>
                <a:gd name="T63" fmla="*/ 6 h 7"/>
                <a:gd name="T64" fmla="*/ 2 w 21"/>
                <a:gd name="T65" fmla="*/ 5 h 7"/>
                <a:gd name="T66" fmla="*/ 2 w 21"/>
                <a:gd name="T67" fmla="*/ 5 h 7"/>
                <a:gd name="T68" fmla="*/ 2 w 21"/>
                <a:gd name="T69" fmla="*/ 5 h 7"/>
                <a:gd name="T70" fmla="*/ 2 w 21"/>
                <a:gd name="T71" fmla="*/ 4 h 7"/>
                <a:gd name="T72" fmla="*/ 3 w 21"/>
                <a:gd name="T73" fmla="*/ 4 h 7"/>
                <a:gd name="T74" fmla="*/ 4 w 21"/>
                <a:gd name="T75" fmla="*/ 4 h 7"/>
                <a:gd name="T76" fmla="*/ 5 w 21"/>
                <a:gd name="T77" fmla="*/ 4 h 7"/>
                <a:gd name="T78" fmla="*/ 5 w 21"/>
                <a:gd name="T79" fmla="*/ 4 h 7"/>
                <a:gd name="T80" fmla="*/ 5 w 21"/>
                <a:gd name="T81" fmla="*/ 5 h 7"/>
                <a:gd name="T82" fmla="*/ 20 w 21"/>
                <a:gd name="T83" fmla="*/ 6 h 7"/>
                <a:gd name="T84" fmla="*/ 20 w 21"/>
                <a:gd name="T8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7">
                  <a:moveTo>
                    <a:pt x="20" y="5"/>
                  </a:move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20" y="6"/>
                  </a:lnTo>
                  <a:lnTo>
                    <a:pt x="2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5" name="Freeform 499"/>
            <p:cNvSpPr>
              <a:spLocks/>
            </p:cNvSpPr>
            <p:nvPr/>
          </p:nvSpPr>
          <p:spPr bwMode="auto">
            <a:xfrm>
              <a:off x="1609" y="3071"/>
              <a:ext cx="20" cy="12"/>
            </a:xfrm>
            <a:custGeom>
              <a:avLst/>
              <a:gdLst>
                <a:gd name="T0" fmla="*/ 19 w 20"/>
                <a:gd name="T1" fmla="*/ 7 h 12"/>
                <a:gd name="T2" fmla="*/ 19 w 20"/>
                <a:gd name="T3" fmla="*/ 6 h 12"/>
                <a:gd name="T4" fmla="*/ 19 w 20"/>
                <a:gd name="T5" fmla="*/ 5 h 12"/>
                <a:gd name="T6" fmla="*/ 18 w 20"/>
                <a:gd name="T7" fmla="*/ 4 h 12"/>
                <a:gd name="T8" fmla="*/ 17 w 20"/>
                <a:gd name="T9" fmla="*/ 3 h 12"/>
                <a:gd name="T10" fmla="*/ 16 w 20"/>
                <a:gd name="T11" fmla="*/ 2 h 12"/>
                <a:gd name="T12" fmla="*/ 14 w 20"/>
                <a:gd name="T13" fmla="*/ 2 h 12"/>
                <a:gd name="T14" fmla="*/ 14 w 20"/>
                <a:gd name="T15" fmla="*/ 1 h 12"/>
                <a:gd name="T16" fmla="*/ 12 w 20"/>
                <a:gd name="T17" fmla="*/ 1 h 12"/>
                <a:gd name="T18" fmla="*/ 11 w 20"/>
                <a:gd name="T19" fmla="*/ 1 h 12"/>
                <a:gd name="T20" fmla="*/ 9 w 20"/>
                <a:gd name="T21" fmla="*/ 2 h 12"/>
                <a:gd name="T22" fmla="*/ 8 w 20"/>
                <a:gd name="T23" fmla="*/ 3 h 12"/>
                <a:gd name="T24" fmla="*/ 8 w 20"/>
                <a:gd name="T25" fmla="*/ 4 h 12"/>
                <a:gd name="T26" fmla="*/ 8 w 20"/>
                <a:gd name="T27" fmla="*/ 5 h 12"/>
                <a:gd name="T28" fmla="*/ 8 w 20"/>
                <a:gd name="T29" fmla="*/ 6 h 12"/>
                <a:gd name="T30" fmla="*/ 8 w 20"/>
                <a:gd name="T31" fmla="*/ 7 h 12"/>
                <a:gd name="T32" fmla="*/ 8 w 20"/>
                <a:gd name="T33" fmla="*/ 8 h 12"/>
                <a:gd name="T34" fmla="*/ 8 w 20"/>
                <a:gd name="T35" fmla="*/ 8 h 12"/>
                <a:gd name="T36" fmla="*/ 7 w 20"/>
                <a:gd name="T37" fmla="*/ 8 h 12"/>
                <a:gd name="T38" fmla="*/ 5 w 20"/>
                <a:gd name="T39" fmla="*/ 7 h 12"/>
                <a:gd name="T40" fmla="*/ 4 w 20"/>
                <a:gd name="T41" fmla="*/ 6 h 12"/>
                <a:gd name="T42" fmla="*/ 2 w 20"/>
                <a:gd name="T43" fmla="*/ 6 h 12"/>
                <a:gd name="T44" fmla="*/ 2 w 20"/>
                <a:gd name="T45" fmla="*/ 5 h 12"/>
                <a:gd name="T46" fmla="*/ 2 w 20"/>
                <a:gd name="T47" fmla="*/ 4 h 12"/>
                <a:gd name="T48" fmla="*/ 2 w 20"/>
                <a:gd name="T49" fmla="*/ 3 h 12"/>
                <a:gd name="T50" fmla="*/ 2 w 20"/>
                <a:gd name="T51" fmla="*/ 2 h 12"/>
                <a:gd name="T52" fmla="*/ 4 w 20"/>
                <a:gd name="T53" fmla="*/ 2 h 12"/>
                <a:gd name="T54" fmla="*/ 5 w 20"/>
                <a:gd name="T55" fmla="*/ 2 h 12"/>
                <a:gd name="T56" fmla="*/ 5 w 20"/>
                <a:gd name="T57" fmla="*/ 1 h 12"/>
                <a:gd name="T58" fmla="*/ 5 w 20"/>
                <a:gd name="T59" fmla="*/ 0 h 12"/>
                <a:gd name="T60" fmla="*/ 3 w 20"/>
                <a:gd name="T61" fmla="*/ 0 h 12"/>
                <a:gd name="T62" fmla="*/ 2 w 20"/>
                <a:gd name="T63" fmla="*/ 1 h 12"/>
                <a:gd name="T64" fmla="*/ 1 w 20"/>
                <a:gd name="T65" fmla="*/ 1 h 12"/>
                <a:gd name="T66" fmla="*/ 1 w 20"/>
                <a:gd name="T67" fmla="*/ 3 h 12"/>
                <a:gd name="T68" fmla="*/ 1 w 20"/>
                <a:gd name="T69" fmla="*/ 4 h 12"/>
                <a:gd name="T70" fmla="*/ 1 w 20"/>
                <a:gd name="T71" fmla="*/ 5 h 12"/>
                <a:gd name="T72" fmla="*/ 1 w 20"/>
                <a:gd name="T73" fmla="*/ 6 h 12"/>
                <a:gd name="T74" fmla="*/ 2 w 20"/>
                <a:gd name="T75" fmla="*/ 6 h 12"/>
                <a:gd name="T76" fmla="*/ 2 w 20"/>
                <a:gd name="T77" fmla="*/ 8 h 12"/>
                <a:gd name="T78" fmla="*/ 4 w 20"/>
                <a:gd name="T79" fmla="*/ 8 h 12"/>
                <a:gd name="T80" fmla="*/ 5 w 20"/>
                <a:gd name="T81" fmla="*/ 9 h 12"/>
                <a:gd name="T82" fmla="*/ 6 w 20"/>
                <a:gd name="T83" fmla="*/ 10 h 12"/>
                <a:gd name="T84" fmla="*/ 8 w 20"/>
                <a:gd name="T85" fmla="*/ 10 h 12"/>
                <a:gd name="T86" fmla="*/ 9 w 20"/>
                <a:gd name="T87" fmla="*/ 10 h 12"/>
                <a:gd name="T88" fmla="*/ 11 w 20"/>
                <a:gd name="T89" fmla="*/ 11 h 12"/>
                <a:gd name="T90" fmla="*/ 12 w 20"/>
                <a:gd name="T91" fmla="*/ 11 h 12"/>
                <a:gd name="T92" fmla="*/ 14 w 20"/>
                <a:gd name="T93" fmla="*/ 11 h 12"/>
                <a:gd name="T94" fmla="*/ 15 w 20"/>
                <a:gd name="T95" fmla="*/ 11 h 12"/>
                <a:gd name="T96" fmla="*/ 17 w 20"/>
                <a:gd name="T97" fmla="*/ 10 h 12"/>
                <a:gd name="T98" fmla="*/ 18 w 20"/>
                <a:gd name="T99" fmla="*/ 10 h 12"/>
                <a:gd name="T100" fmla="*/ 19 w 20"/>
                <a:gd name="T10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6" name="Freeform 500"/>
            <p:cNvSpPr>
              <a:spLocks/>
            </p:cNvSpPr>
            <p:nvPr/>
          </p:nvSpPr>
          <p:spPr bwMode="auto">
            <a:xfrm>
              <a:off x="1620" y="3076"/>
              <a:ext cx="8" cy="4"/>
            </a:xfrm>
            <a:custGeom>
              <a:avLst/>
              <a:gdLst>
                <a:gd name="T0" fmla="*/ 2 w 8"/>
                <a:gd name="T1" fmla="*/ 3 h 4"/>
                <a:gd name="T2" fmla="*/ 2 w 8"/>
                <a:gd name="T3" fmla="*/ 3 h 4"/>
                <a:gd name="T4" fmla="*/ 1 w 8"/>
                <a:gd name="T5" fmla="*/ 3 h 4"/>
                <a:gd name="T6" fmla="*/ 1 w 8"/>
                <a:gd name="T7" fmla="*/ 2 h 4"/>
                <a:gd name="T8" fmla="*/ 1 w 8"/>
                <a:gd name="T9" fmla="*/ 2 h 4"/>
                <a:gd name="T10" fmla="*/ 1 w 8"/>
                <a:gd name="T11" fmla="*/ 2 h 4"/>
                <a:gd name="T12" fmla="*/ 1 w 8"/>
                <a:gd name="T13" fmla="*/ 2 h 4"/>
                <a:gd name="T14" fmla="*/ 0 w 8"/>
                <a:gd name="T15" fmla="*/ 2 h 4"/>
                <a:gd name="T16" fmla="*/ 0 w 8"/>
                <a:gd name="T17" fmla="*/ 1 h 4"/>
                <a:gd name="T18" fmla="*/ 0 w 8"/>
                <a:gd name="T19" fmla="*/ 1 h 4"/>
                <a:gd name="T20" fmla="*/ 0 w 8"/>
                <a:gd name="T21" fmla="*/ 1 h 4"/>
                <a:gd name="T22" fmla="*/ 1 w 8"/>
                <a:gd name="T23" fmla="*/ 1 h 4"/>
                <a:gd name="T24" fmla="*/ 1 w 8"/>
                <a:gd name="T25" fmla="*/ 0 h 4"/>
                <a:gd name="T26" fmla="*/ 1 w 8"/>
                <a:gd name="T27" fmla="*/ 0 h 4"/>
                <a:gd name="T28" fmla="*/ 1 w 8"/>
                <a:gd name="T29" fmla="*/ 0 h 4"/>
                <a:gd name="T30" fmla="*/ 2 w 8"/>
                <a:gd name="T31" fmla="*/ 0 h 4"/>
                <a:gd name="T32" fmla="*/ 2 w 8"/>
                <a:gd name="T33" fmla="*/ 0 h 4"/>
                <a:gd name="T34" fmla="*/ 3 w 8"/>
                <a:gd name="T35" fmla="*/ 0 h 4"/>
                <a:gd name="T36" fmla="*/ 3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5 w 8"/>
                <a:gd name="T43" fmla="*/ 0 h 4"/>
                <a:gd name="T44" fmla="*/ 5 w 8"/>
                <a:gd name="T45" fmla="*/ 0 h 4"/>
                <a:gd name="T46" fmla="*/ 5 w 8"/>
                <a:gd name="T47" fmla="*/ 1 h 4"/>
                <a:gd name="T48" fmla="*/ 6 w 8"/>
                <a:gd name="T49" fmla="*/ 1 h 4"/>
                <a:gd name="T50" fmla="*/ 6 w 8"/>
                <a:gd name="T51" fmla="*/ 1 h 4"/>
                <a:gd name="T52" fmla="*/ 7 w 8"/>
                <a:gd name="T53" fmla="*/ 1 h 4"/>
                <a:gd name="T54" fmla="*/ 7 w 8"/>
                <a:gd name="T55" fmla="*/ 2 h 4"/>
                <a:gd name="T56" fmla="*/ 7 w 8"/>
                <a:gd name="T57" fmla="*/ 2 h 4"/>
                <a:gd name="T58" fmla="*/ 7 w 8"/>
                <a:gd name="T59" fmla="*/ 2 h 4"/>
                <a:gd name="T60" fmla="*/ 7 w 8"/>
                <a:gd name="T61" fmla="*/ 3 h 4"/>
                <a:gd name="T62" fmla="*/ 6 w 8"/>
                <a:gd name="T63" fmla="*/ 3 h 4"/>
                <a:gd name="T64" fmla="*/ 6 w 8"/>
                <a:gd name="T65" fmla="*/ 3 h 4"/>
                <a:gd name="T66" fmla="*/ 6 w 8"/>
                <a:gd name="T67" fmla="*/ 3 h 4"/>
                <a:gd name="T68" fmla="*/ 5 w 8"/>
                <a:gd name="T69" fmla="*/ 3 h 4"/>
                <a:gd name="T70" fmla="*/ 5 w 8"/>
                <a:gd name="T71" fmla="*/ 3 h 4"/>
                <a:gd name="T72" fmla="*/ 4 w 8"/>
                <a:gd name="T73" fmla="*/ 3 h 4"/>
                <a:gd name="T74" fmla="*/ 4 w 8"/>
                <a:gd name="T75" fmla="*/ 3 h 4"/>
                <a:gd name="T76" fmla="*/ 3 w 8"/>
                <a:gd name="T77" fmla="*/ 3 h 4"/>
                <a:gd name="T78" fmla="*/ 3 w 8"/>
                <a:gd name="T79" fmla="*/ 3 h 4"/>
                <a:gd name="T80" fmla="*/ 2 w 8"/>
                <a:gd name="T81" fmla="*/ 3 h 4"/>
                <a:gd name="T82" fmla="*/ 2 w 8"/>
                <a:gd name="T8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4">
                  <a:moveTo>
                    <a:pt x="2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7" name="Freeform 501"/>
            <p:cNvSpPr>
              <a:spLocks/>
            </p:cNvSpPr>
            <p:nvPr/>
          </p:nvSpPr>
          <p:spPr bwMode="auto">
            <a:xfrm>
              <a:off x="1596" y="3106"/>
              <a:ext cx="19" cy="13"/>
            </a:xfrm>
            <a:custGeom>
              <a:avLst/>
              <a:gdLst>
                <a:gd name="T0" fmla="*/ 18 w 19"/>
                <a:gd name="T1" fmla="*/ 9 h 13"/>
                <a:gd name="T2" fmla="*/ 18 w 19"/>
                <a:gd name="T3" fmla="*/ 8 h 13"/>
                <a:gd name="T4" fmla="*/ 17 w 19"/>
                <a:gd name="T5" fmla="*/ 7 h 13"/>
                <a:gd name="T6" fmla="*/ 17 w 19"/>
                <a:gd name="T7" fmla="*/ 5 h 13"/>
                <a:gd name="T8" fmla="*/ 17 w 19"/>
                <a:gd name="T9" fmla="*/ 5 h 13"/>
                <a:gd name="T10" fmla="*/ 16 w 19"/>
                <a:gd name="T11" fmla="*/ 4 h 13"/>
                <a:gd name="T12" fmla="*/ 15 w 19"/>
                <a:gd name="T13" fmla="*/ 3 h 13"/>
                <a:gd name="T14" fmla="*/ 14 w 19"/>
                <a:gd name="T15" fmla="*/ 2 h 13"/>
                <a:gd name="T16" fmla="*/ 12 w 19"/>
                <a:gd name="T17" fmla="*/ 1 h 13"/>
                <a:gd name="T18" fmla="*/ 11 w 19"/>
                <a:gd name="T19" fmla="*/ 1 h 13"/>
                <a:gd name="T20" fmla="*/ 10 w 19"/>
                <a:gd name="T21" fmla="*/ 1 h 13"/>
                <a:gd name="T22" fmla="*/ 9 w 19"/>
                <a:gd name="T23" fmla="*/ 0 h 13"/>
                <a:gd name="T24" fmla="*/ 8 w 19"/>
                <a:gd name="T25" fmla="*/ 0 h 13"/>
                <a:gd name="T26" fmla="*/ 5 w 19"/>
                <a:gd name="T27" fmla="*/ 0 h 13"/>
                <a:gd name="T28" fmla="*/ 4 w 19"/>
                <a:gd name="T29" fmla="*/ 0 h 13"/>
                <a:gd name="T30" fmla="*/ 2 w 19"/>
                <a:gd name="T31" fmla="*/ 0 h 13"/>
                <a:gd name="T32" fmla="*/ 1 w 19"/>
                <a:gd name="T33" fmla="*/ 1 h 13"/>
                <a:gd name="T34" fmla="*/ 0 w 19"/>
                <a:gd name="T35" fmla="*/ 2 h 13"/>
                <a:gd name="T36" fmla="*/ 0 w 19"/>
                <a:gd name="T37" fmla="*/ 3 h 13"/>
                <a:gd name="T38" fmla="*/ 0 w 19"/>
                <a:gd name="T39" fmla="*/ 5 h 13"/>
                <a:gd name="T40" fmla="*/ 1 w 19"/>
                <a:gd name="T41" fmla="*/ 6 h 13"/>
                <a:gd name="T42" fmla="*/ 2 w 19"/>
                <a:gd name="T43" fmla="*/ 7 h 13"/>
                <a:gd name="T44" fmla="*/ 3 w 19"/>
                <a:gd name="T45" fmla="*/ 9 h 13"/>
                <a:gd name="T46" fmla="*/ 5 w 19"/>
                <a:gd name="T47" fmla="*/ 10 h 13"/>
                <a:gd name="T48" fmla="*/ 6 w 19"/>
                <a:gd name="T49" fmla="*/ 11 h 13"/>
                <a:gd name="T50" fmla="*/ 8 w 19"/>
                <a:gd name="T51" fmla="*/ 11 h 13"/>
                <a:gd name="T52" fmla="*/ 9 w 19"/>
                <a:gd name="T53" fmla="*/ 11 h 13"/>
                <a:gd name="T54" fmla="*/ 11 w 19"/>
                <a:gd name="T55" fmla="*/ 12 h 13"/>
                <a:gd name="T56" fmla="*/ 12 w 19"/>
                <a:gd name="T57" fmla="*/ 12 h 13"/>
                <a:gd name="T58" fmla="*/ 14 w 19"/>
                <a:gd name="T59" fmla="*/ 12 h 13"/>
                <a:gd name="T60" fmla="*/ 15 w 19"/>
                <a:gd name="T61" fmla="*/ 11 h 13"/>
                <a:gd name="T62" fmla="*/ 17 w 19"/>
                <a:gd name="T63" fmla="*/ 11 h 13"/>
                <a:gd name="T64" fmla="*/ 17 w 19"/>
                <a:gd name="T6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3">
                  <a:moveTo>
                    <a:pt x="17" y="10"/>
                  </a:move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8" name="Freeform 502"/>
            <p:cNvSpPr>
              <a:spLocks/>
            </p:cNvSpPr>
            <p:nvPr/>
          </p:nvSpPr>
          <p:spPr bwMode="auto">
            <a:xfrm>
              <a:off x="1597" y="3108"/>
              <a:ext cx="17" cy="9"/>
            </a:xfrm>
            <a:custGeom>
              <a:avLst/>
              <a:gdLst>
                <a:gd name="T0" fmla="*/ 7 w 17"/>
                <a:gd name="T1" fmla="*/ 6 h 9"/>
                <a:gd name="T2" fmla="*/ 6 w 17"/>
                <a:gd name="T3" fmla="*/ 6 h 9"/>
                <a:gd name="T4" fmla="*/ 5 w 17"/>
                <a:gd name="T5" fmla="*/ 6 h 9"/>
                <a:gd name="T6" fmla="*/ 4 w 17"/>
                <a:gd name="T7" fmla="*/ 5 h 9"/>
                <a:gd name="T8" fmla="*/ 4 w 17"/>
                <a:gd name="T9" fmla="*/ 5 h 9"/>
                <a:gd name="T10" fmla="*/ 3 w 17"/>
                <a:gd name="T11" fmla="*/ 5 h 9"/>
                <a:gd name="T12" fmla="*/ 2 w 17"/>
                <a:gd name="T13" fmla="*/ 4 h 9"/>
                <a:gd name="T14" fmla="*/ 1 w 17"/>
                <a:gd name="T15" fmla="*/ 3 h 9"/>
                <a:gd name="T16" fmla="*/ 1 w 17"/>
                <a:gd name="T17" fmla="*/ 3 h 9"/>
                <a:gd name="T18" fmla="*/ 1 w 17"/>
                <a:gd name="T19" fmla="*/ 3 h 9"/>
                <a:gd name="T20" fmla="*/ 1 w 17"/>
                <a:gd name="T21" fmla="*/ 2 h 9"/>
                <a:gd name="T22" fmla="*/ 0 w 17"/>
                <a:gd name="T23" fmla="*/ 2 h 9"/>
                <a:gd name="T24" fmla="*/ 0 w 17"/>
                <a:gd name="T25" fmla="*/ 2 h 9"/>
                <a:gd name="T26" fmla="*/ 0 w 17"/>
                <a:gd name="T27" fmla="*/ 1 h 9"/>
                <a:gd name="T28" fmla="*/ 1 w 17"/>
                <a:gd name="T29" fmla="*/ 1 h 9"/>
                <a:gd name="T30" fmla="*/ 1 w 17"/>
                <a:gd name="T31" fmla="*/ 1 h 9"/>
                <a:gd name="T32" fmla="*/ 1 w 17"/>
                <a:gd name="T33" fmla="*/ 0 h 9"/>
                <a:gd name="T34" fmla="*/ 2 w 17"/>
                <a:gd name="T35" fmla="*/ 0 h 9"/>
                <a:gd name="T36" fmla="*/ 3 w 17"/>
                <a:gd name="T37" fmla="*/ 0 h 9"/>
                <a:gd name="T38" fmla="*/ 4 w 17"/>
                <a:gd name="T39" fmla="*/ 0 h 9"/>
                <a:gd name="T40" fmla="*/ 4 w 17"/>
                <a:gd name="T41" fmla="*/ 0 h 9"/>
                <a:gd name="T42" fmla="*/ 5 w 17"/>
                <a:gd name="T43" fmla="*/ 0 h 9"/>
                <a:gd name="T44" fmla="*/ 6 w 17"/>
                <a:gd name="T45" fmla="*/ 1 h 9"/>
                <a:gd name="T46" fmla="*/ 7 w 17"/>
                <a:gd name="T47" fmla="*/ 1 h 9"/>
                <a:gd name="T48" fmla="*/ 7 w 17"/>
                <a:gd name="T49" fmla="*/ 1 h 9"/>
                <a:gd name="T50" fmla="*/ 8 w 17"/>
                <a:gd name="T51" fmla="*/ 1 h 9"/>
                <a:gd name="T52" fmla="*/ 9 w 17"/>
                <a:gd name="T53" fmla="*/ 1 h 9"/>
                <a:gd name="T54" fmla="*/ 9 w 17"/>
                <a:gd name="T55" fmla="*/ 2 h 9"/>
                <a:gd name="T56" fmla="*/ 10 w 17"/>
                <a:gd name="T57" fmla="*/ 2 h 9"/>
                <a:gd name="T58" fmla="*/ 11 w 17"/>
                <a:gd name="T59" fmla="*/ 2 h 9"/>
                <a:gd name="T60" fmla="*/ 12 w 17"/>
                <a:gd name="T61" fmla="*/ 3 h 9"/>
                <a:gd name="T62" fmla="*/ 12 w 17"/>
                <a:gd name="T63" fmla="*/ 3 h 9"/>
                <a:gd name="T64" fmla="*/ 13 w 17"/>
                <a:gd name="T65" fmla="*/ 3 h 9"/>
                <a:gd name="T66" fmla="*/ 14 w 17"/>
                <a:gd name="T67" fmla="*/ 4 h 9"/>
                <a:gd name="T68" fmla="*/ 15 w 17"/>
                <a:gd name="T69" fmla="*/ 5 h 9"/>
                <a:gd name="T70" fmla="*/ 15 w 17"/>
                <a:gd name="T71" fmla="*/ 5 h 9"/>
                <a:gd name="T72" fmla="*/ 16 w 17"/>
                <a:gd name="T73" fmla="*/ 6 h 9"/>
                <a:gd name="T74" fmla="*/ 16 w 17"/>
                <a:gd name="T75" fmla="*/ 6 h 9"/>
                <a:gd name="T76" fmla="*/ 16 w 17"/>
                <a:gd name="T77" fmla="*/ 7 h 9"/>
                <a:gd name="T78" fmla="*/ 15 w 17"/>
                <a:gd name="T79" fmla="*/ 7 h 9"/>
                <a:gd name="T80" fmla="*/ 15 w 17"/>
                <a:gd name="T81" fmla="*/ 7 h 9"/>
                <a:gd name="T82" fmla="*/ 14 w 17"/>
                <a:gd name="T83" fmla="*/ 8 h 9"/>
                <a:gd name="T84" fmla="*/ 13 w 17"/>
                <a:gd name="T85" fmla="*/ 8 h 9"/>
                <a:gd name="T86" fmla="*/ 12 w 17"/>
                <a:gd name="T87" fmla="*/ 8 h 9"/>
                <a:gd name="T88" fmla="*/ 12 w 17"/>
                <a:gd name="T89" fmla="*/ 7 h 9"/>
                <a:gd name="T90" fmla="*/ 11 w 17"/>
                <a:gd name="T91" fmla="*/ 7 h 9"/>
                <a:gd name="T92" fmla="*/ 10 w 17"/>
                <a:gd name="T93" fmla="*/ 7 h 9"/>
                <a:gd name="T94" fmla="*/ 9 w 17"/>
                <a:gd name="T95" fmla="*/ 7 h 9"/>
                <a:gd name="T96" fmla="*/ 9 w 17"/>
                <a:gd name="T97" fmla="*/ 7 h 9"/>
                <a:gd name="T98" fmla="*/ 8 w 17"/>
                <a:gd name="T99" fmla="*/ 7 h 9"/>
                <a:gd name="T100" fmla="*/ 7 w 17"/>
                <a:gd name="T101" fmla="*/ 6 h 9"/>
                <a:gd name="T102" fmla="*/ 7 w 17"/>
                <a:gd name="T10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9">
                  <a:moveTo>
                    <a:pt x="7" y="6"/>
                  </a:moveTo>
                  <a:lnTo>
                    <a:pt x="6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9" name="Freeform 503"/>
            <p:cNvSpPr>
              <a:spLocks/>
            </p:cNvSpPr>
            <p:nvPr/>
          </p:nvSpPr>
          <p:spPr bwMode="auto">
            <a:xfrm>
              <a:off x="1604" y="3088"/>
              <a:ext cx="19" cy="14"/>
            </a:xfrm>
            <a:custGeom>
              <a:avLst/>
              <a:gdLst>
                <a:gd name="T0" fmla="*/ 18 w 19"/>
                <a:gd name="T1" fmla="*/ 9 h 14"/>
                <a:gd name="T2" fmla="*/ 18 w 19"/>
                <a:gd name="T3" fmla="*/ 8 h 14"/>
                <a:gd name="T4" fmla="*/ 18 w 19"/>
                <a:gd name="T5" fmla="*/ 6 h 14"/>
                <a:gd name="T6" fmla="*/ 17 w 19"/>
                <a:gd name="T7" fmla="*/ 5 h 14"/>
                <a:gd name="T8" fmla="*/ 17 w 19"/>
                <a:gd name="T9" fmla="*/ 4 h 14"/>
                <a:gd name="T10" fmla="*/ 15 w 19"/>
                <a:gd name="T11" fmla="*/ 3 h 14"/>
                <a:gd name="T12" fmla="*/ 14 w 19"/>
                <a:gd name="T13" fmla="*/ 3 h 14"/>
                <a:gd name="T14" fmla="*/ 14 w 19"/>
                <a:gd name="T15" fmla="*/ 2 h 14"/>
                <a:gd name="T16" fmla="*/ 12 w 19"/>
                <a:gd name="T17" fmla="*/ 2 h 14"/>
                <a:gd name="T18" fmla="*/ 11 w 19"/>
                <a:gd name="T19" fmla="*/ 2 h 14"/>
                <a:gd name="T20" fmla="*/ 9 w 19"/>
                <a:gd name="T21" fmla="*/ 3 h 14"/>
                <a:gd name="T22" fmla="*/ 8 w 19"/>
                <a:gd name="T23" fmla="*/ 3 h 14"/>
                <a:gd name="T24" fmla="*/ 8 w 19"/>
                <a:gd name="T25" fmla="*/ 4 h 14"/>
                <a:gd name="T26" fmla="*/ 7 w 19"/>
                <a:gd name="T27" fmla="*/ 5 h 14"/>
                <a:gd name="T28" fmla="*/ 7 w 19"/>
                <a:gd name="T29" fmla="*/ 6 h 14"/>
                <a:gd name="T30" fmla="*/ 7 w 19"/>
                <a:gd name="T31" fmla="*/ 8 h 14"/>
                <a:gd name="T32" fmla="*/ 8 w 19"/>
                <a:gd name="T33" fmla="*/ 9 h 14"/>
                <a:gd name="T34" fmla="*/ 7 w 19"/>
                <a:gd name="T35" fmla="*/ 9 h 14"/>
                <a:gd name="T36" fmla="*/ 5 w 19"/>
                <a:gd name="T37" fmla="*/ 9 h 14"/>
                <a:gd name="T38" fmla="*/ 5 w 19"/>
                <a:gd name="T39" fmla="*/ 8 h 14"/>
                <a:gd name="T40" fmla="*/ 3 w 19"/>
                <a:gd name="T41" fmla="*/ 7 h 14"/>
                <a:gd name="T42" fmla="*/ 2 w 19"/>
                <a:gd name="T43" fmla="*/ 6 h 14"/>
                <a:gd name="T44" fmla="*/ 1 w 19"/>
                <a:gd name="T45" fmla="*/ 5 h 14"/>
                <a:gd name="T46" fmla="*/ 1 w 19"/>
                <a:gd name="T47" fmla="*/ 3 h 14"/>
                <a:gd name="T48" fmla="*/ 2 w 19"/>
                <a:gd name="T49" fmla="*/ 3 h 14"/>
                <a:gd name="T50" fmla="*/ 2 w 19"/>
                <a:gd name="T51" fmla="*/ 2 h 14"/>
                <a:gd name="T52" fmla="*/ 4 w 19"/>
                <a:gd name="T53" fmla="*/ 2 h 14"/>
                <a:gd name="T54" fmla="*/ 5 w 19"/>
                <a:gd name="T55" fmla="*/ 2 h 14"/>
                <a:gd name="T56" fmla="*/ 5 w 19"/>
                <a:gd name="T57" fmla="*/ 1 h 14"/>
                <a:gd name="T58" fmla="*/ 5 w 19"/>
                <a:gd name="T59" fmla="*/ 0 h 14"/>
                <a:gd name="T60" fmla="*/ 3 w 19"/>
                <a:gd name="T61" fmla="*/ 0 h 14"/>
                <a:gd name="T62" fmla="*/ 2 w 19"/>
                <a:gd name="T63" fmla="*/ 1 h 14"/>
                <a:gd name="T64" fmla="*/ 1 w 19"/>
                <a:gd name="T65" fmla="*/ 2 h 14"/>
                <a:gd name="T66" fmla="*/ 0 w 19"/>
                <a:gd name="T67" fmla="*/ 3 h 14"/>
                <a:gd name="T68" fmla="*/ 0 w 19"/>
                <a:gd name="T69" fmla="*/ 4 h 14"/>
                <a:gd name="T70" fmla="*/ 0 w 19"/>
                <a:gd name="T71" fmla="*/ 5 h 14"/>
                <a:gd name="T72" fmla="*/ 1 w 19"/>
                <a:gd name="T73" fmla="*/ 7 h 14"/>
                <a:gd name="T74" fmla="*/ 2 w 19"/>
                <a:gd name="T75" fmla="*/ 8 h 14"/>
                <a:gd name="T76" fmla="*/ 2 w 19"/>
                <a:gd name="T77" fmla="*/ 9 h 14"/>
                <a:gd name="T78" fmla="*/ 4 w 19"/>
                <a:gd name="T79" fmla="*/ 10 h 14"/>
                <a:gd name="T80" fmla="*/ 5 w 19"/>
                <a:gd name="T81" fmla="*/ 10 h 14"/>
                <a:gd name="T82" fmla="*/ 6 w 19"/>
                <a:gd name="T83" fmla="*/ 11 h 14"/>
                <a:gd name="T84" fmla="*/ 8 w 19"/>
                <a:gd name="T85" fmla="*/ 12 h 14"/>
                <a:gd name="T86" fmla="*/ 8 w 19"/>
                <a:gd name="T87" fmla="*/ 12 h 14"/>
                <a:gd name="T88" fmla="*/ 10 w 19"/>
                <a:gd name="T89" fmla="*/ 12 h 14"/>
                <a:gd name="T90" fmla="*/ 11 w 19"/>
                <a:gd name="T91" fmla="*/ 12 h 14"/>
                <a:gd name="T92" fmla="*/ 13 w 19"/>
                <a:gd name="T93" fmla="*/ 13 h 14"/>
                <a:gd name="T94" fmla="*/ 14 w 19"/>
                <a:gd name="T95" fmla="*/ 12 h 14"/>
                <a:gd name="T96" fmla="*/ 16 w 19"/>
                <a:gd name="T97" fmla="*/ 12 h 14"/>
                <a:gd name="T98" fmla="*/ 17 w 19"/>
                <a:gd name="T99" fmla="*/ 12 h 14"/>
                <a:gd name="T100" fmla="*/ 18 w 19"/>
                <a:gd name="T10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" h="14">
                  <a:moveTo>
                    <a:pt x="18" y="10"/>
                  </a:move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0" name="Freeform 504"/>
            <p:cNvSpPr>
              <a:spLocks/>
            </p:cNvSpPr>
            <p:nvPr/>
          </p:nvSpPr>
          <p:spPr bwMode="auto">
            <a:xfrm>
              <a:off x="1614" y="3094"/>
              <a:ext cx="8" cy="5"/>
            </a:xfrm>
            <a:custGeom>
              <a:avLst/>
              <a:gdLst>
                <a:gd name="T0" fmla="*/ 2 w 8"/>
                <a:gd name="T1" fmla="*/ 4 h 5"/>
                <a:gd name="T2" fmla="*/ 1 w 8"/>
                <a:gd name="T3" fmla="*/ 3 h 5"/>
                <a:gd name="T4" fmla="*/ 1 w 8"/>
                <a:gd name="T5" fmla="*/ 3 h 5"/>
                <a:gd name="T6" fmla="*/ 1 w 8"/>
                <a:gd name="T7" fmla="*/ 2 h 5"/>
                <a:gd name="T8" fmla="*/ 0 w 8"/>
                <a:gd name="T9" fmla="*/ 2 h 5"/>
                <a:gd name="T10" fmla="*/ 0 w 8"/>
                <a:gd name="T11" fmla="*/ 2 h 5"/>
                <a:gd name="T12" fmla="*/ 0 w 8"/>
                <a:gd name="T13" fmla="*/ 2 h 5"/>
                <a:gd name="T14" fmla="*/ 0 w 8"/>
                <a:gd name="T15" fmla="*/ 1 h 5"/>
                <a:gd name="T16" fmla="*/ 1 w 8"/>
                <a:gd name="T17" fmla="*/ 1 h 5"/>
                <a:gd name="T18" fmla="*/ 1 w 8"/>
                <a:gd name="T19" fmla="*/ 0 h 5"/>
                <a:gd name="T20" fmla="*/ 2 w 8"/>
                <a:gd name="T21" fmla="*/ 0 h 5"/>
                <a:gd name="T22" fmla="*/ 2 w 8"/>
                <a:gd name="T23" fmla="*/ 0 h 5"/>
                <a:gd name="T24" fmla="*/ 3 w 8"/>
                <a:gd name="T25" fmla="*/ 0 h 5"/>
                <a:gd name="T26" fmla="*/ 3 w 8"/>
                <a:gd name="T27" fmla="*/ 0 h 5"/>
                <a:gd name="T28" fmla="*/ 4 w 8"/>
                <a:gd name="T29" fmla="*/ 0 h 5"/>
                <a:gd name="T30" fmla="*/ 4 w 8"/>
                <a:gd name="T31" fmla="*/ 0 h 5"/>
                <a:gd name="T32" fmla="*/ 4 w 8"/>
                <a:gd name="T33" fmla="*/ 1 h 5"/>
                <a:gd name="T34" fmla="*/ 5 w 8"/>
                <a:gd name="T35" fmla="*/ 1 h 5"/>
                <a:gd name="T36" fmla="*/ 5 w 8"/>
                <a:gd name="T37" fmla="*/ 1 h 5"/>
                <a:gd name="T38" fmla="*/ 6 w 8"/>
                <a:gd name="T39" fmla="*/ 1 h 5"/>
                <a:gd name="T40" fmla="*/ 6 w 8"/>
                <a:gd name="T41" fmla="*/ 2 h 5"/>
                <a:gd name="T42" fmla="*/ 7 w 8"/>
                <a:gd name="T43" fmla="*/ 2 h 5"/>
                <a:gd name="T44" fmla="*/ 7 w 8"/>
                <a:gd name="T45" fmla="*/ 2 h 5"/>
                <a:gd name="T46" fmla="*/ 7 w 8"/>
                <a:gd name="T47" fmla="*/ 3 h 5"/>
                <a:gd name="T48" fmla="*/ 7 w 8"/>
                <a:gd name="T49" fmla="*/ 3 h 5"/>
                <a:gd name="T50" fmla="*/ 6 w 8"/>
                <a:gd name="T51" fmla="*/ 4 h 5"/>
                <a:gd name="T52" fmla="*/ 6 w 8"/>
                <a:gd name="T53" fmla="*/ 4 h 5"/>
                <a:gd name="T54" fmla="*/ 6 w 8"/>
                <a:gd name="T55" fmla="*/ 4 h 5"/>
                <a:gd name="T56" fmla="*/ 5 w 8"/>
                <a:gd name="T57" fmla="*/ 4 h 5"/>
                <a:gd name="T58" fmla="*/ 5 w 8"/>
                <a:gd name="T59" fmla="*/ 4 h 5"/>
                <a:gd name="T60" fmla="*/ 4 w 8"/>
                <a:gd name="T61" fmla="*/ 4 h 5"/>
                <a:gd name="T62" fmla="*/ 4 w 8"/>
                <a:gd name="T63" fmla="*/ 4 h 5"/>
                <a:gd name="T64" fmla="*/ 3 w 8"/>
                <a:gd name="T65" fmla="*/ 4 h 5"/>
                <a:gd name="T66" fmla="*/ 2 w 8"/>
                <a:gd name="T67" fmla="*/ 4 h 5"/>
                <a:gd name="T68" fmla="*/ 2 w 8"/>
                <a:gd name="T6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1" name="Freeform 505"/>
            <p:cNvSpPr>
              <a:spLocks/>
            </p:cNvSpPr>
            <p:nvPr/>
          </p:nvSpPr>
          <p:spPr bwMode="auto">
            <a:xfrm>
              <a:off x="1261" y="2841"/>
              <a:ext cx="383" cy="382"/>
            </a:xfrm>
            <a:custGeom>
              <a:avLst/>
              <a:gdLst>
                <a:gd name="T0" fmla="*/ 210 w 383"/>
                <a:gd name="T1" fmla="*/ 380 h 382"/>
                <a:gd name="T2" fmla="*/ 247 w 383"/>
                <a:gd name="T3" fmla="*/ 373 h 382"/>
                <a:gd name="T4" fmla="*/ 282 w 383"/>
                <a:gd name="T5" fmla="*/ 358 h 382"/>
                <a:gd name="T6" fmla="*/ 312 w 383"/>
                <a:gd name="T7" fmla="*/ 338 h 382"/>
                <a:gd name="T8" fmla="*/ 338 w 383"/>
                <a:gd name="T9" fmla="*/ 312 h 382"/>
                <a:gd name="T10" fmla="*/ 358 w 383"/>
                <a:gd name="T11" fmla="*/ 282 h 382"/>
                <a:gd name="T12" fmla="*/ 373 w 383"/>
                <a:gd name="T13" fmla="*/ 248 h 382"/>
                <a:gd name="T14" fmla="*/ 380 w 383"/>
                <a:gd name="T15" fmla="*/ 211 h 382"/>
                <a:gd name="T16" fmla="*/ 380 w 383"/>
                <a:gd name="T17" fmla="*/ 171 h 382"/>
                <a:gd name="T18" fmla="*/ 373 w 383"/>
                <a:gd name="T19" fmla="*/ 134 h 382"/>
                <a:gd name="T20" fmla="*/ 358 w 383"/>
                <a:gd name="T21" fmla="*/ 100 h 382"/>
                <a:gd name="T22" fmla="*/ 338 w 383"/>
                <a:gd name="T23" fmla="*/ 70 h 382"/>
                <a:gd name="T24" fmla="*/ 312 w 383"/>
                <a:gd name="T25" fmla="*/ 44 h 382"/>
                <a:gd name="T26" fmla="*/ 282 w 383"/>
                <a:gd name="T27" fmla="*/ 24 h 382"/>
                <a:gd name="T28" fmla="*/ 247 w 383"/>
                <a:gd name="T29" fmla="*/ 9 h 382"/>
                <a:gd name="T30" fmla="*/ 210 w 383"/>
                <a:gd name="T31" fmla="*/ 1 h 382"/>
                <a:gd name="T32" fmla="*/ 171 w 383"/>
                <a:gd name="T33" fmla="*/ 1 h 382"/>
                <a:gd name="T34" fmla="*/ 134 w 383"/>
                <a:gd name="T35" fmla="*/ 9 h 382"/>
                <a:gd name="T36" fmla="*/ 99 w 383"/>
                <a:gd name="T37" fmla="*/ 24 h 382"/>
                <a:gd name="T38" fmla="*/ 69 w 383"/>
                <a:gd name="T39" fmla="*/ 44 h 382"/>
                <a:gd name="T40" fmla="*/ 43 w 383"/>
                <a:gd name="T41" fmla="*/ 70 h 382"/>
                <a:gd name="T42" fmla="*/ 23 w 383"/>
                <a:gd name="T43" fmla="*/ 100 h 382"/>
                <a:gd name="T44" fmla="*/ 8 w 383"/>
                <a:gd name="T45" fmla="*/ 134 h 382"/>
                <a:gd name="T46" fmla="*/ 1 w 383"/>
                <a:gd name="T47" fmla="*/ 171 h 382"/>
                <a:gd name="T48" fmla="*/ 1 w 383"/>
                <a:gd name="T49" fmla="*/ 211 h 382"/>
                <a:gd name="T50" fmla="*/ 8 w 383"/>
                <a:gd name="T51" fmla="*/ 248 h 382"/>
                <a:gd name="T52" fmla="*/ 23 w 383"/>
                <a:gd name="T53" fmla="*/ 282 h 382"/>
                <a:gd name="T54" fmla="*/ 43 w 383"/>
                <a:gd name="T55" fmla="*/ 312 h 382"/>
                <a:gd name="T56" fmla="*/ 69 w 383"/>
                <a:gd name="T57" fmla="*/ 338 h 382"/>
                <a:gd name="T58" fmla="*/ 99 w 383"/>
                <a:gd name="T59" fmla="*/ 358 h 382"/>
                <a:gd name="T60" fmla="*/ 134 w 383"/>
                <a:gd name="T61" fmla="*/ 373 h 382"/>
                <a:gd name="T62" fmla="*/ 171 w 383"/>
                <a:gd name="T63" fmla="*/ 3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382">
                  <a:moveTo>
                    <a:pt x="190" y="381"/>
                  </a:moveTo>
                  <a:lnTo>
                    <a:pt x="210" y="380"/>
                  </a:lnTo>
                  <a:lnTo>
                    <a:pt x="228" y="378"/>
                  </a:lnTo>
                  <a:lnTo>
                    <a:pt x="247" y="373"/>
                  </a:lnTo>
                  <a:lnTo>
                    <a:pt x="265" y="366"/>
                  </a:lnTo>
                  <a:lnTo>
                    <a:pt x="282" y="358"/>
                  </a:lnTo>
                  <a:lnTo>
                    <a:pt x="297" y="349"/>
                  </a:lnTo>
                  <a:lnTo>
                    <a:pt x="312" y="338"/>
                  </a:lnTo>
                  <a:lnTo>
                    <a:pt x="326" y="326"/>
                  </a:lnTo>
                  <a:lnTo>
                    <a:pt x="338" y="312"/>
                  </a:lnTo>
                  <a:lnTo>
                    <a:pt x="349" y="297"/>
                  </a:lnTo>
                  <a:lnTo>
                    <a:pt x="358" y="282"/>
                  </a:lnTo>
                  <a:lnTo>
                    <a:pt x="366" y="265"/>
                  </a:lnTo>
                  <a:lnTo>
                    <a:pt x="373" y="248"/>
                  </a:lnTo>
                  <a:lnTo>
                    <a:pt x="378" y="229"/>
                  </a:lnTo>
                  <a:lnTo>
                    <a:pt x="380" y="211"/>
                  </a:lnTo>
                  <a:lnTo>
                    <a:pt x="382" y="191"/>
                  </a:lnTo>
                  <a:lnTo>
                    <a:pt x="380" y="171"/>
                  </a:lnTo>
                  <a:lnTo>
                    <a:pt x="378" y="153"/>
                  </a:lnTo>
                  <a:lnTo>
                    <a:pt x="373" y="134"/>
                  </a:lnTo>
                  <a:lnTo>
                    <a:pt x="366" y="117"/>
                  </a:lnTo>
                  <a:lnTo>
                    <a:pt x="358" y="100"/>
                  </a:lnTo>
                  <a:lnTo>
                    <a:pt x="349" y="85"/>
                  </a:lnTo>
                  <a:lnTo>
                    <a:pt x="338" y="70"/>
                  </a:lnTo>
                  <a:lnTo>
                    <a:pt x="326" y="56"/>
                  </a:lnTo>
                  <a:lnTo>
                    <a:pt x="312" y="44"/>
                  </a:lnTo>
                  <a:lnTo>
                    <a:pt x="297" y="33"/>
                  </a:lnTo>
                  <a:lnTo>
                    <a:pt x="282" y="24"/>
                  </a:lnTo>
                  <a:lnTo>
                    <a:pt x="265" y="16"/>
                  </a:lnTo>
                  <a:lnTo>
                    <a:pt x="247" y="9"/>
                  </a:lnTo>
                  <a:lnTo>
                    <a:pt x="228" y="4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71" y="1"/>
                  </a:lnTo>
                  <a:lnTo>
                    <a:pt x="152" y="4"/>
                  </a:lnTo>
                  <a:lnTo>
                    <a:pt x="134" y="9"/>
                  </a:lnTo>
                  <a:lnTo>
                    <a:pt x="116" y="16"/>
                  </a:lnTo>
                  <a:lnTo>
                    <a:pt x="99" y="24"/>
                  </a:lnTo>
                  <a:lnTo>
                    <a:pt x="84" y="33"/>
                  </a:lnTo>
                  <a:lnTo>
                    <a:pt x="69" y="44"/>
                  </a:lnTo>
                  <a:lnTo>
                    <a:pt x="55" y="56"/>
                  </a:lnTo>
                  <a:lnTo>
                    <a:pt x="43" y="70"/>
                  </a:lnTo>
                  <a:lnTo>
                    <a:pt x="32" y="85"/>
                  </a:lnTo>
                  <a:lnTo>
                    <a:pt x="23" y="100"/>
                  </a:lnTo>
                  <a:lnTo>
                    <a:pt x="15" y="117"/>
                  </a:lnTo>
                  <a:lnTo>
                    <a:pt x="8" y="134"/>
                  </a:lnTo>
                  <a:lnTo>
                    <a:pt x="4" y="153"/>
                  </a:lnTo>
                  <a:lnTo>
                    <a:pt x="1" y="171"/>
                  </a:lnTo>
                  <a:lnTo>
                    <a:pt x="0" y="191"/>
                  </a:lnTo>
                  <a:lnTo>
                    <a:pt x="1" y="211"/>
                  </a:lnTo>
                  <a:lnTo>
                    <a:pt x="4" y="229"/>
                  </a:lnTo>
                  <a:lnTo>
                    <a:pt x="8" y="248"/>
                  </a:lnTo>
                  <a:lnTo>
                    <a:pt x="15" y="265"/>
                  </a:lnTo>
                  <a:lnTo>
                    <a:pt x="23" y="282"/>
                  </a:lnTo>
                  <a:lnTo>
                    <a:pt x="32" y="297"/>
                  </a:lnTo>
                  <a:lnTo>
                    <a:pt x="43" y="312"/>
                  </a:lnTo>
                  <a:lnTo>
                    <a:pt x="55" y="326"/>
                  </a:lnTo>
                  <a:lnTo>
                    <a:pt x="69" y="338"/>
                  </a:lnTo>
                  <a:lnTo>
                    <a:pt x="84" y="349"/>
                  </a:lnTo>
                  <a:lnTo>
                    <a:pt x="99" y="358"/>
                  </a:lnTo>
                  <a:lnTo>
                    <a:pt x="116" y="366"/>
                  </a:lnTo>
                  <a:lnTo>
                    <a:pt x="134" y="373"/>
                  </a:lnTo>
                  <a:lnTo>
                    <a:pt x="152" y="378"/>
                  </a:lnTo>
                  <a:lnTo>
                    <a:pt x="171" y="380"/>
                  </a:lnTo>
                  <a:lnTo>
                    <a:pt x="190" y="381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2" name="Freeform 506"/>
            <p:cNvSpPr>
              <a:spLocks/>
            </p:cNvSpPr>
            <p:nvPr/>
          </p:nvSpPr>
          <p:spPr bwMode="auto">
            <a:xfrm>
              <a:off x="1261" y="2841"/>
              <a:ext cx="389" cy="388"/>
            </a:xfrm>
            <a:custGeom>
              <a:avLst/>
              <a:gdLst>
                <a:gd name="T0" fmla="*/ 213 w 389"/>
                <a:gd name="T1" fmla="*/ 386 h 388"/>
                <a:gd name="T2" fmla="*/ 251 w 389"/>
                <a:gd name="T3" fmla="*/ 379 h 388"/>
                <a:gd name="T4" fmla="*/ 286 w 389"/>
                <a:gd name="T5" fmla="*/ 364 h 388"/>
                <a:gd name="T6" fmla="*/ 317 w 389"/>
                <a:gd name="T7" fmla="*/ 343 h 388"/>
                <a:gd name="T8" fmla="*/ 343 w 389"/>
                <a:gd name="T9" fmla="*/ 317 h 388"/>
                <a:gd name="T10" fmla="*/ 364 w 389"/>
                <a:gd name="T11" fmla="*/ 286 h 388"/>
                <a:gd name="T12" fmla="*/ 379 w 389"/>
                <a:gd name="T13" fmla="*/ 252 h 388"/>
                <a:gd name="T14" fmla="*/ 386 w 389"/>
                <a:gd name="T15" fmla="*/ 214 h 388"/>
                <a:gd name="T16" fmla="*/ 386 w 389"/>
                <a:gd name="T17" fmla="*/ 174 h 388"/>
                <a:gd name="T18" fmla="*/ 379 w 389"/>
                <a:gd name="T19" fmla="*/ 136 h 388"/>
                <a:gd name="T20" fmla="*/ 364 w 389"/>
                <a:gd name="T21" fmla="*/ 102 h 388"/>
                <a:gd name="T22" fmla="*/ 343 w 389"/>
                <a:gd name="T23" fmla="*/ 71 h 388"/>
                <a:gd name="T24" fmla="*/ 317 w 389"/>
                <a:gd name="T25" fmla="*/ 45 h 388"/>
                <a:gd name="T26" fmla="*/ 286 w 389"/>
                <a:gd name="T27" fmla="*/ 24 h 388"/>
                <a:gd name="T28" fmla="*/ 251 w 389"/>
                <a:gd name="T29" fmla="*/ 9 h 388"/>
                <a:gd name="T30" fmla="*/ 213 w 389"/>
                <a:gd name="T31" fmla="*/ 1 h 388"/>
                <a:gd name="T32" fmla="*/ 174 w 389"/>
                <a:gd name="T33" fmla="*/ 1 h 388"/>
                <a:gd name="T34" fmla="*/ 136 w 389"/>
                <a:gd name="T35" fmla="*/ 9 h 388"/>
                <a:gd name="T36" fmla="*/ 101 w 389"/>
                <a:gd name="T37" fmla="*/ 24 h 388"/>
                <a:gd name="T38" fmla="*/ 70 w 389"/>
                <a:gd name="T39" fmla="*/ 45 h 388"/>
                <a:gd name="T40" fmla="*/ 44 w 389"/>
                <a:gd name="T41" fmla="*/ 71 h 388"/>
                <a:gd name="T42" fmla="*/ 23 w 389"/>
                <a:gd name="T43" fmla="*/ 102 h 388"/>
                <a:gd name="T44" fmla="*/ 8 w 389"/>
                <a:gd name="T45" fmla="*/ 136 h 388"/>
                <a:gd name="T46" fmla="*/ 1 w 389"/>
                <a:gd name="T47" fmla="*/ 174 h 388"/>
                <a:gd name="T48" fmla="*/ 1 w 389"/>
                <a:gd name="T49" fmla="*/ 214 h 388"/>
                <a:gd name="T50" fmla="*/ 8 w 389"/>
                <a:gd name="T51" fmla="*/ 252 h 388"/>
                <a:gd name="T52" fmla="*/ 23 w 389"/>
                <a:gd name="T53" fmla="*/ 286 h 388"/>
                <a:gd name="T54" fmla="*/ 44 w 389"/>
                <a:gd name="T55" fmla="*/ 317 h 388"/>
                <a:gd name="T56" fmla="*/ 70 w 389"/>
                <a:gd name="T57" fmla="*/ 343 h 388"/>
                <a:gd name="T58" fmla="*/ 101 w 389"/>
                <a:gd name="T59" fmla="*/ 364 h 388"/>
                <a:gd name="T60" fmla="*/ 136 w 389"/>
                <a:gd name="T61" fmla="*/ 379 h 388"/>
                <a:gd name="T62" fmla="*/ 174 w 389"/>
                <a:gd name="T63" fmla="*/ 38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388">
                  <a:moveTo>
                    <a:pt x="193" y="387"/>
                  </a:moveTo>
                  <a:lnTo>
                    <a:pt x="213" y="386"/>
                  </a:lnTo>
                  <a:lnTo>
                    <a:pt x="232" y="384"/>
                  </a:lnTo>
                  <a:lnTo>
                    <a:pt x="251" y="379"/>
                  </a:lnTo>
                  <a:lnTo>
                    <a:pt x="269" y="372"/>
                  </a:lnTo>
                  <a:lnTo>
                    <a:pt x="286" y="364"/>
                  </a:lnTo>
                  <a:lnTo>
                    <a:pt x="302" y="354"/>
                  </a:lnTo>
                  <a:lnTo>
                    <a:pt x="317" y="343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4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9" y="252"/>
                  </a:lnTo>
                  <a:lnTo>
                    <a:pt x="384" y="233"/>
                  </a:lnTo>
                  <a:lnTo>
                    <a:pt x="386" y="214"/>
                  </a:lnTo>
                  <a:lnTo>
                    <a:pt x="388" y="194"/>
                  </a:lnTo>
                  <a:lnTo>
                    <a:pt x="386" y="174"/>
                  </a:lnTo>
                  <a:lnTo>
                    <a:pt x="384" y="155"/>
                  </a:lnTo>
                  <a:lnTo>
                    <a:pt x="379" y="136"/>
                  </a:lnTo>
                  <a:lnTo>
                    <a:pt x="372" y="119"/>
                  </a:lnTo>
                  <a:lnTo>
                    <a:pt x="364" y="102"/>
                  </a:lnTo>
                  <a:lnTo>
                    <a:pt x="354" y="86"/>
                  </a:lnTo>
                  <a:lnTo>
                    <a:pt x="343" y="71"/>
                  </a:lnTo>
                  <a:lnTo>
                    <a:pt x="331" y="57"/>
                  </a:lnTo>
                  <a:lnTo>
                    <a:pt x="317" y="45"/>
                  </a:lnTo>
                  <a:lnTo>
                    <a:pt x="302" y="34"/>
                  </a:lnTo>
                  <a:lnTo>
                    <a:pt x="286" y="24"/>
                  </a:lnTo>
                  <a:lnTo>
                    <a:pt x="269" y="16"/>
                  </a:lnTo>
                  <a:lnTo>
                    <a:pt x="251" y="9"/>
                  </a:lnTo>
                  <a:lnTo>
                    <a:pt x="232" y="4"/>
                  </a:lnTo>
                  <a:lnTo>
                    <a:pt x="213" y="1"/>
                  </a:lnTo>
                  <a:lnTo>
                    <a:pt x="193" y="0"/>
                  </a:lnTo>
                  <a:lnTo>
                    <a:pt x="174" y="1"/>
                  </a:lnTo>
                  <a:lnTo>
                    <a:pt x="154" y="4"/>
                  </a:lnTo>
                  <a:lnTo>
                    <a:pt x="136" y="9"/>
                  </a:lnTo>
                  <a:lnTo>
                    <a:pt x="118" y="16"/>
                  </a:lnTo>
                  <a:lnTo>
                    <a:pt x="101" y="24"/>
                  </a:lnTo>
                  <a:lnTo>
                    <a:pt x="85" y="34"/>
                  </a:lnTo>
                  <a:lnTo>
                    <a:pt x="70" y="45"/>
                  </a:lnTo>
                  <a:lnTo>
                    <a:pt x="56" y="57"/>
                  </a:lnTo>
                  <a:lnTo>
                    <a:pt x="44" y="71"/>
                  </a:lnTo>
                  <a:lnTo>
                    <a:pt x="33" y="86"/>
                  </a:lnTo>
                  <a:lnTo>
                    <a:pt x="23" y="102"/>
                  </a:lnTo>
                  <a:lnTo>
                    <a:pt x="15" y="119"/>
                  </a:lnTo>
                  <a:lnTo>
                    <a:pt x="8" y="136"/>
                  </a:lnTo>
                  <a:lnTo>
                    <a:pt x="4" y="155"/>
                  </a:lnTo>
                  <a:lnTo>
                    <a:pt x="1" y="174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8" y="252"/>
                  </a:lnTo>
                  <a:lnTo>
                    <a:pt x="15" y="269"/>
                  </a:lnTo>
                  <a:lnTo>
                    <a:pt x="23" y="286"/>
                  </a:lnTo>
                  <a:lnTo>
                    <a:pt x="33" y="302"/>
                  </a:lnTo>
                  <a:lnTo>
                    <a:pt x="44" y="317"/>
                  </a:lnTo>
                  <a:lnTo>
                    <a:pt x="56" y="331"/>
                  </a:lnTo>
                  <a:lnTo>
                    <a:pt x="70" y="343"/>
                  </a:lnTo>
                  <a:lnTo>
                    <a:pt x="85" y="354"/>
                  </a:lnTo>
                  <a:lnTo>
                    <a:pt x="101" y="364"/>
                  </a:lnTo>
                  <a:lnTo>
                    <a:pt x="118" y="372"/>
                  </a:lnTo>
                  <a:lnTo>
                    <a:pt x="136" y="379"/>
                  </a:lnTo>
                  <a:lnTo>
                    <a:pt x="154" y="384"/>
                  </a:lnTo>
                  <a:lnTo>
                    <a:pt x="174" y="38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3" name="Freeform 507"/>
            <p:cNvSpPr>
              <a:spLocks/>
            </p:cNvSpPr>
            <p:nvPr/>
          </p:nvSpPr>
          <p:spPr bwMode="auto">
            <a:xfrm>
              <a:off x="1619" y="3028"/>
              <a:ext cx="6" cy="6"/>
            </a:xfrm>
            <a:custGeom>
              <a:avLst/>
              <a:gdLst>
                <a:gd name="T0" fmla="*/ 2 w 6"/>
                <a:gd name="T1" fmla="*/ 5 h 6"/>
                <a:gd name="T2" fmla="*/ 2 w 6"/>
                <a:gd name="T3" fmla="*/ 4 h 6"/>
                <a:gd name="T4" fmla="*/ 0 w 6"/>
                <a:gd name="T5" fmla="*/ 3 h 6"/>
                <a:gd name="T6" fmla="*/ 2 w 6"/>
                <a:gd name="T7" fmla="*/ 2 h 6"/>
                <a:gd name="T8" fmla="*/ 2 w 6"/>
                <a:gd name="T9" fmla="*/ 0 h 6"/>
                <a:gd name="T10" fmla="*/ 3 w 6"/>
                <a:gd name="T11" fmla="*/ 2 h 6"/>
                <a:gd name="T12" fmla="*/ 5 w 6"/>
                <a:gd name="T13" fmla="*/ 1 h 6"/>
                <a:gd name="T14" fmla="*/ 4 w 6"/>
                <a:gd name="T15" fmla="*/ 3 h 6"/>
                <a:gd name="T16" fmla="*/ 5 w 6"/>
                <a:gd name="T17" fmla="*/ 4 h 6"/>
                <a:gd name="T18" fmla="*/ 3 w 6"/>
                <a:gd name="T19" fmla="*/ 4 h 6"/>
                <a:gd name="T20" fmla="*/ 2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4" name="Freeform 508"/>
            <p:cNvSpPr>
              <a:spLocks/>
            </p:cNvSpPr>
            <p:nvPr/>
          </p:nvSpPr>
          <p:spPr bwMode="auto">
            <a:xfrm>
              <a:off x="1363" y="2920"/>
              <a:ext cx="73" cy="59"/>
            </a:xfrm>
            <a:custGeom>
              <a:avLst/>
              <a:gdLst>
                <a:gd name="T0" fmla="*/ 31 w 73"/>
                <a:gd name="T1" fmla="*/ 1 h 59"/>
                <a:gd name="T2" fmla="*/ 25 w 73"/>
                <a:gd name="T3" fmla="*/ 5 h 59"/>
                <a:gd name="T4" fmla="*/ 18 w 73"/>
                <a:gd name="T5" fmla="*/ 14 h 59"/>
                <a:gd name="T6" fmla="*/ 10 w 73"/>
                <a:gd name="T7" fmla="*/ 22 h 59"/>
                <a:gd name="T8" fmla="*/ 5 w 73"/>
                <a:gd name="T9" fmla="*/ 29 h 59"/>
                <a:gd name="T10" fmla="*/ 2 w 73"/>
                <a:gd name="T11" fmla="*/ 34 h 59"/>
                <a:gd name="T12" fmla="*/ 1 w 73"/>
                <a:gd name="T13" fmla="*/ 37 h 59"/>
                <a:gd name="T14" fmla="*/ 0 w 73"/>
                <a:gd name="T15" fmla="*/ 40 h 59"/>
                <a:gd name="T16" fmla="*/ 1 w 73"/>
                <a:gd name="T17" fmla="*/ 42 h 59"/>
                <a:gd name="T18" fmla="*/ 2 w 73"/>
                <a:gd name="T19" fmla="*/ 44 h 59"/>
                <a:gd name="T20" fmla="*/ 5 w 73"/>
                <a:gd name="T21" fmla="*/ 44 h 59"/>
                <a:gd name="T22" fmla="*/ 7 w 73"/>
                <a:gd name="T23" fmla="*/ 44 h 59"/>
                <a:gd name="T24" fmla="*/ 10 w 73"/>
                <a:gd name="T25" fmla="*/ 44 h 59"/>
                <a:gd name="T26" fmla="*/ 12 w 73"/>
                <a:gd name="T27" fmla="*/ 44 h 59"/>
                <a:gd name="T28" fmla="*/ 14 w 73"/>
                <a:gd name="T29" fmla="*/ 46 h 59"/>
                <a:gd name="T30" fmla="*/ 16 w 73"/>
                <a:gd name="T31" fmla="*/ 49 h 59"/>
                <a:gd name="T32" fmla="*/ 18 w 73"/>
                <a:gd name="T33" fmla="*/ 52 h 59"/>
                <a:gd name="T34" fmla="*/ 21 w 73"/>
                <a:gd name="T35" fmla="*/ 53 h 59"/>
                <a:gd name="T36" fmla="*/ 23 w 73"/>
                <a:gd name="T37" fmla="*/ 55 h 59"/>
                <a:gd name="T38" fmla="*/ 26 w 73"/>
                <a:gd name="T39" fmla="*/ 57 h 59"/>
                <a:gd name="T40" fmla="*/ 29 w 73"/>
                <a:gd name="T41" fmla="*/ 58 h 59"/>
                <a:gd name="T42" fmla="*/ 31 w 73"/>
                <a:gd name="T43" fmla="*/ 57 h 59"/>
                <a:gd name="T44" fmla="*/ 30 w 73"/>
                <a:gd name="T45" fmla="*/ 54 h 59"/>
                <a:gd name="T46" fmla="*/ 29 w 73"/>
                <a:gd name="T47" fmla="*/ 51 h 59"/>
                <a:gd name="T48" fmla="*/ 28 w 73"/>
                <a:gd name="T49" fmla="*/ 48 h 59"/>
                <a:gd name="T50" fmla="*/ 30 w 73"/>
                <a:gd name="T51" fmla="*/ 46 h 59"/>
                <a:gd name="T52" fmla="*/ 34 w 73"/>
                <a:gd name="T53" fmla="*/ 44 h 59"/>
                <a:gd name="T54" fmla="*/ 39 w 73"/>
                <a:gd name="T55" fmla="*/ 39 h 59"/>
                <a:gd name="T56" fmla="*/ 43 w 73"/>
                <a:gd name="T57" fmla="*/ 34 h 59"/>
                <a:gd name="T58" fmla="*/ 49 w 73"/>
                <a:gd name="T59" fmla="*/ 31 h 59"/>
                <a:gd name="T60" fmla="*/ 53 w 73"/>
                <a:gd name="T61" fmla="*/ 28 h 59"/>
                <a:gd name="T62" fmla="*/ 55 w 73"/>
                <a:gd name="T63" fmla="*/ 27 h 59"/>
                <a:gd name="T64" fmla="*/ 58 w 73"/>
                <a:gd name="T65" fmla="*/ 26 h 59"/>
                <a:gd name="T66" fmla="*/ 60 w 73"/>
                <a:gd name="T67" fmla="*/ 24 h 59"/>
                <a:gd name="T68" fmla="*/ 61 w 73"/>
                <a:gd name="T69" fmla="*/ 22 h 59"/>
                <a:gd name="T70" fmla="*/ 61 w 73"/>
                <a:gd name="T71" fmla="*/ 19 h 59"/>
                <a:gd name="T72" fmla="*/ 62 w 73"/>
                <a:gd name="T73" fmla="*/ 16 h 59"/>
                <a:gd name="T74" fmla="*/ 62 w 73"/>
                <a:gd name="T75" fmla="*/ 14 h 59"/>
                <a:gd name="T76" fmla="*/ 64 w 73"/>
                <a:gd name="T77" fmla="*/ 13 h 59"/>
                <a:gd name="T78" fmla="*/ 66 w 73"/>
                <a:gd name="T79" fmla="*/ 11 h 59"/>
                <a:gd name="T80" fmla="*/ 67 w 73"/>
                <a:gd name="T81" fmla="*/ 8 h 59"/>
                <a:gd name="T82" fmla="*/ 70 w 73"/>
                <a:gd name="T83" fmla="*/ 5 h 59"/>
                <a:gd name="T84" fmla="*/ 72 w 73"/>
                <a:gd name="T85" fmla="*/ 3 h 59"/>
                <a:gd name="T86" fmla="*/ 71 w 73"/>
                <a:gd name="T87" fmla="*/ 0 h 59"/>
                <a:gd name="T88" fmla="*/ 67 w 73"/>
                <a:gd name="T89" fmla="*/ 0 h 59"/>
                <a:gd name="T90" fmla="*/ 62 w 73"/>
                <a:gd name="T91" fmla="*/ 0 h 59"/>
                <a:gd name="T92" fmla="*/ 55 w 73"/>
                <a:gd name="T93" fmla="*/ 1 h 59"/>
                <a:gd name="T94" fmla="*/ 49 w 73"/>
                <a:gd name="T95" fmla="*/ 2 h 59"/>
                <a:gd name="T96" fmla="*/ 43 w 73"/>
                <a:gd name="T97" fmla="*/ 2 h 59"/>
                <a:gd name="T98" fmla="*/ 39 w 73"/>
                <a:gd name="T99" fmla="*/ 2 h 59"/>
                <a:gd name="T100" fmla="*/ 34 w 73"/>
                <a:gd name="T10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59">
                  <a:moveTo>
                    <a:pt x="34" y="1"/>
                  </a:moveTo>
                  <a:lnTo>
                    <a:pt x="33" y="1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9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0" y="37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0" y="30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6" y="27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6" y="9"/>
                  </a:lnTo>
                  <a:lnTo>
                    <a:pt x="67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1" y="4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5" name="Freeform 509"/>
            <p:cNvSpPr>
              <a:spLocks/>
            </p:cNvSpPr>
            <p:nvPr/>
          </p:nvSpPr>
          <p:spPr bwMode="auto">
            <a:xfrm>
              <a:off x="1343" y="2975"/>
              <a:ext cx="23" cy="43"/>
            </a:xfrm>
            <a:custGeom>
              <a:avLst/>
              <a:gdLst>
                <a:gd name="T0" fmla="*/ 19 w 23"/>
                <a:gd name="T1" fmla="*/ 3 h 43"/>
                <a:gd name="T2" fmla="*/ 20 w 23"/>
                <a:gd name="T3" fmla="*/ 5 h 43"/>
                <a:gd name="T4" fmla="*/ 19 w 23"/>
                <a:gd name="T5" fmla="*/ 7 h 43"/>
                <a:gd name="T6" fmla="*/ 18 w 23"/>
                <a:gd name="T7" fmla="*/ 9 h 43"/>
                <a:gd name="T8" fmla="*/ 17 w 23"/>
                <a:gd name="T9" fmla="*/ 11 h 43"/>
                <a:gd name="T10" fmla="*/ 15 w 23"/>
                <a:gd name="T11" fmla="*/ 13 h 43"/>
                <a:gd name="T12" fmla="*/ 12 w 23"/>
                <a:gd name="T13" fmla="*/ 18 h 43"/>
                <a:gd name="T14" fmla="*/ 9 w 23"/>
                <a:gd name="T15" fmla="*/ 23 h 43"/>
                <a:gd name="T16" fmla="*/ 6 w 23"/>
                <a:gd name="T17" fmla="*/ 27 h 43"/>
                <a:gd name="T18" fmla="*/ 3 w 23"/>
                <a:gd name="T19" fmla="*/ 31 h 43"/>
                <a:gd name="T20" fmla="*/ 2 w 23"/>
                <a:gd name="T21" fmla="*/ 32 h 43"/>
                <a:gd name="T22" fmla="*/ 0 w 23"/>
                <a:gd name="T23" fmla="*/ 34 h 43"/>
                <a:gd name="T24" fmla="*/ 0 w 23"/>
                <a:gd name="T25" fmla="*/ 37 h 43"/>
                <a:gd name="T26" fmla="*/ 1 w 23"/>
                <a:gd name="T27" fmla="*/ 39 h 43"/>
                <a:gd name="T28" fmla="*/ 3 w 23"/>
                <a:gd name="T29" fmla="*/ 39 h 43"/>
                <a:gd name="T30" fmla="*/ 6 w 23"/>
                <a:gd name="T31" fmla="*/ 40 h 43"/>
                <a:gd name="T32" fmla="*/ 8 w 23"/>
                <a:gd name="T33" fmla="*/ 40 h 43"/>
                <a:gd name="T34" fmla="*/ 10 w 23"/>
                <a:gd name="T35" fmla="*/ 41 h 43"/>
                <a:gd name="T36" fmla="*/ 12 w 23"/>
                <a:gd name="T37" fmla="*/ 42 h 43"/>
                <a:gd name="T38" fmla="*/ 14 w 23"/>
                <a:gd name="T39" fmla="*/ 42 h 43"/>
                <a:gd name="T40" fmla="*/ 17 w 23"/>
                <a:gd name="T41" fmla="*/ 42 h 43"/>
                <a:gd name="T42" fmla="*/ 19 w 23"/>
                <a:gd name="T43" fmla="*/ 41 h 43"/>
                <a:gd name="T44" fmla="*/ 19 w 23"/>
                <a:gd name="T45" fmla="*/ 39 h 43"/>
                <a:gd name="T46" fmla="*/ 17 w 23"/>
                <a:gd name="T47" fmla="*/ 37 h 43"/>
                <a:gd name="T48" fmla="*/ 16 w 23"/>
                <a:gd name="T49" fmla="*/ 36 h 43"/>
                <a:gd name="T50" fmla="*/ 14 w 23"/>
                <a:gd name="T51" fmla="*/ 37 h 43"/>
                <a:gd name="T52" fmla="*/ 10 w 23"/>
                <a:gd name="T53" fmla="*/ 36 h 43"/>
                <a:gd name="T54" fmla="*/ 7 w 23"/>
                <a:gd name="T55" fmla="*/ 35 h 43"/>
                <a:gd name="T56" fmla="*/ 6 w 23"/>
                <a:gd name="T57" fmla="*/ 33 h 43"/>
                <a:gd name="T58" fmla="*/ 6 w 23"/>
                <a:gd name="T59" fmla="*/ 31 h 43"/>
                <a:gd name="T60" fmla="*/ 9 w 23"/>
                <a:gd name="T61" fmla="*/ 26 h 43"/>
                <a:gd name="T62" fmla="*/ 13 w 23"/>
                <a:gd name="T63" fmla="*/ 23 h 43"/>
                <a:gd name="T64" fmla="*/ 15 w 23"/>
                <a:gd name="T65" fmla="*/ 20 h 43"/>
                <a:gd name="T66" fmla="*/ 17 w 23"/>
                <a:gd name="T67" fmla="*/ 18 h 43"/>
                <a:gd name="T68" fmla="*/ 18 w 23"/>
                <a:gd name="T69" fmla="*/ 16 h 43"/>
                <a:gd name="T70" fmla="*/ 20 w 23"/>
                <a:gd name="T71" fmla="*/ 14 h 43"/>
                <a:gd name="T72" fmla="*/ 20 w 23"/>
                <a:gd name="T73" fmla="*/ 11 h 43"/>
                <a:gd name="T74" fmla="*/ 22 w 23"/>
                <a:gd name="T75" fmla="*/ 9 h 43"/>
                <a:gd name="T76" fmla="*/ 22 w 23"/>
                <a:gd name="T77" fmla="*/ 6 h 43"/>
                <a:gd name="T78" fmla="*/ 22 w 23"/>
                <a:gd name="T79" fmla="*/ 4 h 43"/>
                <a:gd name="T80" fmla="*/ 22 w 23"/>
                <a:gd name="T81" fmla="*/ 1 h 43"/>
                <a:gd name="T82" fmla="*/ 20 w 23"/>
                <a:gd name="T83" fmla="*/ 0 h 43"/>
                <a:gd name="T84" fmla="*/ 19 w 23"/>
                <a:gd name="T8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43">
                  <a:moveTo>
                    <a:pt x="19" y="2"/>
                  </a:moveTo>
                  <a:lnTo>
                    <a:pt x="19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6" name="Freeform 510"/>
            <p:cNvSpPr>
              <a:spLocks/>
            </p:cNvSpPr>
            <p:nvPr/>
          </p:nvSpPr>
          <p:spPr bwMode="auto">
            <a:xfrm>
              <a:off x="1352" y="2974"/>
              <a:ext cx="81" cy="99"/>
            </a:xfrm>
            <a:custGeom>
              <a:avLst/>
              <a:gdLst>
                <a:gd name="T0" fmla="*/ 73 w 81"/>
                <a:gd name="T1" fmla="*/ 7 h 99"/>
                <a:gd name="T2" fmla="*/ 72 w 81"/>
                <a:gd name="T3" fmla="*/ 11 h 99"/>
                <a:gd name="T4" fmla="*/ 67 w 81"/>
                <a:gd name="T5" fmla="*/ 16 h 99"/>
                <a:gd name="T6" fmla="*/ 64 w 81"/>
                <a:gd name="T7" fmla="*/ 20 h 99"/>
                <a:gd name="T8" fmla="*/ 60 w 81"/>
                <a:gd name="T9" fmla="*/ 22 h 99"/>
                <a:gd name="T10" fmla="*/ 49 w 81"/>
                <a:gd name="T11" fmla="*/ 22 h 99"/>
                <a:gd name="T12" fmla="*/ 42 w 81"/>
                <a:gd name="T13" fmla="*/ 21 h 99"/>
                <a:gd name="T14" fmla="*/ 33 w 81"/>
                <a:gd name="T15" fmla="*/ 20 h 99"/>
                <a:gd name="T16" fmla="*/ 29 w 81"/>
                <a:gd name="T17" fmla="*/ 18 h 99"/>
                <a:gd name="T18" fmla="*/ 25 w 81"/>
                <a:gd name="T19" fmla="*/ 18 h 99"/>
                <a:gd name="T20" fmla="*/ 25 w 81"/>
                <a:gd name="T21" fmla="*/ 24 h 99"/>
                <a:gd name="T22" fmla="*/ 23 w 81"/>
                <a:gd name="T23" fmla="*/ 28 h 99"/>
                <a:gd name="T24" fmla="*/ 20 w 81"/>
                <a:gd name="T25" fmla="*/ 33 h 99"/>
                <a:gd name="T26" fmla="*/ 19 w 81"/>
                <a:gd name="T27" fmla="*/ 38 h 99"/>
                <a:gd name="T28" fmla="*/ 20 w 81"/>
                <a:gd name="T29" fmla="*/ 43 h 99"/>
                <a:gd name="T30" fmla="*/ 20 w 81"/>
                <a:gd name="T31" fmla="*/ 48 h 99"/>
                <a:gd name="T32" fmla="*/ 17 w 81"/>
                <a:gd name="T33" fmla="*/ 52 h 99"/>
                <a:gd name="T34" fmla="*/ 13 w 81"/>
                <a:gd name="T35" fmla="*/ 54 h 99"/>
                <a:gd name="T36" fmla="*/ 7 w 81"/>
                <a:gd name="T37" fmla="*/ 56 h 99"/>
                <a:gd name="T38" fmla="*/ 5 w 81"/>
                <a:gd name="T39" fmla="*/ 60 h 99"/>
                <a:gd name="T40" fmla="*/ 6 w 81"/>
                <a:gd name="T41" fmla="*/ 66 h 99"/>
                <a:gd name="T42" fmla="*/ 10 w 81"/>
                <a:gd name="T43" fmla="*/ 68 h 99"/>
                <a:gd name="T44" fmla="*/ 15 w 81"/>
                <a:gd name="T45" fmla="*/ 68 h 99"/>
                <a:gd name="T46" fmla="*/ 20 w 81"/>
                <a:gd name="T47" fmla="*/ 68 h 99"/>
                <a:gd name="T48" fmla="*/ 20 w 81"/>
                <a:gd name="T49" fmla="*/ 70 h 99"/>
                <a:gd name="T50" fmla="*/ 17 w 81"/>
                <a:gd name="T51" fmla="*/ 72 h 99"/>
                <a:gd name="T52" fmla="*/ 11 w 81"/>
                <a:gd name="T53" fmla="*/ 71 h 99"/>
                <a:gd name="T54" fmla="*/ 7 w 81"/>
                <a:gd name="T55" fmla="*/ 72 h 99"/>
                <a:gd name="T56" fmla="*/ 4 w 81"/>
                <a:gd name="T57" fmla="*/ 74 h 99"/>
                <a:gd name="T58" fmla="*/ 7 w 81"/>
                <a:gd name="T59" fmla="*/ 77 h 99"/>
                <a:gd name="T60" fmla="*/ 11 w 81"/>
                <a:gd name="T61" fmla="*/ 79 h 99"/>
                <a:gd name="T62" fmla="*/ 16 w 81"/>
                <a:gd name="T63" fmla="*/ 80 h 99"/>
                <a:gd name="T64" fmla="*/ 14 w 81"/>
                <a:gd name="T65" fmla="*/ 82 h 99"/>
                <a:gd name="T66" fmla="*/ 10 w 81"/>
                <a:gd name="T67" fmla="*/ 83 h 99"/>
                <a:gd name="T68" fmla="*/ 6 w 81"/>
                <a:gd name="T69" fmla="*/ 85 h 99"/>
                <a:gd name="T70" fmla="*/ 2 w 81"/>
                <a:gd name="T71" fmla="*/ 90 h 99"/>
                <a:gd name="T72" fmla="*/ 0 w 81"/>
                <a:gd name="T73" fmla="*/ 95 h 99"/>
                <a:gd name="T74" fmla="*/ 3 w 81"/>
                <a:gd name="T75" fmla="*/ 96 h 99"/>
                <a:gd name="T76" fmla="*/ 7 w 81"/>
                <a:gd name="T77" fmla="*/ 93 h 99"/>
                <a:gd name="T78" fmla="*/ 12 w 81"/>
                <a:gd name="T79" fmla="*/ 95 h 99"/>
                <a:gd name="T80" fmla="*/ 17 w 81"/>
                <a:gd name="T81" fmla="*/ 97 h 99"/>
                <a:gd name="T82" fmla="*/ 20 w 81"/>
                <a:gd name="T83" fmla="*/ 98 h 99"/>
                <a:gd name="T84" fmla="*/ 25 w 81"/>
                <a:gd name="T85" fmla="*/ 95 h 99"/>
                <a:gd name="T86" fmla="*/ 31 w 81"/>
                <a:gd name="T87" fmla="*/ 94 h 99"/>
                <a:gd name="T88" fmla="*/ 34 w 81"/>
                <a:gd name="T89" fmla="*/ 90 h 99"/>
                <a:gd name="T90" fmla="*/ 36 w 81"/>
                <a:gd name="T91" fmla="*/ 80 h 99"/>
                <a:gd name="T92" fmla="*/ 36 w 81"/>
                <a:gd name="T93" fmla="*/ 64 h 99"/>
                <a:gd name="T94" fmla="*/ 36 w 81"/>
                <a:gd name="T95" fmla="*/ 49 h 99"/>
                <a:gd name="T96" fmla="*/ 39 w 81"/>
                <a:gd name="T97" fmla="*/ 41 h 99"/>
                <a:gd name="T98" fmla="*/ 41 w 81"/>
                <a:gd name="T99" fmla="*/ 37 h 99"/>
                <a:gd name="T100" fmla="*/ 45 w 81"/>
                <a:gd name="T101" fmla="*/ 33 h 99"/>
                <a:gd name="T102" fmla="*/ 52 w 81"/>
                <a:gd name="T103" fmla="*/ 30 h 99"/>
                <a:gd name="T104" fmla="*/ 64 w 81"/>
                <a:gd name="T105" fmla="*/ 27 h 99"/>
                <a:gd name="T106" fmla="*/ 74 w 81"/>
                <a:gd name="T107" fmla="*/ 25 h 99"/>
                <a:gd name="T108" fmla="*/ 79 w 81"/>
                <a:gd name="T109" fmla="*/ 19 h 99"/>
                <a:gd name="T110" fmla="*/ 80 w 81"/>
                <a:gd name="T111" fmla="*/ 12 h 99"/>
                <a:gd name="T112" fmla="*/ 79 w 81"/>
                <a:gd name="T113" fmla="*/ 8 h 99"/>
                <a:gd name="T114" fmla="*/ 77 w 81"/>
                <a:gd name="T115" fmla="*/ 3 h 99"/>
                <a:gd name="T116" fmla="*/ 75 w 81"/>
                <a:gd name="T117" fmla="*/ 0 h 99"/>
                <a:gd name="T118" fmla="*/ 73 w 81"/>
                <a:gd name="T11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" h="99">
                  <a:moveTo>
                    <a:pt x="73" y="3"/>
                  </a:moveTo>
                  <a:lnTo>
                    <a:pt x="73" y="4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68" y="15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20"/>
                  </a:lnTo>
                  <a:lnTo>
                    <a:pt x="63" y="21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7" y="67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1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5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7" y="78"/>
                  </a:lnTo>
                  <a:lnTo>
                    <a:pt x="8" y="78"/>
                  </a:lnTo>
                  <a:lnTo>
                    <a:pt x="9" y="79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7" y="81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8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4" y="88"/>
                  </a:lnTo>
                  <a:lnTo>
                    <a:pt x="3" y="89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3" y="96"/>
                  </a:lnTo>
                  <a:lnTo>
                    <a:pt x="4" y="96"/>
                  </a:lnTo>
                  <a:lnTo>
                    <a:pt x="5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10" y="94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1" y="98"/>
                  </a:lnTo>
                  <a:lnTo>
                    <a:pt x="22" y="97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5" y="89"/>
                  </a:lnTo>
                  <a:lnTo>
                    <a:pt x="35" y="87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6" y="77"/>
                  </a:lnTo>
                  <a:lnTo>
                    <a:pt x="36" y="74"/>
                  </a:lnTo>
                  <a:lnTo>
                    <a:pt x="36" y="71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1" y="37"/>
                  </a:lnTo>
                  <a:lnTo>
                    <a:pt x="42" y="36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50" y="31"/>
                  </a:lnTo>
                  <a:lnTo>
                    <a:pt x="52" y="30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7" name="Freeform 511"/>
            <p:cNvSpPr>
              <a:spLocks/>
            </p:cNvSpPr>
            <p:nvPr/>
          </p:nvSpPr>
          <p:spPr bwMode="auto">
            <a:xfrm>
              <a:off x="1376" y="2976"/>
              <a:ext cx="4" cy="4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3 h 4"/>
                <a:gd name="T4" fmla="*/ 1 w 4"/>
                <a:gd name="T5" fmla="*/ 2 h 4"/>
                <a:gd name="T6" fmla="*/ 1 w 4"/>
                <a:gd name="T7" fmla="*/ 1 h 4"/>
                <a:gd name="T8" fmla="*/ 0 w 4"/>
                <a:gd name="T9" fmla="*/ 1 h 4"/>
                <a:gd name="T10" fmla="*/ 0 w 4"/>
                <a:gd name="T11" fmla="*/ 0 h 4"/>
                <a:gd name="T12" fmla="*/ 1 w 4"/>
                <a:gd name="T13" fmla="*/ 0 h 4"/>
                <a:gd name="T14" fmla="*/ 2 w 4"/>
                <a:gd name="T15" fmla="*/ 0 h 4"/>
                <a:gd name="T16" fmla="*/ 2 w 4"/>
                <a:gd name="T17" fmla="*/ 1 h 4"/>
                <a:gd name="T18" fmla="*/ 3 w 4"/>
                <a:gd name="T19" fmla="*/ 1 h 4"/>
                <a:gd name="T20" fmla="*/ 3 w 4"/>
                <a:gd name="T21" fmla="*/ 2 h 4"/>
                <a:gd name="T22" fmla="*/ 3 w 4"/>
                <a:gd name="T23" fmla="*/ 3 h 4"/>
                <a:gd name="T24" fmla="*/ 2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" name="Freeform 512"/>
            <p:cNvSpPr>
              <a:spLocks/>
            </p:cNvSpPr>
            <p:nvPr/>
          </p:nvSpPr>
          <p:spPr bwMode="auto">
            <a:xfrm>
              <a:off x="1402" y="2875"/>
              <a:ext cx="149" cy="192"/>
            </a:xfrm>
            <a:custGeom>
              <a:avLst/>
              <a:gdLst>
                <a:gd name="T0" fmla="*/ 18 w 149"/>
                <a:gd name="T1" fmla="*/ 11 h 192"/>
                <a:gd name="T2" fmla="*/ 36 w 149"/>
                <a:gd name="T3" fmla="*/ 4 h 192"/>
                <a:gd name="T4" fmla="*/ 59 w 149"/>
                <a:gd name="T5" fmla="*/ 0 h 192"/>
                <a:gd name="T6" fmla="*/ 83 w 149"/>
                <a:gd name="T7" fmla="*/ 0 h 192"/>
                <a:gd name="T8" fmla="*/ 104 w 149"/>
                <a:gd name="T9" fmla="*/ 5 h 192"/>
                <a:gd name="T10" fmla="*/ 117 w 149"/>
                <a:gd name="T11" fmla="*/ 14 h 192"/>
                <a:gd name="T12" fmla="*/ 128 w 149"/>
                <a:gd name="T13" fmla="*/ 23 h 192"/>
                <a:gd name="T14" fmla="*/ 138 w 149"/>
                <a:gd name="T15" fmla="*/ 37 h 192"/>
                <a:gd name="T16" fmla="*/ 146 w 149"/>
                <a:gd name="T17" fmla="*/ 57 h 192"/>
                <a:gd name="T18" fmla="*/ 148 w 149"/>
                <a:gd name="T19" fmla="*/ 85 h 192"/>
                <a:gd name="T20" fmla="*/ 140 w 149"/>
                <a:gd name="T21" fmla="*/ 124 h 192"/>
                <a:gd name="T22" fmla="*/ 137 w 149"/>
                <a:gd name="T23" fmla="*/ 134 h 192"/>
                <a:gd name="T24" fmla="*/ 136 w 149"/>
                <a:gd name="T25" fmla="*/ 141 h 192"/>
                <a:gd name="T26" fmla="*/ 134 w 149"/>
                <a:gd name="T27" fmla="*/ 147 h 192"/>
                <a:gd name="T28" fmla="*/ 134 w 149"/>
                <a:gd name="T29" fmla="*/ 154 h 192"/>
                <a:gd name="T30" fmla="*/ 134 w 149"/>
                <a:gd name="T31" fmla="*/ 160 h 192"/>
                <a:gd name="T32" fmla="*/ 136 w 149"/>
                <a:gd name="T33" fmla="*/ 167 h 192"/>
                <a:gd name="T34" fmla="*/ 136 w 149"/>
                <a:gd name="T35" fmla="*/ 172 h 192"/>
                <a:gd name="T36" fmla="*/ 136 w 149"/>
                <a:gd name="T37" fmla="*/ 175 h 192"/>
                <a:gd name="T38" fmla="*/ 136 w 149"/>
                <a:gd name="T39" fmla="*/ 179 h 192"/>
                <a:gd name="T40" fmla="*/ 137 w 149"/>
                <a:gd name="T41" fmla="*/ 182 h 192"/>
                <a:gd name="T42" fmla="*/ 138 w 149"/>
                <a:gd name="T43" fmla="*/ 187 h 192"/>
                <a:gd name="T44" fmla="*/ 136 w 149"/>
                <a:gd name="T45" fmla="*/ 190 h 192"/>
                <a:gd name="T46" fmla="*/ 135 w 149"/>
                <a:gd name="T47" fmla="*/ 191 h 192"/>
                <a:gd name="T48" fmla="*/ 132 w 149"/>
                <a:gd name="T49" fmla="*/ 191 h 192"/>
                <a:gd name="T50" fmla="*/ 130 w 149"/>
                <a:gd name="T51" fmla="*/ 188 h 192"/>
                <a:gd name="T52" fmla="*/ 128 w 149"/>
                <a:gd name="T53" fmla="*/ 185 h 192"/>
                <a:gd name="T54" fmla="*/ 128 w 149"/>
                <a:gd name="T55" fmla="*/ 182 h 192"/>
                <a:gd name="T56" fmla="*/ 126 w 149"/>
                <a:gd name="T57" fmla="*/ 178 h 192"/>
                <a:gd name="T58" fmla="*/ 125 w 149"/>
                <a:gd name="T59" fmla="*/ 175 h 192"/>
                <a:gd name="T60" fmla="*/ 124 w 149"/>
                <a:gd name="T61" fmla="*/ 171 h 192"/>
                <a:gd name="T62" fmla="*/ 123 w 149"/>
                <a:gd name="T63" fmla="*/ 165 h 192"/>
                <a:gd name="T64" fmla="*/ 123 w 149"/>
                <a:gd name="T65" fmla="*/ 155 h 192"/>
                <a:gd name="T66" fmla="*/ 126 w 149"/>
                <a:gd name="T67" fmla="*/ 147 h 192"/>
                <a:gd name="T68" fmla="*/ 129 w 149"/>
                <a:gd name="T69" fmla="*/ 140 h 192"/>
                <a:gd name="T70" fmla="*/ 131 w 149"/>
                <a:gd name="T71" fmla="*/ 134 h 192"/>
                <a:gd name="T72" fmla="*/ 133 w 149"/>
                <a:gd name="T73" fmla="*/ 128 h 192"/>
                <a:gd name="T74" fmla="*/ 136 w 149"/>
                <a:gd name="T75" fmla="*/ 105 h 192"/>
                <a:gd name="T76" fmla="*/ 139 w 149"/>
                <a:gd name="T77" fmla="*/ 82 h 192"/>
                <a:gd name="T78" fmla="*/ 138 w 149"/>
                <a:gd name="T79" fmla="*/ 62 h 192"/>
                <a:gd name="T80" fmla="*/ 133 w 149"/>
                <a:gd name="T81" fmla="*/ 43 h 192"/>
                <a:gd name="T82" fmla="*/ 118 w 149"/>
                <a:gd name="T83" fmla="*/ 23 h 192"/>
                <a:gd name="T84" fmla="*/ 108 w 149"/>
                <a:gd name="T85" fmla="*/ 16 h 192"/>
                <a:gd name="T86" fmla="*/ 95 w 149"/>
                <a:gd name="T87" fmla="*/ 12 h 192"/>
                <a:gd name="T88" fmla="*/ 77 w 149"/>
                <a:gd name="T89" fmla="*/ 8 h 192"/>
                <a:gd name="T90" fmla="*/ 55 w 149"/>
                <a:gd name="T91" fmla="*/ 6 h 192"/>
                <a:gd name="T92" fmla="*/ 34 w 149"/>
                <a:gd name="T93" fmla="*/ 11 h 192"/>
                <a:gd name="T94" fmla="*/ 17 w 149"/>
                <a:gd name="T95" fmla="*/ 20 h 192"/>
                <a:gd name="T96" fmla="*/ 9 w 149"/>
                <a:gd name="T97" fmla="*/ 27 h 192"/>
                <a:gd name="T98" fmla="*/ 2 w 149"/>
                <a:gd name="T99" fmla="*/ 30 h 192"/>
                <a:gd name="T100" fmla="*/ 0 w 149"/>
                <a:gd name="T101" fmla="*/ 29 h 192"/>
                <a:gd name="T102" fmla="*/ 3 w 149"/>
                <a:gd name="T103" fmla="*/ 24 h 192"/>
                <a:gd name="T104" fmla="*/ 11 w 149"/>
                <a:gd name="T105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192">
                  <a:moveTo>
                    <a:pt x="11" y="16"/>
                  </a:moveTo>
                  <a:lnTo>
                    <a:pt x="13" y="13"/>
                  </a:lnTo>
                  <a:lnTo>
                    <a:pt x="18" y="11"/>
                  </a:lnTo>
                  <a:lnTo>
                    <a:pt x="23" y="8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4" y="12"/>
                  </a:lnTo>
                  <a:lnTo>
                    <a:pt x="117" y="14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8" y="23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8" y="37"/>
                  </a:lnTo>
                  <a:lnTo>
                    <a:pt x="141" y="43"/>
                  </a:lnTo>
                  <a:lnTo>
                    <a:pt x="144" y="49"/>
                  </a:lnTo>
                  <a:lnTo>
                    <a:pt x="146" y="57"/>
                  </a:lnTo>
                  <a:lnTo>
                    <a:pt x="148" y="66"/>
                  </a:lnTo>
                  <a:lnTo>
                    <a:pt x="148" y="75"/>
                  </a:lnTo>
                  <a:lnTo>
                    <a:pt x="148" y="85"/>
                  </a:lnTo>
                  <a:lnTo>
                    <a:pt x="146" y="97"/>
                  </a:lnTo>
                  <a:lnTo>
                    <a:pt x="144" y="110"/>
                  </a:lnTo>
                  <a:lnTo>
                    <a:pt x="140" y="124"/>
                  </a:lnTo>
                  <a:lnTo>
                    <a:pt x="139" y="127"/>
                  </a:lnTo>
                  <a:lnTo>
                    <a:pt x="138" y="131"/>
                  </a:lnTo>
                  <a:lnTo>
                    <a:pt x="137" y="134"/>
                  </a:lnTo>
                  <a:lnTo>
                    <a:pt x="137" y="136"/>
                  </a:lnTo>
                  <a:lnTo>
                    <a:pt x="136" y="139"/>
                  </a:lnTo>
                  <a:lnTo>
                    <a:pt x="136" y="141"/>
                  </a:lnTo>
                  <a:lnTo>
                    <a:pt x="135" y="143"/>
                  </a:lnTo>
                  <a:lnTo>
                    <a:pt x="135" y="145"/>
                  </a:lnTo>
                  <a:lnTo>
                    <a:pt x="134" y="147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5" y="163"/>
                  </a:lnTo>
                  <a:lnTo>
                    <a:pt x="135" y="165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6" y="173"/>
                  </a:lnTo>
                  <a:lnTo>
                    <a:pt x="136" y="174"/>
                  </a:lnTo>
                  <a:lnTo>
                    <a:pt x="136" y="175"/>
                  </a:lnTo>
                  <a:lnTo>
                    <a:pt x="136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7" y="181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8" y="187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6" y="190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5" y="191"/>
                  </a:lnTo>
                  <a:lnTo>
                    <a:pt x="134" y="191"/>
                  </a:lnTo>
                  <a:lnTo>
                    <a:pt x="133" y="191"/>
                  </a:lnTo>
                  <a:lnTo>
                    <a:pt x="132" y="191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30" y="188"/>
                  </a:lnTo>
                  <a:lnTo>
                    <a:pt x="129" y="187"/>
                  </a:lnTo>
                  <a:lnTo>
                    <a:pt x="129" y="186"/>
                  </a:lnTo>
                  <a:lnTo>
                    <a:pt x="128" y="185"/>
                  </a:lnTo>
                  <a:lnTo>
                    <a:pt x="128" y="184"/>
                  </a:lnTo>
                  <a:lnTo>
                    <a:pt x="128" y="183"/>
                  </a:lnTo>
                  <a:lnTo>
                    <a:pt x="128" y="182"/>
                  </a:lnTo>
                  <a:lnTo>
                    <a:pt x="127" y="180"/>
                  </a:lnTo>
                  <a:lnTo>
                    <a:pt x="127" y="179"/>
                  </a:lnTo>
                  <a:lnTo>
                    <a:pt x="126" y="178"/>
                  </a:lnTo>
                  <a:lnTo>
                    <a:pt x="126" y="176"/>
                  </a:lnTo>
                  <a:lnTo>
                    <a:pt x="126" y="175"/>
                  </a:lnTo>
                  <a:lnTo>
                    <a:pt x="125" y="175"/>
                  </a:lnTo>
                  <a:lnTo>
                    <a:pt x="125" y="174"/>
                  </a:lnTo>
                  <a:lnTo>
                    <a:pt x="125" y="172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3" y="165"/>
                  </a:lnTo>
                  <a:lnTo>
                    <a:pt x="123" y="161"/>
                  </a:lnTo>
                  <a:lnTo>
                    <a:pt x="123" y="158"/>
                  </a:lnTo>
                  <a:lnTo>
                    <a:pt x="123" y="155"/>
                  </a:lnTo>
                  <a:lnTo>
                    <a:pt x="124" y="152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26" y="144"/>
                  </a:lnTo>
                  <a:lnTo>
                    <a:pt x="128" y="143"/>
                  </a:lnTo>
                  <a:lnTo>
                    <a:pt x="129" y="140"/>
                  </a:lnTo>
                  <a:lnTo>
                    <a:pt x="130" y="138"/>
                  </a:lnTo>
                  <a:lnTo>
                    <a:pt x="131" y="136"/>
                  </a:lnTo>
                  <a:lnTo>
                    <a:pt x="131" y="134"/>
                  </a:lnTo>
                  <a:lnTo>
                    <a:pt x="132" y="132"/>
                  </a:lnTo>
                  <a:lnTo>
                    <a:pt x="133" y="130"/>
                  </a:lnTo>
                  <a:lnTo>
                    <a:pt x="133" y="128"/>
                  </a:lnTo>
                  <a:lnTo>
                    <a:pt x="134" y="120"/>
                  </a:lnTo>
                  <a:lnTo>
                    <a:pt x="136" y="112"/>
                  </a:lnTo>
                  <a:lnTo>
                    <a:pt x="136" y="105"/>
                  </a:lnTo>
                  <a:lnTo>
                    <a:pt x="137" y="97"/>
                  </a:lnTo>
                  <a:lnTo>
                    <a:pt x="138" y="90"/>
                  </a:lnTo>
                  <a:lnTo>
                    <a:pt x="139" y="82"/>
                  </a:lnTo>
                  <a:lnTo>
                    <a:pt x="139" y="76"/>
                  </a:lnTo>
                  <a:lnTo>
                    <a:pt x="139" y="69"/>
                  </a:lnTo>
                  <a:lnTo>
                    <a:pt x="138" y="62"/>
                  </a:lnTo>
                  <a:lnTo>
                    <a:pt x="137" y="55"/>
                  </a:lnTo>
                  <a:lnTo>
                    <a:pt x="136" y="48"/>
                  </a:lnTo>
                  <a:lnTo>
                    <a:pt x="133" y="43"/>
                  </a:lnTo>
                  <a:lnTo>
                    <a:pt x="129" y="36"/>
                  </a:lnTo>
                  <a:lnTo>
                    <a:pt x="124" y="30"/>
                  </a:lnTo>
                  <a:lnTo>
                    <a:pt x="118" y="23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0" y="14"/>
                  </a:lnTo>
                  <a:lnTo>
                    <a:pt x="95" y="12"/>
                  </a:lnTo>
                  <a:lnTo>
                    <a:pt x="89" y="10"/>
                  </a:lnTo>
                  <a:lnTo>
                    <a:pt x="84" y="9"/>
                  </a:lnTo>
                  <a:lnTo>
                    <a:pt x="77" y="8"/>
                  </a:lnTo>
                  <a:lnTo>
                    <a:pt x="69" y="7"/>
                  </a:lnTo>
                  <a:lnTo>
                    <a:pt x="62" y="6"/>
                  </a:lnTo>
                  <a:lnTo>
                    <a:pt x="55" y="6"/>
                  </a:ln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" name="Freeform 513"/>
            <p:cNvSpPr>
              <a:spLocks/>
            </p:cNvSpPr>
            <p:nvPr/>
          </p:nvSpPr>
          <p:spPr bwMode="auto">
            <a:xfrm>
              <a:off x="1440" y="2938"/>
              <a:ext cx="57" cy="109"/>
            </a:xfrm>
            <a:custGeom>
              <a:avLst/>
              <a:gdLst>
                <a:gd name="T0" fmla="*/ 16 w 57"/>
                <a:gd name="T1" fmla="*/ 2 h 109"/>
                <a:gd name="T2" fmla="*/ 12 w 57"/>
                <a:gd name="T3" fmla="*/ 4 h 109"/>
                <a:gd name="T4" fmla="*/ 7 w 57"/>
                <a:gd name="T5" fmla="*/ 5 h 109"/>
                <a:gd name="T6" fmla="*/ 5 w 57"/>
                <a:gd name="T7" fmla="*/ 6 h 109"/>
                <a:gd name="T8" fmla="*/ 3 w 57"/>
                <a:gd name="T9" fmla="*/ 7 h 109"/>
                <a:gd name="T10" fmla="*/ 1 w 57"/>
                <a:gd name="T11" fmla="*/ 8 h 109"/>
                <a:gd name="T12" fmla="*/ 0 w 57"/>
                <a:gd name="T13" fmla="*/ 10 h 109"/>
                <a:gd name="T14" fmla="*/ 0 w 57"/>
                <a:gd name="T15" fmla="*/ 14 h 109"/>
                <a:gd name="T16" fmla="*/ 1 w 57"/>
                <a:gd name="T17" fmla="*/ 21 h 109"/>
                <a:gd name="T18" fmla="*/ 1 w 57"/>
                <a:gd name="T19" fmla="*/ 25 h 109"/>
                <a:gd name="T20" fmla="*/ 1 w 57"/>
                <a:gd name="T21" fmla="*/ 27 h 109"/>
                <a:gd name="T22" fmla="*/ 1 w 57"/>
                <a:gd name="T23" fmla="*/ 29 h 109"/>
                <a:gd name="T24" fmla="*/ 1 w 57"/>
                <a:gd name="T25" fmla="*/ 31 h 109"/>
                <a:gd name="T26" fmla="*/ 2 w 57"/>
                <a:gd name="T27" fmla="*/ 35 h 109"/>
                <a:gd name="T28" fmla="*/ 4 w 57"/>
                <a:gd name="T29" fmla="*/ 40 h 109"/>
                <a:gd name="T30" fmla="*/ 5 w 57"/>
                <a:gd name="T31" fmla="*/ 48 h 109"/>
                <a:gd name="T32" fmla="*/ 8 w 57"/>
                <a:gd name="T33" fmla="*/ 60 h 109"/>
                <a:gd name="T34" fmla="*/ 10 w 57"/>
                <a:gd name="T35" fmla="*/ 70 h 109"/>
                <a:gd name="T36" fmla="*/ 13 w 57"/>
                <a:gd name="T37" fmla="*/ 78 h 109"/>
                <a:gd name="T38" fmla="*/ 14 w 57"/>
                <a:gd name="T39" fmla="*/ 84 h 109"/>
                <a:gd name="T40" fmla="*/ 16 w 57"/>
                <a:gd name="T41" fmla="*/ 89 h 109"/>
                <a:gd name="T42" fmla="*/ 19 w 57"/>
                <a:gd name="T43" fmla="*/ 94 h 109"/>
                <a:gd name="T44" fmla="*/ 23 w 57"/>
                <a:gd name="T45" fmla="*/ 97 h 109"/>
                <a:gd name="T46" fmla="*/ 27 w 57"/>
                <a:gd name="T47" fmla="*/ 100 h 109"/>
                <a:gd name="T48" fmla="*/ 33 w 57"/>
                <a:gd name="T49" fmla="*/ 103 h 109"/>
                <a:gd name="T50" fmla="*/ 39 w 57"/>
                <a:gd name="T51" fmla="*/ 105 h 109"/>
                <a:gd name="T52" fmla="*/ 44 w 57"/>
                <a:gd name="T53" fmla="*/ 107 h 109"/>
                <a:gd name="T54" fmla="*/ 49 w 57"/>
                <a:gd name="T55" fmla="*/ 108 h 109"/>
                <a:gd name="T56" fmla="*/ 52 w 57"/>
                <a:gd name="T57" fmla="*/ 108 h 109"/>
                <a:gd name="T58" fmla="*/ 55 w 57"/>
                <a:gd name="T59" fmla="*/ 107 h 109"/>
                <a:gd name="T60" fmla="*/ 56 w 57"/>
                <a:gd name="T61" fmla="*/ 105 h 109"/>
                <a:gd name="T62" fmla="*/ 54 w 57"/>
                <a:gd name="T63" fmla="*/ 103 h 109"/>
                <a:gd name="T64" fmla="*/ 51 w 57"/>
                <a:gd name="T65" fmla="*/ 100 h 109"/>
                <a:gd name="T66" fmla="*/ 47 w 57"/>
                <a:gd name="T67" fmla="*/ 98 h 109"/>
                <a:gd name="T68" fmla="*/ 43 w 57"/>
                <a:gd name="T69" fmla="*/ 96 h 109"/>
                <a:gd name="T70" fmla="*/ 40 w 57"/>
                <a:gd name="T71" fmla="*/ 93 h 109"/>
                <a:gd name="T72" fmla="*/ 37 w 57"/>
                <a:gd name="T73" fmla="*/ 90 h 109"/>
                <a:gd name="T74" fmla="*/ 33 w 57"/>
                <a:gd name="T75" fmla="*/ 86 h 109"/>
                <a:gd name="T76" fmla="*/ 30 w 57"/>
                <a:gd name="T77" fmla="*/ 81 h 109"/>
                <a:gd name="T78" fmla="*/ 27 w 57"/>
                <a:gd name="T79" fmla="*/ 75 h 109"/>
                <a:gd name="T80" fmla="*/ 23 w 57"/>
                <a:gd name="T81" fmla="*/ 66 h 109"/>
                <a:gd name="T82" fmla="*/ 19 w 57"/>
                <a:gd name="T83" fmla="*/ 59 h 109"/>
                <a:gd name="T84" fmla="*/ 16 w 57"/>
                <a:gd name="T85" fmla="*/ 52 h 109"/>
                <a:gd name="T86" fmla="*/ 13 w 57"/>
                <a:gd name="T87" fmla="*/ 45 h 109"/>
                <a:gd name="T88" fmla="*/ 11 w 57"/>
                <a:gd name="T89" fmla="*/ 40 h 109"/>
                <a:gd name="T90" fmla="*/ 9 w 57"/>
                <a:gd name="T91" fmla="*/ 34 h 109"/>
                <a:gd name="T92" fmla="*/ 9 w 57"/>
                <a:gd name="T93" fmla="*/ 29 h 109"/>
                <a:gd name="T94" fmla="*/ 11 w 57"/>
                <a:gd name="T95" fmla="*/ 25 h 109"/>
                <a:gd name="T96" fmla="*/ 13 w 57"/>
                <a:gd name="T97" fmla="*/ 21 h 109"/>
                <a:gd name="T98" fmla="*/ 15 w 57"/>
                <a:gd name="T99" fmla="*/ 16 h 109"/>
                <a:gd name="T100" fmla="*/ 18 w 57"/>
                <a:gd name="T101" fmla="*/ 11 h 109"/>
                <a:gd name="T102" fmla="*/ 20 w 57"/>
                <a:gd name="T103" fmla="*/ 8 h 109"/>
                <a:gd name="T104" fmla="*/ 22 w 57"/>
                <a:gd name="T105" fmla="*/ 4 h 109"/>
                <a:gd name="T106" fmla="*/ 23 w 57"/>
                <a:gd name="T107" fmla="*/ 1 h 109"/>
                <a:gd name="T108" fmla="*/ 22 w 57"/>
                <a:gd name="T109" fmla="*/ 0 h 109"/>
                <a:gd name="T110" fmla="*/ 19 w 57"/>
                <a:gd name="T111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109">
                  <a:moveTo>
                    <a:pt x="19" y="1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5" y="48"/>
                  </a:lnTo>
                  <a:lnTo>
                    <a:pt x="6" y="54"/>
                  </a:lnTo>
                  <a:lnTo>
                    <a:pt x="8" y="60"/>
                  </a:lnTo>
                  <a:lnTo>
                    <a:pt x="9" y="65"/>
                  </a:lnTo>
                  <a:lnTo>
                    <a:pt x="10" y="70"/>
                  </a:lnTo>
                  <a:lnTo>
                    <a:pt x="11" y="74"/>
                  </a:lnTo>
                  <a:lnTo>
                    <a:pt x="13" y="78"/>
                  </a:lnTo>
                  <a:lnTo>
                    <a:pt x="14" y="81"/>
                  </a:lnTo>
                  <a:lnTo>
                    <a:pt x="14" y="84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8" y="92"/>
                  </a:lnTo>
                  <a:lnTo>
                    <a:pt x="19" y="94"/>
                  </a:lnTo>
                  <a:lnTo>
                    <a:pt x="21" y="96"/>
                  </a:lnTo>
                  <a:lnTo>
                    <a:pt x="23" y="97"/>
                  </a:lnTo>
                  <a:lnTo>
                    <a:pt x="25" y="99"/>
                  </a:lnTo>
                  <a:lnTo>
                    <a:pt x="27" y="100"/>
                  </a:lnTo>
                  <a:lnTo>
                    <a:pt x="30" y="101"/>
                  </a:lnTo>
                  <a:lnTo>
                    <a:pt x="33" y="103"/>
                  </a:lnTo>
                  <a:lnTo>
                    <a:pt x="36" y="104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7" y="107"/>
                  </a:lnTo>
                  <a:lnTo>
                    <a:pt x="49" y="108"/>
                  </a:lnTo>
                  <a:lnTo>
                    <a:pt x="51" y="108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5" y="107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1" y="100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6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8" y="92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3" y="86"/>
                  </a:lnTo>
                  <a:lnTo>
                    <a:pt x="32" y="83"/>
                  </a:lnTo>
                  <a:lnTo>
                    <a:pt x="30" y="81"/>
                  </a:lnTo>
                  <a:lnTo>
                    <a:pt x="29" y="78"/>
                  </a:lnTo>
                  <a:lnTo>
                    <a:pt x="27" y="75"/>
                  </a:lnTo>
                  <a:lnTo>
                    <a:pt x="24" y="70"/>
                  </a:lnTo>
                  <a:lnTo>
                    <a:pt x="23" y="66"/>
                  </a:lnTo>
                  <a:lnTo>
                    <a:pt x="21" y="63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2"/>
                  </a:lnTo>
                  <a:lnTo>
                    <a:pt x="14" y="48"/>
                  </a:lnTo>
                  <a:lnTo>
                    <a:pt x="13" y="45"/>
                  </a:lnTo>
                  <a:lnTo>
                    <a:pt x="12" y="43"/>
                  </a:lnTo>
                  <a:lnTo>
                    <a:pt x="11" y="40"/>
                  </a:lnTo>
                  <a:lnTo>
                    <a:pt x="10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" name="Freeform 514"/>
            <p:cNvSpPr>
              <a:spLocks/>
            </p:cNvSpPr>
            <p:nvPr/>
          </p:nvSpPr>
          <p:spPr bwMode="auto">
            <a:xfrm>
              <a:off x="1380" y="3073"/>
              <a:ext cx="148" cy="94"/>
            </a:xfrm>
            <a:custGeom>
              <a:avLst/>
              <a:gdLst>
                <a:gd name="T0" fmla="*/ 90 w 148"/>
                <a:gd name="T1" fmla="*/ 7 h 94"/>
                <a:gd name="T2" fmla="*/ 67 w 148"/>
                <a:gd name="T3" fmla="*/ 17 h 94"/>
                <a:gd name="T4" fmla="*/ 42 w 148"/>
                <a:gd name="T5" fmla="*/ 27 h 94"/>
                <a:gd name="T6" fmla="*/ 25 w 148"/>
                <a:gd name="T7" fmla="*/ 34 h 94"/>
                <a:gd name="T8" fmla="*/ 19 w 148"/>
                <a:gd name="T9" fmla="*/ 36 h 94"/>
                <a:gd name="T10" fmla="*/ 15 w 148"/>
                <a:gd name="T11" fmla="*/ 38 h 94"/>
                <a:gd name="T12" fmla="*/ 12 w 148"/>
                <a:gd name="T13" fmla="*/ 40 h 94"/>
                <a:gd name="T14" fmla="*/ 10 w 148"/>
                <a:gd name="T15" fmla="*/ 45 h 94"/>
                <a:gd name="T16" fmla="*/ 7 w 148"/>
                <a:gd name="T17" fmla="*/ 54 h 94"/>
                <a:gd name="T18" fmla="*/ 5 w 148"/>
                <a:gd name="T19" fmla="*/ 68 h 94"/>
                <a:gd name="T20" fmla="*/ 3 w 148"/>
                <a:gd name="T21" fmla="*/ 76 h 94"/>
                <a:gd name="T22" fmla="*/ 0 w 148"/>
                <a:gd name="T23" fmla="*/ 85 h 94"/>
                <a:gd name="T24" fmla="*/ 0 w 148"/>
                <a:gd name="T25" fmla="*/ 90 h 94"/>
                <a:gd name="T26" fmla="*/ 1 w 148"/>
                <a:gd name="T27" fmla="*/ 93 h 94"/>
                <a:gd name="T28" fmla="*/ 5 w 148"/>
                <a:gd name="T29" fmla="*/ 90 h 94"/>
                <a:gd name="T30" fmla="*/ 10 w 148"/>
                <a:gd name="T31" fmla="*/ 84 h 94"/>
                <a:gd name="T32" fmla="*/ 15 w 148"/>
                <a:gd name="T33" fmla="*/ 77 h 94"/>
                <a:gd name="T34" fmla="*/ 22 w 148"/>
                <a:gd name="T35" fmla="*/ 70 h 94"/>
                <a:gd name="T36" fmla="*/ 29 w 148"/>
                <a:gd name="T37" fmla="*/ 65 h 94"/>
                <a:gd name="T38" fmla="*/ 37 w 148"/>
                <a:gd name="T39" fmla="*/ 58 h 94"/>
                <a:gd name="T40" fmla="*/ 48 w 148"/>
                <a:gd name="T41" fmla="*/ 50 h 94"/>
                <a:gd name="T42" fmla="*/ 59 w 148"/>
                <a:gd name="T43" fmla="*/ 41 h 94"/>
                <a:gd name="T44" fmla="*/ 69 w 148"/>
                <a:gd name="T45" fmla="*/ 35 h 94"/>
                <a:gd name="T46" fmla="*/ 77 w 148"/>
                <a:gd name="T47" fmla="*/ 30 h 94"/>
                <a:gd name="T48" fmla="*/ 82 w 148"/>
                <a:gd name="T49" fmla="*/ 29 h 94"/>
                <a:gd name="T50" fmla="*/ 83 w 148"/>
                <a:gd name="T51" fmla="*/ 31 h 94"/>
                <a:gd name="T52" fmla="*/ 80 w 148"/>
                <a:gd name="T53" fmla="*/ 35 h 94"/>
                <a:gd name="T54" fmla="*/ 71 w 148"/>
                <a:gd name="T55" fmla="*/ 40 h 94"/>
                <a:gd name="T56" fmla="*/ 65 w 148"/>
                <a:gd name="T57" fmla="*/ 45 h 94"/>
                <a:gd name="T58" fmla="*/ 61 w 148"/>
                <a:gd name="T59" fmla="*/ 50 h 94"/>
                <a:gd name="T60" fmla="*/ 58 w 148"/>
                <a:gd name="T61" fmla="*/ 54 h 94"/>
                <a:gd name="T62" fmla="*/ 56 w 148"/>
                <a:gd name="T63" fmla="*/ 57 h 94"/>
                <a:gd name="T64" fmla="*/ 55 w 148"/>
                <a:gd name="T65" fmla="*/ 61 h 94"/>
                <a:gd name="T66" fmla="*/ 58 w 148"/>
                <a:gd name="T67" fmla="*/ 63 h 94"/>
                <a:gd name="T68" fmla="*/ 64 w 148"/>
                <a:gd name="T69" fmla="*/ 62 h 94"/>
                <a:gd name="T70" fmla="*/ 71 w 148"/>
                <a:gd name="T71" fmla="*/ 62 h 94"/>
                <a:gd name="T72" fmla="*/ 77 w 148"/>
                <a:gd name="T73" fmla="*/ 63 h 94"/>
                <a:gd name="T74" fmla="*/ 86 w 148"/>
                <a:gd name="T75" fmla="*/ 64 h 94"/>
                <a:gd name="T76" fmla="*/ 99 w 148"/>
                <a:gd name="T77" fmla="*/ 62 h 94"/>
                <a:gd name="T78" fmla="*/ 110 w 148"/>
                <a:gd name="T79" fmla="*/ 61 h 94"/>
                <a:gd name="T80" fmla="*/ 116 w 148"/>
                <a:gd name="T81" fmla="*/ 60 h 94"/>
                <a:gd name="T82" fmla="*/ 123 w 148"/>
                <a:gd name="T83" fmla="*/ 59 h 94"/>
                <a:gd name="T84" fmla="*/ 133 w 148"/>
                <a:gd name="T85" fmla="*/ 57 h 94"/>
                <a:gd name="T86" fmla="*/ 140 w 148"/>
                <a:gd name="T87" fmla="*/ 55 h 94"/>
                <a:gd name="T88" fmla="*/ 146 w 148"/>
                <a:gd name="T89" fmla="*/ 53 h 94"/>
                <a:gd name="T90" fmla="*/ 145 w 148"/>
                <a:gd name="T91" fmla="*/ 50 h 94"/>
                <a:gd name="T92" fmla="*/ 136 w 148"/>
                <a:gd name="T93" fmla="*/ 47 h 94"/>
                <a:gd name="T94" fmla="*/ 128 w 148"/>
                <a:gd name="T95" fmla="*/ 37 h 94"/>
                <a:gd name="T96" fmla="*/ 118 w 148"/>
                <a:gd name="T97" fmla="*/ 23 h 94"/>
                <a:gd name="T98" fmla="*/ 111 w 148"/>
                <a:gd name="T99" fmla="*/ 11 h 94"/>
                <a:gd name="T100" fmla="*/ 109 w 148"/>
                <a:gd name="T101" fmla="*/ 5 h 94"/>
                <a:gd name="T102" fmla="*/ 108 w 148"/>
                <a:gd name="T103" fmla="*/ 1 h 94"/>
                <a:gd name="T104" fmla="*/ 105 w 148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94">
                  <a:moveTo>
                    <a:pt x="102" y="1"/>
                  </a:moveTo>
                  <a:lnTo>
                    <a:pt x="99" y="3"/>
                  </a:lnTo>
                  <a:lnTo>
                    <a:pt x="95" y="4"/>
                  </a:lnTo>
                  <a:lnTo>
                    <a:pt x="90" y="7"/>
                  </a:lnTo>
                  <a:lnTo>
                    <a:pt x="86" y="8"/>
                  </a:lnTo>
                  <a:lnTo>
                    <a:pt x="80" y="11"/>
                  </a:lnTo>
                  <a:lnTo>
                    <a:pt x="73" y="14"/>
                  </a:lnTo>
                  <a:lnTo>
                    <a:pt x="67" y="17"/>
                  </a:lnTo>
                  <a:lnTo>
                    <a:pt x="61" y="20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7"/>
                  </a:lnTo>
                  <a:lnTo>
                    <a:pt x="37" y="30"/>
                  </a:lnTo>
                  <a:lnTo>
                    <a:pt x="32" y="32"/>
                  </a:lnTo>
                  <a:lnTo>
                    <a:pt x="28" y="33"/>
                  </a:lnTo>
                  <a:lnTo>
                    <a:pt x="25" y="34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5" y="70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3" y="76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2" y="93"/>
                  </a:lnTo>
                  <a:lnTo>
                    <a:pt x="3" y="92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0"/>
                  </a:lnTo>
                  <a:lnTo>
                    <a:pt x="13" y="79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5" y="68"/>
                  </a:lnTo>
                  <a:lnTo>
                    <a:pt x="27" y="66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5" y="52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3" y="46"/>
                  </a:lnTo>
                  <a:lnTo>
                    <a:pt x="56" y="43"/>
                  </a:lnTo>
                  <a:lnTo>
                    <a:pt x="59" y="41"/>
                  </a:lnTo>
                  <a:lnTo>
                    <a:pt x="61" y="39"/>
                  </a:lnTo>
                  <a:lnTo>
                    <a:pt x="64" y="38"/>
                  </a:lnTo>
                  <a:lnTo>
                    <a:pt x="66" y="36"/>
                  </a:lnTo>
                  <a:lnTo>
                    <a:pt x="69" y="35"/>
                  </a:lnTo>
                  <a:lnTo>
                    <a:pt x="71" y="33"/>
                  </a:lnTo>
                  <a:lnTo>
                    <a:pt x="73" y="32"/>
                  </a:lnTo>
                  <a:lnTo>
                    <a:pt x="75" y="31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2" y="33"/>
                  </a:lnTo>
                  <a:lnTo>
                    <a:pt x="81" y="34"/>
                  </a:lnTo>
                  <a:lnTo>
                    <a:pt x="80" y="35"/>
                  </a:lnTo>
                  <a:lnTo>
                    <a:pt x="78" y="36"/>
                  </a:lnTo>
                  <a:lnTo>
                    <a:pt x="75" y="38"/>
                  </a:lnTo>
                  <a:lnTo>
                    <a:pt x="73" y="39"/>
                  </a:lnTo>
                  <a:lnTo>
                    <a:pt x="71" y="40"/>
                  </a:lnTo>
                  <a:lnTo>
                    <a:pt x="69" y="41"/>
                  </a:lnTo>
                  <a:lnTo>
                    <a:pt x="68" y="43"/>
                  </a:lnTo>
                  <a:lnTo>
                    <a:pt x="66" y="44"/>
                  </a:lnTo>
                  <a:lnTo>
                    <a:pt x="65" y="45"/>
                  </a:lnTo>
                  <a:lnTo>
                    <a:pt x="64" y="46"/>
                  </a:lnTo>
                  <a:lnTo>
                    <a:pt x="63" y="47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61" y="51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8" y="54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62" y="63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5" y="63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8" y="63"/>
                  </a:lnTo>
                  <a:lnTo>
                    <a:pt x="91" y="63"/>
                  </a:lnTo>
                  <a:lnTo>
                    <a:pt x="95" y="63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5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1" y="60"/>
                  </a:lnTo>
                  <a:lnTo>
                    <a:pt x="113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8" y="59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5" y="58"/>
                  </a:lnTo>
                  <a:lnTo>
                    <a:pt x="128" y="58"/>
                  </a:lnTo>
                  <a:lnTo>
                    <a:pt x="130" y="58"/>
                  </a:lnTo>
                  <a:lnTo>
                    <a:pt x="133" y="57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9" y="55"/>
                  </a:lnTo>
                  <a:lnTo>
                    <a:pt x="140" y="55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6" y="53"/>
                  </a:lnTo>
                  <a:lnTo>
                    <a:pt x="147" y="52"/>
                  </a:lnTo>
                  <a:lnTo>
                    <a:pt x="147" y="51"/>
                  </a:lnTo>
                  <a:lnTo>
                    <a:pt x="146" y="51"/>
                  </a:lnTo>
                  <a:lnTo>
                    <a:pt x="145" y="50"/>
                  </a:lnTo>
                  <a:lnTo>
                    <a:pt x="143" y="50"/>
                  </a:lnTo>
                  <a:lnTo>
                    <a:pt x="141" y="49"/>
                  </a:lnTo>
                  <a:lnTo>
                    <a:pt x="139" y="48"/>
                  </a:lnTo>
                  <a:lnTo>
                    <a:pt x="136" y="47"/>
                  </a:lnTo>
                  <a:lnTo>
                    <a:pt x="135" y="44"/>
                  </a:lnTo>
                  <a:lnTo>
                    <a:pt x="133" y="42"/>
                  </a:lnTo>
                  <a:lnTo>
                    <a:pt x="130" y="39"/>
                  </a:lnTo>
                  <a:lnTo>
                    <a:pt x="128" y="37"/>
                  </a:lnTo>
                  <a:lnTo>
                    <a:pt x="125" y="34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18" y="23"/>
                  </a:lnTo>
                  <a:lnTo>
                    <a:pt x="116" y="21"/>
                  </a:lnTo>
                  <a:lnTo>
                    <a:pt x="114" y="17"/>
                  </a:lnTo>
                  <a:lnTo>
                    <a:pt x="113" y="14"/>
                  </a:lnTo>
                  <a:lnTo>
                    <a:pt x="111" y="11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8" y="2"/>
                  </a:lnTo>
                  <a:lnTo>
                    <a:pt x="108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1"/>
                  </a:lnTo>
                  <a:lnTo>
                    <a:pt x="10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" name="Freeform 515"/>
            <p:cNvSpPr>
              <a:spLocks/>
            </p:cNvSpPr>
            <p:nvPr/>
          </p:nvSpPr>
          <p:spPr bwMode="auto">
            <a:xfrm>
              <a:off x="1461" y="3134"/>
              <a:ext cx="76" cy="54"/>
            </a:xfrm>
            <a:custGeom>
              <a:avLst/>
              <a:gdLst>
                <a:gd name="T0" fmla="*/ 60 w 76"/>
                <a:gd name="T1" fmla="*/ 2 h 54"/>
                <a:gd name="T2" fmla="*/ 54 w 76"/>
                <a:gd name="T3" fmla="*/ 4 h 54"/>
                <a:gd name="T4" fmla="*/ 47 w 76"/>
                <a:gd name="T5" fmla="*/ 9 h 54"/>
                <a:gd name="T6" fmla="*/ 39 w 76"/>
                <a:gd name="T7" fmla="*/ 13 h 54"/>
                <a:gd name="T8" fmla="*/ 31 w 76"/>
                <a:gd name="T9" fmla="*/ 19 h 54"/>
                <a:gd name="T10" fmla="*/ 22 w 76"/>
                <a:gd name="T11" fmla="*/ 25 h 54"/>
                <a:gd name="T12" fmla="*/ 15 w 76"/>
                <a:gd name="T13" fmla="*/ 31 h 54"/>
                <a:gd name="T14" fmla="*/ 8 w 76"/>
                <a:gd name="T15" fmla="*/ 37 h 54"/>
                <a:gd name="T16" fmla="*/ 4 w 76"/>
                <a:gd name="T17" fmla="*/ 42 h 54"/>
                <a:gd name="T18" fmla="*/ 2 w 76"/>
                <a:gd name="T19" fmla="*/ 47 h 54"/>
                <a:gd name="T20" fmla="*/ 0 w 76"/>
                <a:gd name="T21" fmla="*/ 50 h 54"/>
                <a:gd name="T22" fmla="*/ 0 w 76"/>
                <a:gd name="T23" fmla="*/ 52 h 54"/>
                <a:gd name="T24" fmla="*/ 1 w 76"/>
                <a:gd name="T25" fmla="*/ 53 h 54"/>
                <a:gd name="T26" fmla="*/ 4 w 76"/>
                <a:gd name="T27" fmla="*/ 52 h 54"/>
                <a:gd name="T28" fmla="*/ 6 w 76"/>
                <a:gd name="T29" fmla="*/ 50 h 54"/>
                <a:gd name="T30" fmla="*/ 10 w 76"/>
                <a:gd name="T31" fmla="*/ 47 h 54"/>
                <a:gd name="T32" fmla="*/ 15 w 76"/>
                <a:gd name="T33" fmla="*/ 42 h 54"/>
                <a:gd name="T34" fmla="*/ 21 w 76"/>
                <a:gd name="T35" fmla="*/ 37 h 54"/>
                <a:gd name="T36" fmla="*/ 29 w 76"/>
                <a:gd name="T37" fmla="*/ 31 h 54"/>
                <a:gd name="T38" fmla="*/ 36 w 76"/>
                <a:gd name="T39" fmla="*/ 24 h 54"/>
                <a:gd name="T40" fmla="*/ 44 w 76"/>
                <a:gd name="T41" fmla="*/ 19 h 54"/>
                <a:gd name="T42" fmla="*/ 53 w 76"/>
                <a:gd name="T43" fmla="*/ 14 h 54"/>
                <a:gd name="T44" fmla="*/ 60 w 76"/>
                <a:gd name="T45" fmla="*/ 11 h 54"/>
                <a:gd name="T46" fmla="*/ 66 w 76"/>
                <a:gd name="T47" fmla="*/ 9 h 54"/>
                <a:gd name="T48" fmla="*/ 70 w 76"/>
                <a:gd name="T49" fmla="*/ 8 h 54"/>
                <a:gd name="T50" fmla="*/ 73 w 76"/>
                <a:gd name="T51" fmla="*/ 6 h 54"/>
                <a:gd name="T52" fmla="*/ 74 w 76"/>
                <a:gd name="T53" fmla="*/ 4 h 54"/>
                <a:gd name="T54" fmla="*/ 74 w 76"/>
                <a:gd name="T55" fmla="*/ 3 h 54"/>
                <a:gd name="T56" fmla="*/ 73 w 76"/>
                <a:gd name="T57" fmla="*/ 1 h 54"/>
                <a:gd name="T58" fmla="*/ 70 w 76"/>
                <a:gd name="T59" fmla="*/ 0 h 54"/>
                <a:gd name="T60" fmla="*/ 67 w 76"/>
                <a:gd name="T61" fmla="*/ 0 h 54"/>
                <a:gd name="T62" fmla="*/ 62 w 76"/>
                <a:gd name="T6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54">
                  <a:moveTo>
                    <a:pt x="62" y="1"/>
                  </a:moveTo>
                  <a:lnTo>
                    <a:pt x="60" y="2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1" y="7"/>
                  </a:lnTo>
                  <a:lnTo>
                    <a:pt x="47" y="9"/>
                  </a:lnTo>
                  <a:lnTo>
                    <a:pt x="43" y="11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1" y="19"/>
                  </a:lnTo>
                  <a:lnTo>
                    <a:pt x="26" y="22"/>
                  </a:lnTo>
                  <a:lnTo>
                    <a:pt x="22" y="25"/>
                  </a:lnTo>
                  <a:lnTo>
                    <a:pt x="19" y="28"/>
                  </a:lnTo>
                  <a:lnTo>
                    <a:pt x="15" y="31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3" y="53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6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8" y="40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32" y="27"/>
                  </a:lnTo>
                  <a:lnTo>
                    <a:pt x="36" y="24"/>
                  </a:lnTo>
                  <a:lnTo>
                    <a:pt x="41" y="22"/>
                  </a:lnTo>
                  <a:lnTo>
                    <a:pt x="44" y="19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6" y="12"/>
                  </a:lnTo>
                  <a:lnTo>
                    <a:pt x="60" y="11"/>
                  </a:lnTo>
                  <a:lnTo>
                    <a:pt x="63" y="10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70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" name="Freeform 516"/>
            <p:cNvSpPr>
              <a:spLocks/>
            </p:cNvSpPr>
            <p:nvPr/>
          </p:nvSpPr>
          <p:spPr bwMode="auto">
            <a:xfrm>
              <a:off x="1535" y="3073"/>
              <a:ext cx="9" cy="23"/>
            </a:xfrm>
            <a:custGeom>
              <a:avLst/>
              <a:gdLst>
                <a:gd name="T0" fmla="*/ 1 w 9"/>
                <a:gd name="T1" fmla="*/ 6 h 23"/>
                <a:gd name="T2" fmla="*/ 2 w 9"/>
                <a:gd name="T3" fmla="*/ 6 h 23"/>
                <a:gd name="T4" fmla="*/ 3 w 9"/>
                <a:gd name="T5" fmla="*/ 6 h 23"/>
                <a:gd name="T6" fmla="*/ 3 w 9"/>
                <a:gd name="T7" fmla="*/ 5 h 23"/>
                <a:gd name="T8" fmla="*/ 5 w 9"/>
                <a:gd name="T9" fmla="*/ 3 h 23"/>
                <a:gd name="T10" fmla="*/ 5 w 9"/>
                <a:gd name="T11" fmla="*/ 2 h 23"/>
                <a:gd name="T12" fmla="*/ 6 w 9"/>
                <a:gd name="T13" fmla="*/ 1 h 23"/>
                <a:gd name="T14" fmla="*/ 6 w 9"/>
                <a:gd name="T15" fmla="*/ 0 h 23"/>
                <a:gd name="T16" fmla="*/ 7 w 9"/>
                <a:gd name="T17" fmla="*/ 1 h 23"/>
                <a:gd name="T18" fmla="*/ 7 w 9"/>
                <a:gd name="T19" fmla="*/ 2 h 23"/>
                <a:gd name="T20" fmla="*/ 7 w 9"/>
                <a:gd name="T21" fmla="*/ 5 h 23"/>
                <a:gd name="T22" fmla="*/ 7 w 9"/>
                <a:gd name="T23" fmla="*/ 6 h 23"/>
                <a:gd name="T24" fmla="*/ 7 w 9"/>
                <a:gd name="T25" fmla="*/ 9 h 23"/>
                <a:gd name="T26" fmla="*/ 7 w 9"/>
                <a:gd name="T27" fmla="*/ 10 h 23"/>
                <a:gd name="T28" fmla="*/ 8 w 9"/>
                <a:gd name="T29" fmla="*/ 12 h 23"/>
                <a:gd name="T30" fmla="*/ 8 w 9"/>
                <a:gd name="T31" fmla="*/ 13 h 23"/>
                <a:gd name="T32" fmla="*/ 8 w 9"/>
                <a:gd name="T33" fmla="*/ 15 h 23"/>
                <a:gd name="T34" fmla="*/ 8 w 9"/>
                <a:gd name="T35" fmla="*/ 17 h 23"/>
                <a:gd name="T36" fmla="*/ 8 w 9"/>
                <a:gd name="T37" fmla="*/ 18 h 23"/>
                <a:gd name="T38" fmla="*/ 8 w 9"/>
                <a:gd name="T39" fmla="*/ 20 h 23"/>
                <a:gd name="T40" fmla="*/ 7 w 9"/>
                <a:gd name="T41" fmla="*/ 21 h 23"/>
                <a:gd name="T42" fmla="*/ 7 w 9"/>
                <a:gd name="T43" fmla="*/ 22 h 23"/>
                <a:gd name="T44" fmla="*/ 6 w 9"/>
                <a:gd name="T45" fmla="*/ 21 h 23"/>
                <a:gd name="T46" fmla="*/ 6 w 9"/>
                <a:gd name="T47" fmla="*/ 20 h 23"/>
                <a:gd name="T48" fmla="*/ 6 w 9"/>
                <a:gd name="T49" fmla="*/ 19 h 23"/>
                <a:gd name="T50" fmla="*/ 6 w 9"/>
                <a:gd name="T51" fmla="*/ 17 h 23"/>
                <a:gd name="T52" fmla="*/ 6 w 9"/>
                <a:gd name="T53" fmla="*/ 16 h 23"/>
                <a:gd name="T54" fmla="*/ 5 w 9"/>
                <a:gd name="T55" fmla="*/ 14 h 23"/>
                <a:gd name="T56" fmla="*/ 5 w 9"/>
                <a:gd name="T57" fmla="*/ 13 h 23"/>
                <a:gd name="T58" fmla="*/ 5 w 9"/>
                <a:gd name="T59" fmla="*/ 11 h 23"/>
                <a:gd name="T60" fmla="*/ 5 w 9"/>
                <a:gd name="T61" fmla="*/ 9 h 23"/>
                <a:gd name="T62" fmla="*/ 5 w 9"/>
                <a:gd name="T63" fmla="*/ 9 h 23"/>
                <a:gd name="T64" fmla="*/ 5 w 9"/>
                <a:gd name="T65" fmla="*/ 10 h 23"/>
                <a:gd name="T66" fmla="*/ 4 w 9"/>
                <a:gd name="T67" fmla="*/ 11 h 23"/>
                <a:gd name="T68" fmla="*/ 3 w 9"/>
                <a:gd name="T69" fmla="*/ 11 h 23"/>
                <a:gd name="T70" fmla="*/ 2 w 9"/>
                <a:gd name="T71" fmla="*/ 11 h 23"/>
                <a:gd name="T72" fmla="*/ 1 w 9"/>
                <a:gd name="T73" fmla="*/ 10 h 23"/>
                <a:gd name="T74" fmla="*/ 1 w 9"/>
                <a:gd name="T75" fmla="*/ 9 h 23"/>
                <a:gd name="T76" fmla="*/ 1 w 9"/>
                <a:gd name="T77" fmla="*/ 8 h 23"/>
                <a:gd name="T78" fmla="*/ 1 w 9"/>
                <a:gd name="T7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23">
                  <a:moveTo>
                    <a:pt x="1" y="6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3" name="Freeform 517"/>
            <p:cNvSpPr>
              <a:spLocks/>
            </p:cNvSpPr>
            <p:nvPr/>
          </p:nvSpPr>
          <p:spPr bwMode="auto">
            <a:xfrm>
              <a:off x="1542" y="3104"/>
              <a:ext cx="12" cy="26"/>
            </a:xfrm>
            <a:custGeom>
              <a:avLst/>
              <a:gdLst>
                <a:gd name="T0" fmla="*/ 0 w 12"/>
                <a:gd name="T1" fmla="*/ 2 h 26"/>
                <a:gd name="T2" fmla="*/ 0 w 12"/>
                <a:gd name="T3" fmla="*/ 2 h 26"/>
                <a:gd name="T4" fmla="*/ 0 w 12"/>
                <a:gd name="T5" fmla="*/ 3 h 26"/>
                <a:gd name="T6" fmla="*/ 1 w 12"/>
                <a:gd name="T7" fmla="*/ 4 h 26"/>
                <a:gd name="T8" fmla="*/ 1 w 12"/>
                <a:gd name="T9" fmla="*/ 5 h 26"/>
                <a:gd name="T10" fmla="*/ 1 w 12"/>
                <a:gd name="T11" fmla="*/ 6 h 26"/>
                <a:gd name="T12" fmla="*/ 1 w 12"/>
                <a:gd name="T13" fmla="*/ 6 h 26"/>
                <a:gd name="T14" fmla="*/ 1 w 12"/>
                <a:gd name="T15" fmla="*/ 8 h 26"/>
                <a:gd name="T16" fmla="*/ 2 w 12"/>
                <a:gd name="T17" fmla="*/ 9 h 26"/>
                <a:gd name="T18" fmla="*/ 2 w 12"/>
                <a:gd name="T19" fmla="*/ 10 h 26"/>
                <a:gd name="T20" fmla="*/ 3 w 12"/>
                <a:gd name="T21" fmla="*/ 10 h 26"/>
                <a:gd name="T22" fmla="*/ 3 w 12"/>
                <a:gd name="T23" fmla="*/ 12 h 26"/>
                <a:gd name="T24" fmla="*/ 3 w 12"/>
                <a:gd name="T25" fmla="*/ 13 h 26"/>
                <a:gd name="T26" fmla="*/ 4 w 12"/>
                <a:gd name="T27" fmla="*/ 15 h 26"/>
                <a:gd name="T28" fmla="*/ 5 w 12"/>
                <a:gd name="T29" fmla="*/ 15 h 26"/>
                <a:gd name="T30" fmla="*/ 5 w 12"/>
                <a:gd name="T31" fmla="*/ 17 h 26"/>
                <a:gd name="T32" fmla="*/ 5 w 12"/>
                <a:gd name="T33" fmla="*/ 19 h 26"/>
                <a:gd name="T34" fmla="*/ 6 w 12"/>
                <a:gd name="T35" fmla="*/ 20 h 26"/>
                <a:gd name="T36" fmla="*/ 7 w 12"/>
                <a:gd name="T37" fmla="*/ 22 h 26"/>
                <a:gd name="T38" fmla="*/ 8 w 12"/>
                <a:gd name="T39" fmla="*/ 23 h 26"/>
                <a:gd name="T40" fmla="*/ 8 w 12"/>
                <a:gd name="T41" fmla="*/ 24 h 26"/>
                <a:gd name="T42" fmla="*/ 8 w 12"/>
                <a:gd name="T43" fmla="*/ 25 h 26"/>
                <a:gd name="T44" fmla="*/ 9 w 12"/>
                <a:gd name="T45" fmla="*/ 25 h 26"/>
                <a:gd name="T46" fmla="*/ 10 w 12"/>
                <a:gd name="T47" fmla="*/ 25 h 26"/>
                <a:gd name="T48" fmla="*/ 10 w 12"/>
                <a:gd name="T49" fmla="*/ 25 h 26"/>
                <a:gd name="T50" fmla="*/ 11 w 12"/>
                <a:gd name="T51" fmla="*/ 24 h 26"/>
                <a:gd name="T52" fmla="*/ 11 w 12"/>
                <a:gd name="T53" fmla="*/ 23 h 26"/>
                <a:gd name="T54" fmla="*/ 10 w 12"/>
                <a:gd name="T55" fmla="*/ 23 h 26"/>
                <a:gd name="T56" fmla="*/ 10 w 12"/>
                <a:gd name="T57" fmla="*/ 22 h 26"/>
                <a:gd name="T58" fmla="*/ 10 w 12"/>
                <a:gd name="T59" fmla="*/ 21 h 26"/>
                <a:gd name="T60" fmla="*/ 10 w 12"/>
                <a:gd name="T61" fmla="*/ 19 h 26"/>
                <a:gd name="T62" fmla="*/ 9 w 12"/>
                <a:gd name="T63" fmla="*/ 18 h 26"/>
                <a:gd name="T64" fmla="*/ 8 w 12"/>
                <a:gd name="T65" fmla="*/ 17 h 26"/>
                <a:gd name="T66" fmla="*/ 8 w 12"/>
                <a:gd name="T67" fmla="*/ 15 h 26"/>
                <a:gd name="T68" fmla="*/ 8 w 12"/>
                <a:gd name="T69" fmla="*/ 15 h 26"/>
                <a:gd name="T70" fmla="*/ 7 w 12"/>
                <a:gd name="T71" fmla="*/ 13 h 26"/>
                <a:gd name="T72" fmla="*/ 7 w 12"/>
                <a:gd name="T73" fmla="*/ 12 h 26"/>
                <a:gd name="T74" fmla="*/ 6 w 12"/>
                <a:gd name="T75" fmla="*/ 11 h 26"/>
                <a:gd name="T76" fmla="*/ 6 w 12"/>
                <a:gd name="T77" fmla="*/ 10 h 26"/>
                <a:gd name="T78" fmla="*/ 6 w 12"/>
                <a:gd name="T79" fmla="*/ 10 h 26"/>
                <a:gd name="T80" fmla="*/ 6 w 12"/>
                <a:gd name="T81" fmla="*/ 9 h 26"/>
                <a:gd name="T82" fmla="*/ 5 w 12"/>
                <a:gd name="T83" fmla="*/ 7 h 26"/>
                <a:gd name="T84" fmla="*/ 5 w 12"/>
                <a:gd name="T85" fmla="*/ 6 h 26"/>
                <a:gd name="T86" fmla="*/ 5 w 12"/>
                <a:gd name="T87" fmla="*/ 6 h 26"/>
                <a:gd name="T88" fmla="*/ 5 w 12"/>
                <a:gd name="T89" fmla="*/ 5 h 26"/>
                <a:gd name="T90" fmla="*/ 5 w 12"/>
                <a:gd name="T91" fmla="*/ 4 h 26"/>
                <a:gd name="T92" fmla="*/ 5 w 12"/>
                <a:gd name="T93" fmla="*/ 3 h 26"/>
                <a:gd name="T94" fmla="*/ 4 w 12"/>
                <a:gd name="T95" fmla="*/ 2 h 26"/>
                <a:gd name="T96" fmla="*/ 4 w 12"/>
                <a:gd name="T97" fmla="*/ 2 h 26"/>
                <a:gd name="T98" fmla="*/ 3 w 12"/>
                <a:gd name="T99" fmla="*/ 1 h 26"/>
                <a:gd name="T100" fmla="*/ 3 w 12"/>
                <a:gd name="T101" fmla="*/ 1 h 26"/>
                <a:gd name="T102" fmla="*/ 3 w 12"/>
                <a:gd name="T103" fmla="*/ 0 h 26"/>
                <a:gd name="T104" fmla="*/ 2 w 12"/>
                <a:gd name="T105" fmla="*/ 0 h 26"/>
                <a:gd name="T106" fmla="*/ 1 w 12"/>
                <a:gd name="T107" fmla="*/ 0 h 26"/>
                <a:gd name="T108" fmla="*/ 1 w 12"/>
                <a:gd name="T109" fmla="*/ 0 h 26"/>
                <a:gd name="T110" fmla="*/ 0 w 12"/>
                <a:gd name="T111" fmla="*/ 0 h 26"/>
                <a:gd name="T112" fmla="*/ 0 w 12"/>
                <a:gd name="T113" fmla="*/ 1 h 26"/>
                <a:gd name="T114" fmla="*/ 0 w 12"/>
                <a:gd name="T1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" h="26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80" name="Group 724"/>
          <p:cNvGrpSpPr>
            <a:grpSpLocks/>
          </p:cNvGrpSpPr>
          <p:nvPr/>
        </p:nvGrpSpPr>
        <p:grpSpPr bwMode="auto">
          <a:xfrm>
            <a:off x="915988" y="5692775"/>
            <a:ext cx="768350" cy="768350"/>
            <a:chOff x="577" y="3422"/>
            <a:chExt cx="484" cy="484"/>
          </a:xfrm>
        </p:grpSpPr>
        <p:sp>
          <p:nvSpPr>
            <p:cNvPr id="19975" name="Freeform 519"/>
            <p:cNvSpPr>
              <a:spLocks/>
            </p:cNvSpPr>
            <p:nvPr/>
          </p:nvSpPr>
          <p:spPr bwMode="auto">
            <a:xfrm>
              <a:off x="577" y="3422"/>
              <a:ext cx="478" cy="478"/>
            </a:xfrm>
            <a:custGeom>
              <a:avLst/>
              <a:gdLst>
                <a:gd name="T0" fmla="*/ 246 w 478"/>
                <a:gd name="T1" fmla="*/ 477 h 478"/>
                <a:gd name="T2" fmla="*/ 293 w 478"/>
                <a:gd name="T3" fmla="*/ 470 h 478"/>
                <a:gd name="T4" fmla="*/ 337 w 478"/>
                <a:gd name="T5" fmla="*/ 455 h 478"/>
                <a:gd name="T6" fmla="*/ 377 w 478"/>
                <a:gd name="T7" fmla="*/ 433 h 478"/>
                <a:gd name="T8" fmla="*/ 412 w 478"/>
                <a:gd name="T9" fmla="*/ 402 h 478"/>
                <a:gd name="T10" fmla="*/ 439 w 478"/>
                <a:gd name="T11" fmla="*/ 366 h 478"/>
                <a:gd name="T12" fmla="*/ 460 w 478"/>
                <a:gd name="T13" fmla="*/ 325 h 478"/>
                <a:gd name="T14" fmla="*/ 473 w 478"/>
                <a:gd name="T15" fmla="*/ 278 h 478"/>
                <a:gd name="T16" fmla="*/ 477 w 478"/>
                <a:gd name="T17" fmla="*/ 230 h 478"/>
                <a:gd name="T18" fmla="*/ 470 w 478"/>
                <a:gd name="T19" fmla="*/ 183 h 478"/>
                <a:gd name="T20" fmla="*/ 455 w 478"/>
                <a:gd name="T21" fmla="*/ 139 h 478"/>
                <a:gd name="T22" fmla="*/ 432 w 478"/>
                <a:gd name="T23" fmla="*/ 100 h 478"/>
                <a:gd name="T24" fmla="*/ 402 w 478"/>
                <a:gd name="T25" fmla="*/ 65 h 478"/>
                <a:gd name="T26" fmla="*/ 365 w 478"/>
                <a:gd name="T27" fmla="*/ 37 h 478"/>
                <a:gd name="T28" fmla="*/ 324 w 478"/>
                <a:gd name="T29" fmla="*/ 16 h 478"/>
                <a:gd name="T30" fmla="*/ 278 w 478"/>
                <a:gd name="T31" fmla="*/ 3 h 478"/>
                <a:gd name="T32" fmla="*/ 230 w 478"/>
                <a:gd name="T33" fmla="*/ 0 h 478"/>
                <a:gd name="T34" fmla="*/ 183 w 478"/>
                <a:gd name="T35" fmla="*/ 6 h 478"/>
                <a:gd name="T36" fmla="*/ 139 w 478"/>
                <a:gd name="T37" fmla="*/ 21 h 478"/>
                <a:gd name="T38" fmla="*/ 99 w 478"/>
                <a:gd name="T39" fmla="*/ 44 h 478"/>
                <a:gd name="T40" fmla="*/ 65 w 478"/>
                <a:gd name="T41" fmla="*/ 74 h 478"/>
                <a:gd name="T42" fmla="*/ 37 w 478"/>
                <a:gd name="T43" fmla="*/ 111 h 478"/>
                <a:gd name="T44" fmla="*/ 16 w 478"/>
                <a:gd name="T45" fmla="*/ 152 h 478"/>
                <a:gd name="T46" fmla="*/ 3 w 478"/>
                <a:gd name="T47" fmla="*/ 198 h 478"/>
                <a:gd name="T48" fmla="*/ 0 w 478"/>
                <a:gd name="T49" fmla="*/ 247 h 478"/>
                <a:gd name="T50" fmla="*/ 6 w 478"/>
                <a:gd name="T51" fmla="*/ 293 h 478"/>
                <a:gd name="T52" fmla="*/ 21 w 478"/>
                <a:gd name="T53" fmla="*/ 338 h 478"/>
                <a:gd name="T54" fmla="*/ 43 w 478"/>
                <a:gd name="T55" fmla="*/ 377 h 478"/>
                <a:gd name="T56" fmla="*/ 74 w 478"/>
                <a:gd name="T57" fmla="*/ 412 h 478"/>
                <a:gd name="T58" fmla="*/ 110 w 478"/>
                <a:gd name="T59" fmla="*/ 439 h 478"/>
                <a:gd name="T60" fmla="*/ 152 w 478"/>
                <a:gd name="T61" fmla="*/ 461 h 478"/>
                <a:gd name="T62" fmla="*/ 198 w 478"/>
                <a:gd name="T63" fmla="*/ 47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8" h="478">
                  <a:moveTo>
                    <a:pt x="222" y="476"/>
                  </a:moveTo>
                  <a:lnTo>
                    <a:pt x="246" y="477"/>
                  </a:lnTo>
                  <a:lnTo>
                    <a:pt x="270" y="475"/>
                  </a:lnTo>
                  <a:lnTo>
                    <a:pt x="293" y="470"/>
                  </a:lnTo>
                  <a:lnTo>
                    <a:pt x="316" y="464"/>
                  </a:lnTo>
                  <a:lnTo>
                    <a:pt x="337" y="455"/>
                  </a:lnTo>
                  <a:lnTo>
                    <a:pt x="358" y="444"/>
                  </a:lnTo>
                  <a:lnTo>
                    <a:pt x="377" y="433"/>
                  </a:lnTo>
                  <a:lnTo>
                    <a:pt x="395" y="418"/>
                  </a:lnTo>
                  <a:lnTo>
                    <a:pt x="412" y="402"/>
                  </a:lnTo>
                  <a:lnTo>
                    <a:pt x="427" y="385"/>
                  </a:lnTo>
                  <a:lnTo>
                    <a:pt x="439" y="366"/>
                  </a:lnTo>
                  <a:lnTo>
                    <a:pt x="451" y="346"/>
                  </a:lnTo>
                  <a:lnTo>
                    <a:pt x="460" y="325"/>
                  </a:lnTo>
                  <a:lnTo>
                    <a:pt x="468" y="302"/>
                  </a:lnTo>
                  <a:lnTo>
                    <a:pt x="473" y="278"/>
                  </a:lnTo>
                  <a:lnTo>
                    <a:pt x="476" y="255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5" y="139"/>
                  </a:lnTo>
                  <a:lnTo>
                    <a:pt x="444" y="119"/>
                  </a:lnTo>
                  <a:lnTo>
                    <a:pt x="432" y="100"/>
                  </a:lnTo>
                  <a:lnTo>
                    <a:pt x="418" y="82"/>
                  </a:lnTo>
                  <a:lnTo>
                    <a:pt x="402" y="65"/>
                  </a:lnTo>
                  <a:lnTo>
                    <a:pt x="384" y="50"/>
                  </a:lnTo>
                  <a:lnTo>
                    <a:pt x="365" y="37"/>
                  </a:lnTo>
                  <a:lnTo>
                    <a:pt x="346" y="26"/>
                  </a:lnTo>
                  <a:lnTo>
                    <a:pt x="324" y="16"/>
                  </a:lnTo>
                  <a:lnTo>
                    <a:pt x="302" y="9"/>
                  </a:lnTo>
                  <a:lnTo>
                    <a:pt x="278" y="3"/>
                  </a:lnTo>
                  <a:lnTo>
                    <a:pt x="254" y="0"/>
                  </a:lnTo>
                  <a:lnTo>
                    <a:pt x="230" y="0"/>
                  </a:lnTo>
                  <a:lnTo>
                    <a:pt x="206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9" y="21"/>
                  </a:lnTo>
                  <a:lnTo>
                    <a:pt x="119" y="32"/>
                  </a:lnTo>
                  <a:lnTo>
                    <a:pt x="99" y="44"/>
                  </a:lnTo>
                  <a:lnTo>
                    <a:pt x="81" y="58"/>
                  </a:lnTo>
                  <a:lnTo>
                    <a:pt x="65" y="74"/>
                  </a:lnTo>
                  <a:lnTo>
                    <a:pt x="49" y="92"/>
                  </a:lnTo>
                  <a:lnTo>
                    <a:pt x="37" y="111"/>
                  </a:lnTo>
                  <a:lnTo>
                    <a:pt x="25" y="130"/>
                  </a:lnTo>
                  <a:lnTo>
                    <a:pt x="16" y="152"/>
                  </a:lnTo>
                  <a:lnTo>
                    <a:pt x="8" y="175"/>
                  </a:lnTo>
                  <a:lnTo>
                    <a:pt x="3" y="198"/>
                  </a:lnTo>
                  <a:lnTo>
                    <a:pt x="0" y="222"/>
                  </a:lnTo>
                  <a:lnTo>
                    <a:pt x="0" y="247"/>
                  </a:lnTo>
                  <a:lnTo>
                    <a:pt x="2" y="271"/>
                  </a:lnTo>
                  <a:lnTo>
                    <a:pt x="6" y="293"/>
                  </a:lnTo>
                  <a:lnTo>
                    <a:pt x="12" y="316"/>
                  </a:lnTo>
                  <a:lnTo>
                    <a:pt x="21" y="338"/>
                  </a:lnTo>
                  <a:lnTo>
                    <a:pt x="32" y="358"/>
                  </a:lnTo>
                  <a:lnTo>
                    <a:pt x="43" y="377"/>
                  </a:lnTo>
                  <a:lnTo>
                    <a:pt x="58" y="395"/>
                  </a:lnTo>
                  <a:lnTo>
                    <a:pt x="74" y="412"/>
                  </a:lnTo>
                  <a:lnTo>
                    <a:pt x="91" y="427"/>
                  </a:lnTo>
                  <a:lnTo>
                    <a:pt x="110" y="439"/>
                  </a:lnTo>
                  <a:lnTo>
                    <a:pt x="130" y="451"/>
                  </a:lnTo>
                  <a:lnTo>
                    <a:pt x="152" y="461"/>
                  </a:lnTo>
                  <a:lnTo>
                    <a:pt x="174" y="468"/>
                  </a:lnTo>
                  <a:lnTo>
                    <a:pt x="198" y="474"/>
                  </a:lnTo>
                  <a:lnTo>
                    <a:pt x="222" y="47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6" name="Freeform 520"/>
            <p:cNvSpPr>
              <a:spLocks/>
            </p:cNvSpPr>
            <p:nvPr/>
          </p:nvSpPr>
          <p:spPr bwMode="auto">
            <a:xfrm>
              <a:off x="577" y="3422"/>
              <a:ext cx="484" cy="484"/>
            </a:xfrm>
            <a:custGeom>
              <a:avLst/>
              <a:gdLst>
                <a:gd name="T0" fmla="*/ 249 w 484"/>
                <a:gd name="T1" fmla="*/ 483 h 484"/>
                <a:gd name="T2" fmla="*/ 297 w 484"/>
                <a:gd name="T3" fmla="*/ 476 h 484"/>
                <a:gd name="T4" fmla="*/ 341 w 484"/>
                <a:gd name="T5" fmla="*/ 461 h 484"/>
                <a:gd name="T6" fmla="*/ 382 w 484"/>
                <a:gd name="T7" fmla="*/ 438 h 484"/>
                <a:gd name="T8" fmla="*/ 417 w 484"/>
                <a:gd name="T9" fmla="*/ 407 h 484"/>
                <a:gd name="T10" fmla="*/ 445 w 484"/>
                <a:gd name="T11" fmla="*/ 371 h 484"/>
                <a:gd name="T12" fmla="*/ 466 w 484"/>
                <a:gd name="T13" fmla="*/ 329 h 484"/>
                <a:gd name="T14" fmla="*/ 479 w 484"/>
                <a:gd name="T15" fmla="*/ 282 h 484"/>
                <a:gd name="T16" fmla="*/ 483 w 484"/>
                <a:gd name="T17" fmla="*/ 233 h 484"/>
                <a:gd name="T18" fmla="*/ 476 w 484"/>
                <a:gd name="T19" fmla="*/ 185 h 484"/>
                <a:gd name="T20" fmla="*/ 461 w 484"/>
                <a:gd name="T21" fmla="*/ 141 h 484"/>
                <a:gd name="T22" fmla="*/ 437 w 484"/>
                <a:gd name="T23" fmla="*/ 101 h 484"/>
                <a:gd name="T24" fmla="*/ 407 w 484"/>
                <a:gd name="T25" fmla="*/ 66 h 484"/>
                <a:gd name="T26" fmla="*/ 370 w 484"/>
                <a:gd name="T27" fmla="*/ 37 h 484"/>
                <a:gd name="T28" fmla="*/ 328 w 484"/>
                <a:gd name="T29" fmla="*/ 16 h 484"/>
                <a:gd name="T30" fmla="*/ 282 w 484"/>
                <a:gd name="T31" fmla="*/ 3 h 484"/>
                <a:gd name="T32" fmla="*/ 233 w 484"/>
                <a:gd name="T33" fmla="*/ 0 h 484"/>
                <a:gd name="T34" fmla="*/ 185 w 484"/>
                <a:gd name="T35" fmla="*/ 6 h 484"/>
                <a:gd name="T36" fmla="*/ 141 w 484"/>
                <a:gd name="T37" fmla="*/ 21 h 484"/>
                <a:gd name="T38" fmla="*/ 100 w 484"/>
                <a:gd name="T39" fmla="*/ 45 h 484"/>
                <a:gd name="T40" fmla="*/ 66 w 484"/>
                <a:gd name="T41" fmla="*/ 75 h 484"/>
                <a:gd name="T42" fmla="*/ 37 w 484"/>
                <a:gd name="T43" fmla="*/ 112 h 484"/>
                <a:gd name="T44" fmla="*/ 16 w 484"/>
                <a:gd name="T45" fmla="*/ 154 h 484"/>
                <a:gd name="T46" fmla="*/ 3 w 484"/>
                <a:gd name="T47" fmla="*/ 200 h 484"/>
                <a:gd name="T48" fmla="*/ 0 w 484"/>
                <a:gd name="T49" fmla="*/ 250 h 484"/>
                <a:gd name="T50" fmla="*/ 6 w 484"/>
                <a:gd name="T51" fmla="*/ 297 h 484"/>
                <a:gd name="T52" fmla="*/ 21 w 484"/>
                <a:gd name="T53" fmla="*/ 342 h 484"/>
                <a:gd name="T54" fmla="*/ 44 w 484"/>
                <a:gd name="T55" fmla="*/ 382 h 484"/>
                <a:gd name="T56" fmla="*/ 75 w 484"/>
                <a:gd name="T57" fmla="*/ 417 h 484"/>
                <a:gd name="T58" fmla="*/ 111 w 484"/>
                <a:gd name="T59" fmla="*/ 445 h 484"/>
                <a:gd name="T60" fmla="*/ 154 w 484"/>
                <a:gd name="T61" fmla="*/ 467 h 484"/>
                <a:gd name="T62" fmla="*/ 200 w 484"/>
                <a:gd name="T63" fmla="*/ 48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484">
                  <a:moveTo>
                    <a:pt x="225" y="482"/>
                  </a:moveTo>
                  <a:lnTo>
                    <a:pt x="249" y="483"/>
                  </a:lnTo>
                  <a:lnTo>
                    <a:pt x="273" y="481"/>
                  </a:lnTo>
                  <a:lnTo>
                    <a:pt x="297" y="476"/>
                  </a:lnTo>
                  <a:lnTo>
                    <a:pt x="320" y="470"/>
                  </a:lnTo>
                  <a:lnTo>
                    <a:pt x="341" y="461"/>
                  </a:lnTo>
                  <a:lnTo>
                    <a:pt x="362" y="450"/>
                  </a:lnTo>
                  <a:lnTo>
                    <a:pt x="382" y="438"/>
                  </a:lnTo>
                  <a:lnTo>
                    <a:pt x="400" y="423"/>
                  </a:lnTo>
                  <a:lnTo>
                    <a:pt x="417" y="407"/>
                  </a:lnTo>
                  <a:lnTo>
                    <a:pt x="432" y="390"/>
                  </a:lnTo>
                  <a:lnTo>
                    <a:pt x="445" y="371"/>
                  </a:lnTo>
                  <a:lnTo>
                    <a:pt x="457" y="350"/>
                  </a:lnTo>
                  <a:lnTo>
                    <a:pt x="466" y="329"/>
                  </a:lnTo>
                  <a:lnTo>
                    <a:pt x="474" y="306"/>
                  </a:lnTo>
                  <a:lnTo>
                    <a:pt x="479" y="282"/>
                  </a:lnTo>
                  <a:lnTo>
                    <a:pt x="482" y="258"/>
                  </a:lnTo>
                  <a:lnTo>
                    <a:pt x="483" y="233"/>
                  </a:lnTo>
                  <a:lnTo>
                    <a:pt x="481" y="209"/>
                  </a:lnTo>
                  <a:lnTo>
                    <a:pt x="476" y="185"/>
                  </a:lnTo>
                  <a:lnTo>
                    <a:pt x="470" y="163"/>
                  </a:lnTo>
                  <a:lnTo>
                    <a:pt x="461" y="141"/>
                  </a:lnTo>
                  <a:lnTo>
                    <a:pt x="450" y="120"/>
                  </a:lnTo>
                  <a:lnTo>
                    <a:pt x="437" y="101"/>
                  </a:lnTo>
                  <a:lnTo>
                    <a:pt x="423" y="83"/>
                  </a:lnTo>
                  <a:lnTo>
                    <a:pt x="407" y="66"/>
                  </a:lnTo>
                  <a:lnTo>
                    <a:pt x="389" y="51"/>
                  </a:lnTo>
                  <a:lnTo>
                    <a:pt x="370" y="37"/>
                  </a:lnTo>
                  <a:lnTo>
                    <a:pt x="350" y="26"/>
                  </a:lnTo>
                  <a:lnTo>
                    <a:pt x="328" y="16"/>
                  </a:lnTo>
                  <a:lnTo>
                    <a:pt x="306" y="9"/>
                  </a:lnTo>
                  <a:lnTo>
                    <a:pt x="282" y="3"/>
                  </a:lnTo>
                  <a:lnTo>
                    <a:pt x="257" y="0"/>
                  </a:lnTo>
                  <a:lnTo>
                    <a:pt x="233" y="0"/>
                  </a:lnTo>
                  <a:lnTo>
                    <a:pt x="209" y="2"/>
                  </a:lnTo>
                  <a:lnTo>
                    <a:pt x="185" y="6"/>
                  </a:lnTo>
                  <a:lnTo>
                    <a:pt x="162" y="13"/>
                  </a:lnTo>
                  <a:lnTo>
                    <a:pt x="141" y="21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9"/>
                  </a:lnTo>
                  <a:lnTo>
                    <a:pt x="66" y="75"/>
                  </a:lnTo>
                  <a:lnTo>
                    <a:pt x="50" y="93"/>
                  </a:lnTo>
                  <a:lnTo>
                    <a:pt x="37" y="112"/>
                  </a:lnTo>
                  <a:lnTo>
                    <a:pt x="25" y="132"/>
                  </a:lnTo>
                  <a:lnTo>
                    <a:pt x="16" y="154"/>
                  </a:lnTo>
                  <a:lnTo>
                    <a:pt x="8" y="177"/>
                  </a:lnTo>
                  <a:lnTo>
                    <a:pt x="3" y="200"/>
                  </a:lnTo>
                  <a:lnTo>
                    <a:pt x="0" y="225"/>
                  </a:lnTo>
                  <a:lnTo>
                    <a:pt x="0" y="250"/>
                  </a:lnTo>
                  <a:lnTo>
                    <a:pt x="2" y="274"/>
                  </a:lnTo>
                  <a:lnTo>
                    <a:pt x="6" y="297"/>
                  </a:lnTo>
                  <a:lnTo>
                    <a:pt x="12" y="320"/>
                  </a:lnTo>
                  <a:lnTo>
                    <a:pt x="21" y="342"/>
                  </a:lnTo>
                  <a:lnTo>
                    <a:pt x="32" y="362"/>
                  </a:lnTo>
                  <a:lnTo>
                    <a:pt x="44" y="382"/>
                  </a:lnTo>
                  <a:lnTo>
                    <a:pt x="59" y="400"/>
                  </a:lnTo>
                  <a:lnTo>
                    <a:pt x="75" y="417"/>
                  </a:lnTo>
                  <a:lnTo>
                    <a:pt x="92" y="432"/>
                  </a:lnTo>
                  <a:lnTo>
                    <a:pt x="111" y="445"/>
                  </a:lnTo>
                  <a:lnTo>
                    <a:pt x="132" y="457"/>
                  </a:lnTo>
                  <a:lnTo>
                    <a:pt x="154" y="467"/>
                  </a:lnTo>
                  <a:lnTo>
                    <a:pt x="176" y="474"/>
                  </a:lnTo>
                  <a:lnTo>
                    <a:pt x="200" y="480"/>
                  </a:lnTo>
                  <a:lnTo>
                    <a:pt x="225" y="4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7" name="Freeform 521"/>
            <p:cNvSpPr>
              <a:spLocks/>
            </p:cNvSpPr>
            <p:nvPr/>
          </p:nvSpPr>
          <p:spPr bwMode="auto">
            <a:xfrm>
              <a:off x="583" y="3429"/>
              <a:ext cx="465" cy="464"/>
            </a:xfrm>
            <a:custGeom>
              <a:avLst/>
              <a:gdLst>
                <a:gd name="T0" fmla="*/ 256 w 465"/>
                <a:gd name="T1" fmla="*/ 462 h 464"/>
                <a:gd name="T2" fmla="*/ 301 w 465"/>
                <a:gd name="T3" fmla="*/ 452 h 464"/>
                <a:gd name="T4" fmla="*/ 343 w 465"/>
                <a:gd name="T5" fmla="*/ 435 h 464"/>
                <a:gd name="T6" fmla="*/ 379 w 465"/>
                <a:gd name="T7" fmla="*/ 410 h 464"/>
                <a:gd name="T8" fmla="*/ 411 w 465"/>
                <a:gd name="T9" fmla="*/ 379 h 464"/>
                <a:gd name="T10" fmla="*/ 435 w 465"/>
                <a:gd name="T11" fmla="*/ 342 h 464"/>
                <a:gd name="T12" fmla="*/ 453 w 465"/>
                <a:gd name="T13" fmla="*/ 300 h 464"/>
                <a:gd name="T14" fmla="*/ 463 w 465"/>
                <a:gd name="T15" fmla="*/ 255 h 464"/>
                <a:gd name="T16" fmla="*/ 463 w 465"/>
                <a:gd name="T17" fmla="*/ 207 h 464"/>
                <a:gd name="T18" fmla="*/ 453 w 465"/>
                <a:gd name="T19" fmla="*/ 162 h 464"/>
                <a:gd name="T20" fmla="*/ 435 w 465"/>
                <a:gd name="T21" fmla="*/ 120 h 464"/>
                <a:gd name="T22" fmla="*/ 411 w 465"/>
                <a:gd name="T23" fmla="*/ 84 h 464"/>
                <a:gd name="T24" fmla="*/ 379 w 465"/>
                <a:gd name="T25" fmla="*/ 52 h 464"/>
                <a:gd name="T26" fmla="*/ 343 w 465"/>
                <a:gd name="T27" fmla="*/ 28 h 464"/>
                <a:gd name="T28" fmla="*/ 301 w 465"/>
                <a:gd name="T29" fmla="*/ 10 h 464"/>
                <a:gd name="T30" fmla="*/ 256 w 465"/>
                <a:gd name="T31" fmla="*/ 1 h 464"/>
                <a:gd name="T32" fmla="*/ 208 w 465"/>
                <a:gd name="T33" fmla="*/ 1 h 464"/>
                <a:gd name="T34" fmla="*/ 163 w 465"/>
                <a:gd name="T35" fmla="*/ 10 h 464"/>
                <a:gd name="T36" fmla="*/ 121 w 465"/>
                <a:gd name="T37" fmla="*/ 28 h 464"/>
                <a:gd name="T38" fmla="*/ 85 w 465"/>
                <a:gd name="T39" fmla="*/ 52 h 464"/>
                <a:gd name="T40" fmla="*/ 53 w 465"/>
                <a:gd name="T41" fmla="*/ 84 h 464"/>
                <a:gd name="T42" fmla="*/ 29 w 465"/>
                <a:gd name="T43" fmla="*/ 120 h 464"/>
                <a:gd name="T44" fmla="*/ 11 w 465"/>
                <a:gd name="T45" fmla="*/ 162 h 464"/>
                <a:gd name="T46" fmla="*/ 2 w 465"/>
                <a:gd name="T47" fmla="*/ 207 h 464"/>
                <a:gd name="T48" fmla="*/ 2 w 465"/>
                <a:gd name="T49" fmla="*/ 255 h 464"/>
                <a:gd name="T50" fmla="*/ 11 w 465"/>
                <a:gd name="T51" fmla="*/ 300 h 464"/>
                <a:gd name="T52" fmla="*/ 29 w 465"/>
                <a:gd name="T53" fmla="*/ 342 h 464"/>
                <a:gd name="T54" fmla="*/ 53 w 465"/>
                <a:gd name="T55" fmla="*/ 379 h 464"/>
                <a:gd name="T56" fmla="*/ 85 w 465"/>
                <a:gd name="T57" fmla="*/ 410 h 464"/>
                <a:gd name="T58" fmla="*/ 121 w 465"/>
                <a:gd name="T59" fmla="*/ 435 h 464"/>
                <a:gd name="T60" fmla="*/ 163 w 465"/>
                <a:gd name="T61" fmla="*/ 452 h 464"/>
                <a:gd name="T62" fmla="*/ 208 w 465"/>
                <a:gd name="T63" fmla="*/ 46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232" y="463"/>
                  </a:moveTo>
                  <a:lnTo>
                    <a:pt x="256" y="462"/>
                  </a:lnTo>
                  <a:lnTo>
                    <a:pt x="278" y="458"/>
                  </a:lnTo>
                  <a:lnTo>
                    <a:pt x="301" y="452"/>
                  </a:lnTo>
                  <a:lnTo>
                    <a:pt x="322" y="445"/>
                  </a:lnTo>
                  <a:lnTo>
                    <a:pt x="343" y="435"/>
                  </a:lnTo>
                  <a:lnTo>
                    <a:pt x="361" y="424"/>
                  </a:lnTo>
                  <a:lnTo>
                    <a:pt x="379" y="410"/>
                  </a:lnTo>
                  <a:lnTo>
                    <a:pt x="396" y="395"/>
                  </a:lnTo>
                  <a:lnTo>
                    <a:pt x="411" y="379"/>
                  </a:lnTo>
                  <a:lnTo>
                    <a:pt x="425" y="360"/>
                  </a:lnTo>
                  <a:lnTo>
                    <a:pt x="435" y="342"/>
                  </a:lnTo>
                  <a:lnTo>
                    <a:pt x="445" y="322"/>
                  </a:lnTo>
                  <a:lnTo>
                    <a:pt x="453" y="300"/>
                  </a:lnTo>
                  <a:lnTo>
                    <a:pt x="459" y="278"/>
                  </a:lnTo>
                  <a:lnTo>
                    <a:pt x="463" y="255"/>
                  </a:lnTo>
                  <a:lnTo>
                    <a:pt x="464" y="231"/>
                  </a:lnTo>
                  <a:lnTo>
                    <a:pt x="463" y="207"/>
                  </a:lnTo>
                  <a:lnTo>
                    <a:pt x="459" y="185"/>
                  </a:lnTo>
                  <a:lnTo>
                    <a:pt x="453" y="162"/>
                  </a:lnTo>
                  <a:lnTo>
                    <a:pt x="445" y="141"/>
                  </a:lnTo>
                  <a:lnTo>
                    <a:pt x="435" y="120"/>
                  </a:lnTo>
                  <a:lnTo>
                    <a:pt x="425" y="102"/>
                  </a:lnTo>
                  <a:lnTo>
                    <a:pt x="411" y="84"/>
                  </a:lnTo>
                  <a:lnTo>
                    <a:pt x="396" y="67"/>
                  </a:lnTo>
                  <a:lnTo>
                    <a:pt x="379" y="52"/>
                  </a:lnTo>
                  <a:lnTo>
                    <a:pt x="361" y="39"/>
                  </a:lnTo>
                  <a:lnTo>
                    <a:pt x="343" y="28"/>
                  </a:lnTo>
                  <a:lnTo>
                    <a:pt x="322" y="18"/>
                  </a:lnTo>
                  <a:lnTo>
                    <a:pt x="301" y="10"/>
                  </a:lnTo>
                  <a:lnTo>
                    <a:pt x="278" y="4"/>
                  </a:lnTo>
                  <a:lnTo>
                    <a:pt x="256" y="1"/>
                  </a:lnTo>
                  <a:lnTo>
                    <a:pt x="232" y="0"/>
                  </a:lnTo>
                  <a:lnTo>
                    <a:pt x="208" y="1"/>
                  </a:lnTo>
                  <a:lnTo>
                    <a:pt x="186" y="4"/>
                  </a:lnTo>
                  <a:lnTo>
                    <a:pt x="163" y="10"/>
                  </a:lnTo>
                  <a:lnTo>
                    <a:pt x="142" y="18"/>
                  </a:lnTo>
                  <a:lnTo>
                    <a:pt x="121" y="28"/>
                  </a:lnTo>
                  <a:lnTo>
                    <a:pt x="103" y="39"/>
                  </a:lnTo>
                  <a:lnTo>
                    <a:pt x="85" y="52"/>
                  </a:lnTo>
                  <a:lnTo>
                    <a:pt x="68" y="67"/>
                  </a:lnTo>
                  <a:lnTo>
                    <a:pt x="53" y="84"/>
                  </a:lnTo>
                  <a:lnTo>
                    <a:pt x="39" y="102"/>
                  </a:lnTo>
                  <a:lnTo>
                    <a:pt x="29" y="120"/>
                  </a:lnTo>
                  <a:lnTo>
                    <a:pt x="19" y="141"/>
                  </a:lnTo>
                  <a:lnTo>
                    <a:pt x="11" y="162"/>
                  </a:lnTo>
                  <a:lnTo>
                    <a:pt x="5" y="185"/>
                  </a:lnTo>
                  <a:lnTo>
                    <a:pt x="2" y="207"/>
                  </a:lnTo>
                  <a:lnTo>
                    <a:pt x="0" y="231"/>
                  </a:lnTo>
                  <a:lnTo>
                    <a:pt x="2" y="255"/>
                  </a:lnTo>
                  <a:lnTo>
                    <a:pt x="5" y="278"/>
                  </a:lnTo>
                  <a:lnTo>
                    <a:pt x="11" y="300"/>
                  </a:lnTo>
                  <a:lnTo>
                    <a:pt x="19" y="322"/>
                  </a:lnTo>
                  <a:lnTo>
                    <a:pt x="29" y="342"/>
                  </a:lnTo>
                  <a:lnTo>
                    <a:pt x="39" y="360"/>
                  </a:lnTo>
                  <a:lnTo>
                    <a:pt x="53" y="379"/>
                  </a:lnTo>
                  <a:lnTo>
                    <a:pt x="68" y="395"/>
                  </a:lnTo>
                  <a:lnTo>
                    <a:pt x="85" y="410"/>
                  </a:lnTo>
                  <a:lnTo>
                    <a:pt x="103" y="424"/>
                  </a:lnTo>
                  <a:lnTo>
                    <a:pt x="121" y="435"/>
                  </a:lnTo>
                  <a:lnTo>
                    <a:pt x="142" y="445"/>
                  </a:lnTo>
                  <a:lnTo>
                    <a:pt x="163" y="452"/>
                  </a:lnTo>
                  <a:lnTo>
                    <a:pt x="186" y="458"/>
                  </a:lnTo>
                  <a:lnTo>
                    <a:pt x="208" y="462"/>
                  </a:lnTo>
                  <a:lnTo>
                    <a:pt x="232" y="463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8" name="Freeform 522"/>
            <p:cNvSpPr>
              <a:spLocks/>
            </p:cNvSpPr>
            <p:nvPr/>
          </p:nvSpPr>
          <p:spPr bwMode="auto">
            <a:xfrm>
              <a:off x="583" y="3429"/>
              <a:ext cx="471" cy="470"/>
            </a:xfrm>
            <a:custGeom>
              <a:avLst/>
              <a:gdLst>
                <a:gd name="T0" fmla="*/ 259 w 471"/>
                <a:gd name="T1" fmla="*/ 468 h 470"/>
                <a:gd name="T2" fmla="*/ 305 w 471"/>
                <a:gd name="T3" fmla="*/ 458 h 470"/>
                <a:gd name="T4" fmla="*/ 347 w 471"/>
                <a:gd name="T5" fmla="*/ 441 h 470"/>
                <a:gd name="T6" fmla="*/ 384 w 471"/>
                <a:gd name="T7" fmla="*/ 415 h 470"/>
                <a:gd name="T8" fmla="*/ 416 w 471"/>
                <a:gd name="T9" fmla="*/ 384 h 470"/>
                <a:gd name="T10" fmla="*/ 441 w 471"/>
                <a:gd name="T11" fmla="*/ 346 h 470"/>
                <a:gd name="T12" fmla="*/ 459 w 471"/>
                <a:gd name="T13" fmla="*/ 304 h 470"/>
                <a:gd name="T14" fmla="*/ 469 w 471"/>
                <a:gd name="T15" fmla="*/ 258 h 470"/>
                <a:gd name="T16" fmla="*/ 469 w 471"/>
                <a:gd name="T17" fmla="*/ 210 h 470"/>
                <a:gd name="T18" fmla="*/ 459 w 471"/>
                <a:gd name="T19" fmla="*/ 164 h 470"/>
                <a:gd name="T20" fmla="*/ 441 w 471"/>
                <a:gd name="T21" fmla="*/ 122 h 470"/>
                <a:gd name="T22" fmla="*/ 416 w 471"/>
                <a:gd name="T23" fmla="*/ 85 h 470"/>
                <a:gd name="T24" fmla="*/ 384 w 471"/>
                <a:gd name="T25" fmla="*/ 53 h 470"/>
                <a:gd name="T26" fmla="*/ 347 w 471"/>
                <a:gd name="T27" fmla="*/ 28 h 470"/>
                <a:gd name="T28" fmla="*/ 305 w 471"/>
                <a:gd name="T29" fmla="*/ 10 h 470"/>
                <a:gd name="T30" fmla="*/ 259 w 471"/>
                <a:gd name="T31" fmla="*/ 1 h 470"/>
                <a:gd name="T32" fmla="*/ 211 w 471"/>
                <a:gd name="T33" fmla="*/ 1 h 470"/>
                <a:gd name="T34" fmla="*/ 165 w 471"/>
                <a:gd name="T35" fmla="*/ 10 h 470"/>
                <a:gd name="T36" fmla="*/ 123 w 471"/>
                <a:gd name="T37" fmla="*/ 28 h 470"/>
                <a:gd name="T38" fmla="*/ 86 w 471"/>
                <a:gd name="T39" fmla="*/ 53 h 470"/>
                <a:gd name="T40" fmla="*/ 54 w 471"/>
                <a:gd name="T41" fmla="*/ 85 h 470"/>
                <a:gd name="T42" fmla="*/ 29 w 471"/>
                <a:gd name="T43" fmla="*/ 122 h 470"/>
                <a:gd name="T44" fmla="*/ 11 w 471"/>
                <a:gd name="T45" fmla="*/ 164 h 470"/>
                <a:gd name="T46" fmla="*/ 2 w 471"/>
                <a:gd name="T47" fmla="*/ 210 h 470"/>
                <a:gd name="T48" fmla="*/ 2 w 471"/>
                <a:gd name="T49" fmla="*/ 258 h 470"/>
                <a:gd name="T50" fmla="*/ 11 w 471"/>
                <a:gd name="T51" fmla="*/ 304 h 470"/>
                <a:gd name="T52" fmla="*/ 29 w 471"/>
                <a:gd name="T53" fmla="*/ 346 h 470"/>
                <a:gd name="T54" fmla="*/ 54 w 471"/>
                <a:gd name="T55" fmla="*/ 384 h 470"/>
                <a:gd name="T56" fmla="*/ 86 w 471"/>
                <a:gd name="T57" fmla="*/ 415 h 470"/>
                <a:gd name="T58" fmla="*/ 123 w 471"/>
                <a:gd name="T59" fmla="*/ 441 h 470"/>
                <a:gd name="T60" fmla="*/ 165 w 471"/>
                <a:gd name="T61" fmla="*/ 458 h 470"/>
                <a:gd name="T62" fmla="*/ 211 w 471"/>
                <a:gd name="T63" fmla="*/ 46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470">
                  <a:moveTo>
                    <a:pt x="235" y="469"/>
                  </a:moveTo>
                  <a:lnTo>
                    <a:pt x="259" y="468"/>
                  </a:lnTo>
                  <a:lnTo>
                    <a:pt x="282" y="464"/>
                  </a:lnTo>
                  <a:lnTo>
                    <a:pt x="305" y="458"/>
                  </a:lnTo>
                  <a:lnTo>
                    <a:pt x="326" y="451"/>
                  </a:lnTo>
                  <a:lnTo>
                    <a:pt x="347" y="441"/>
                  </a:lnTo>
                  <a:lnTo>
                    <a:pt x="366" y="429"/>
                  </a:lnTo>
                  <a:lnTo>
                    <a:pt x="384" y="415"/>
                  </a:lnTo>
                  <a:lnTo>
                    <a:pt x="401" y="400"/>
                  </a:lnTo>
                  <a:lnTo>
                    <a:pt x="416" y="384"/>
                  </a:lnTo>
                  <a:lnTo>
                    <a:pt x="430" y="365"/>
                  </a:lnTo>
                  <a:lnTo>
                    <a:pt x="441" y="346"/>
                  </a:lnTo>
                  <a:lnTo>
                    <a:pt x="451" y="326"/>
                  </a:lnTo>
                  <a:lnTo>
                    <a:pt x="459" y="304"/>
                  </a:lnTo>
                  <a:lnTo>
                    <a:pt x="465" y="282"/>
                  </a:lnTo>
                  <a:lnTo>
                    <a:pt x="469" y="258"/>
                  </a:lnTo>
                  <a:lnTo>
                    <a:pt x="470" y="234"/>
                  </a:lnTo>
                  <a:lnTo>
                    <a:pt x="469" y="210"/>
                  </a:lnTo>
                  <a:lnTo>
                    <a:pt x="465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30" y="103"/>
                  </a:lnTo>
                  <a:lnTo>
                    <a:pt x="416" y="85"/>
                  </a:lnTo>
                  <a:lnTo>
                    <a:pt x="401" y="68"/>
                  </a:lnTo>
                  <a:lnTo>
                    <a:pt x="384" y="53"/>
                  </a:lnTo>
                  <a:lnTo>
                    <a:pt x="366" y="40"/>
                  </a:lnTo>
                  <a:lnTo>
                    <a:pt x="347" y="28"/>
                  </a:lnTo>
                  <a:lnTo>
                    <a:pt x="326" y="18"/>
                  </a:lnTo>
                  <a:lnTo>
                    <a:pt x="305" y="10"/>
                  </a:lnTo>
                  <a:lnTo>
                    <a:pt x="282" y="4"/>
                  </a:lnTo>
                  <a:lnTo>
                    <a:pt x="259" y="1"/>
                  </a:lnTo>
                  <a:lnTo>
                    <a:pt x="235" y="0"/>
                  </a:lnTo>
                  <a:lnTo>
                    <a:pt x="211" y="1"/>
                  </a:lnTo>
                  <a:lnTo>
                    <a:pt x="188" y="4"/>
                  </a:lnTo>
                  <a:lnTo>
                    <a:pt x="165" y="10"/>
                  </a:lnTo>
                  <a:lnTo>
                    <a:pt x="144" y="18"/>
                  </a:lnTo>
                  <a:lnTo>
                    <a:pt x="123" y="28"/>
                  </a:lnTo>
                  <a:lnTo>
                    <a:pt x="104" y="40"/>
                  </a:lnTo>
                  <a:lnTo>
                    <a:pt x="86" y="53"/>
                  </a:lnTo>
                  <a:lnTo>
                    <a:pt x="69" y="68"/>
                  </a:lnTo>
                  <a:lnTo>
                    <a:pt x="54" y="85"/>
                  </a:lnTo>
                  <a:lnTo>
                    <a:pt x="40" y="103"/>
                  </a:lnTo>
                  <a:lnTo>
                    <a:pt x="29" y="122"/>
                  </a:lnTo>
                  <a:lnTo>
                    <a:pt x="19" y="143"/>
                  </a:lnTo>
                  <a:lnTo>
                    <a:pt x="11" y="164"/>
                  </a:lnTo>
                  <a:lnTo>
                    <a:pt x="5" y="187"/>
                  </a:lnTo>
                  <a:lnTo>
                    <a:pt x="2" y="210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1" y="304"/>
                  </a:lnTo>
                  <a:lnTo>
                    <a:pt x="19" y="326"/>
                  </a:lnTo>
                  <a:lnTo>
                    <a:pt x="29" y="346"/>
                  </a:lnTo>
                  <a:lnTo>
                    <a:pt x="40" y="365"/>
                  </a:lnTo>
                  <a:lnTo>
                    <a:pt x="54" y="384"/>
                  </a:lnTo>
                  <a:lnTo>
                    <a:pt x="69" y="400"/>
                  </a:lnTo>
                  <a:lnTo>
                    <a:pt x="86" y="415"/>
                  </a:lnTo>
                  <a:lnTo>
                    <a:pt x="104" y="429"/>
                  </a:lnTo>
                  <a:lnTo>
                    <a:pt x="123" y="441"/>
                  </a:lnTo>
                  <a:lnTo>
                    <a:pt x="144" y="451"/>
                  </a:lnTo>
                  <a:lnTo>
                    <a:pt x="165" y="458"/>
                  </a:lnTo>
                  <a:lnTo>
                    <a:pt x="188" y="464"/>
                  </a:lnTo>
                  <a:lnTo>
                    <a:pt x="211" y="4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9" name="Freeform 523"/>
            <p:cNvSpPr>
              <a:spLocks/>
            </p:cNvSpPr>
            <p:nvPr/>
          </p:nvSpPr>
          <p:spPr bwMode="auto">
            <a:xfrm>
              <a:off x="823" y="3482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1 h 6"/>
                <a:gd name="T4" fmla="*/ 0 w 3"/>
                <a:gd name="T5" fmla="*/ 0 h 6"/>
                <a:gd name="T6" fmla="*/ 0 w 3"/>
                <a:gd name="T7" fmla="*/ 0 h 6"/>
                <a:gd name="T8" fmla="*/ 2 w 3"/>
                <a:gd name="T9" fmla="*/ 0 h 6"/>
                <a:gd name="T10" fmla="*/ 1 w 3"/>
                <a:gd name="T11" fmla="*/ 0 h 6"/>
                <a:gd name="T12" fmla="*/ 1 w 3"/>
                <a:gd name="T13" fmla="*/ 0 h 6"/>
                <a:gd name="T14" fmla="*/ 1 w 3"/>
                <a:gd name="T15" fmla="*/ 1 h 6"/>
                <a:gd name="T16" fmla="*/ 1 w 3"/>
                <a:gd name="T17" fmla="*/ 4 h 6"/>
                <a:gd name="T18" fmla="*/ 1 w 3"/>
                <a:gd name="T19" fmla="*/ 5 h 6"/>
                <a:gd name="T20" fmla="*/ 2 w 3"/>
                <a:gd name="T21" fmla="*/ 5 h 6"/>
                <a:gd name="T22" fmla="*/ 2 w 3"/>
                <a:gd name="T23" fmla="*/ 5 h 6"/>
                <a:gd name="T24" fmla="*/ 0 w 3"/>
                <a:gd name="T25" fmla="*/ 5 h 6"/>
                <a:gd name="T26" fmla="*/ 0 w 3"/>
                <a:gd name="T27" fmla="*/ 5 h 6"/>
                <a:gd name="T28" fmla="*/ 0 w 3"/>
                <a:gd name="T29" fmla="*/ 5 h 6"/>
                <a:gd name="T30" fmla="*/ 0 w 3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" name="Freeform 524"/>
            <p:cNvSpPr>
              <a:spLocks/>
            </p:cNvSpPr>
            <p:nvPr/>
          </p:nvSpPr>
          <p:spPr bwMode="auto">
            <a:xfrm>
              <a:off x="843" y="3483"/>
              <a:ext cx="6" cy="8"/>
            </a:xfrm>
            <a:custGeom>
              <a:avLst/>
              <a:gdLst>
                <a:gd name="T0" fmla="*/ 3 w 6"/>
                <a:gd name="T1" fmla="*/ 4 h 8"/>
                <a:gd name="T2" fmla="*/ 3 w 6"/>
                <a:gd name="T3" fmla="*/ 5 h 8"/>
                <a:gd name="T4" fmla="*/ 3 w 6"/>
                <a:gd name="T5" fmla="*/ 5 h 8"/>
                <a:gd name="T6" fmla="*/ 3 w 6"/>
                <a:gd name="T7" fmla="*/ 6 h 8"/>
                <a:gd name="T8" fmla="*/ 3 w 6"/>
                <a:gd name="T9" fmla="*/ 6 h 8"/>
                <a:gd name="T10" fmla="*/ 3 w 6"/>
                <a:gd name="T11" fmla="*/ 6 h 8"/>
                <a:gd name="T12" fmla="*/ 2 w 6"/>
                <a:gd name="T13" fmla="*/ 6 h 8"/>
                <a:gd name="T14" fmla="*/ 2 w 6"/>
                <a:gd name="T15" fmla="*/ 6 h 8"/>
                <a:gd name="T16" fmla="*/ 1 w 6"/>
                <a:gd name="T17" fmla="*/ 6 h 8"/>
                <a:gd name="T18" fmla="*/ 1 w 6"/>
                <a:gd name="T19" fmla="*/ 6 h 8"/>
                <a:gd name="T20" fmla="*/ 1 w 6"/>
                <a:gd name="T21" fmla="*/ 6 h 8"/>
                <a:gd name="T22" fmla="*/ 1 w 6"/>
                <a:gd name="T23" fmla="*/ 5 h 8"/>
                <a:gd name="T24" fmla="*/ 0 w 6"/>
                <a:gd name="T25" fmla="*/ 5 h 8"/>
                <a:gd name="T26" fmla="*/ 0 w 6"/>
                <a:gd name="T27" fmla="*/ 4 h 8"/>
                <a:gd name="T28" fmla="*/ 1 w 6"/>
                <a:gd name="T29" fmla="*/ 2 h 8"/>
                <a:gd name="T30" fmla="*/ 1 w 6"/>
                <a:gd name="T31" fmla="*/ 2 h 8"/>
                <a:gd name="T32" fmla="*/ 1 w 6"/>
                <a:gd name="T33" fmla="*/ 2 h 8"/>
                <a:gd name="T34" fmla="*/ 1 w 6"/>
                <a:gd name="T35" fmla="*/ 1 h 8"/>
                <a:gd name="T36" fmla="*/ 2 w 6"/>
                <a:gd name="T37" fmla="*/ 1 h 8"/>
                <a:gd name="T38" fmla="*/ 2 w 6"/>
                <a:gd name="T39" fmla="*/ 1 h 8"/>
                <a:gd name="T40" fmla="*/ 0 w 6"/>
                <a:gd name="T41" fmla="*/ 0 h 8"/>
                <a:gd name="T42" fmla="*/ 0 w 6"/>
                <a:gd name="T43" fmla="*/ 1 h 8"/>
                <a:gd name="T44" fmla="*/ 0 w 6"/>
                <a:gd name="T45" fmla="*/ 1 h 8"/>
                <a:gd name="T46" fmla="*/ 0 w 6"/>
                <a:gd name="T47" fmla="*/ 2 h 8"/>
                <a:gd name="T48" fmla="*/ 0 w 6"/>
                <a:gd name="T49" fmla="*/ 4 h 8"/>
                <a:gd name="T50" fmla="*/ 0 w 6"/>
                <a:gd name="T51" fmla="*/ 5 h 8"/>
                <a:gd name="T52" fmla="*/ 0 w 6"/>
                <a:gd name="T53" fmla="*/ 5 h 8"/>
                <a:gd name="T54" fmla="*/ 0 w 6"/>
                <a:gd name="T55" fmla="*/ 6 h 8"/>
                <a:gd name="T56" fmla="*/ 0 w 6"/>
                <a:gd name="T57" fmla="*/ 6 h 8"/>
                <a:gd name="T58" fmla="*/ 0 w 6"/>
                <a:gd name="T59" fmla="*/ 6 h 8"/>
                <a:gd name="T60" fmla="*/ 1 w 6"/>
                <a:gd name="T61" fmla="*/ 6 h 8"/>
                <a:gd name="T62" fmla="*/ 1 w 6"/>
                <a:gd name="T63" fmla="*/ 7 h 8"/>
                <a:gd name="T64" fmla="*/ 2 w 6"/>
                <a:gd name="T65" fmla="*/ 7 h 8"/>
                <a:gd name="T66" fmla="*/ 2 w 6"/>
                <a:gd name="T67" fmla="*/ 7 h 8"/>
                <a:gd name="T68" fmla="*/ 3 w 6"/>
                <a:gd name="T69" fmla="*/ 7 h 8"/>
                <a:gd name="T70" fmla="*/ 3 w 6"/>
                <a:gd name="T71" fmla="*/ 6 h 8"/>
                <a:gd name="T72" fmla="*/ 3 w 6"/>
                <a:gd name="T73" fmla="*/ 6 h 8"/>
                <a:gd name="T74" fmla="*/ 3 w 6"/>
                <a:gd name="T75" fmla="*/ 6 h 8"/>
                <a:gd name="T76" fmla="*/ 4 w 6"/>
                <a:gd name="T77" fmla="*/ 6 h 8"/>
                <a:gd name="T78" fmla="*/ 4 w 6"/>
                <a:gd name="T79" fmla="*/ 5 h 8"/>
                <a:gd name="T80" fmla="*/ 4 w 6"/>
                <a:gd name="T81" fmla="*/ 5 h 8"/>
                <a:gd name="T82" fmla="*/ 4 w 6"/>
                <a:gd name="T83" fmla="*/ 3 h 8"/>
                <a:gd name="T84" fmla="*/ 4 w 6"/>
                <a:gd name="T85" fmla="*/ 2 h 8"/>
                <a:gd name="T86" fmla="*/ 4 w 6"/>
                <a:gd name="T87" fmla="*/ 2 h 8"/>
                <a:gd name="T88" fmla="*/ 5 w 6"/>
                <a:gd name="T89" fmla="*/ 2 h 8"/>
                <a:gd name="T90" fmla="*/ 5 w 6"/>
                <a:gd name="T91" fmla="*/ 2 h 8"/>
                <a:gd name="T92" fmla="*/ 5 w 6"/>
                <a:gd name="T93" fmla="*/ 1 h 8"/>
                <a:gd name="T94" fmla="*/ 3 w 6"/>
                <a:gd name="T95" fmla="*/ 1 h 8"/>
                <a:gd name="T96" fmla="*/ 4 w 6"/>
                <a:gd name="T97" fmla="*/ 1 h 8"/>
                <a:gd name="T98" fmla="*/ 4 w 6"/>
                <a:gd name="T99" fmla="*/ 2 h 8"/>
                <a:gd name="T100" fmla="*/ 4 w 6"/>
                <a:gd name="T101" fmla="*/ 2 h 8"/>
                <a:gd name="T102" fmla="*/ 4 w 6"/>
                <a:gd name="T103" fmla="*/ 3 h 8"/>
                <a:gd name="T104" fmla="*/ 3 w 6"/>
                <a:gd name="T10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8">
                  <a:moveTo>
                    <a:pt x="3" y="4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" name="Freeform 525"/>
            <p:cNvSpPr>
              <a:spLocks/>
            </p:cNvSpPr>
            <p:nvPr/>
          </p:nvSpPr>
          <p:spPr bwMode="auto">
            <a:xfrm>
              <a:off x="715" y="3467"/>
              <a:ext cx="23" cy="27"/>
            </a:xfrm>
            <a:custGeom>
              <a:avLst/>
              <a:gdLst>
                <a:gd name="T0" fmla="*/ 11 w 23"/>
                <a:gd name="T1" fmla="*/ 7 h 27"/>
                <a:gd name="T2" fmla="*/ 11 w 23"/>
                <a:gd name="T3" fmla="*/ 7 h 27"/>
                <a:gd name="T4" fmla="*/ 10 w 23"/>
                <a:gd name="T5" fmla="*/ 6 h 27"/>
                <a:gd name="T6" fmla="*/ 10 w 23"/>
                <a:gd name="T7" fmla="*/ 5 h 27"/>
                <a:gd name="T8" fmla="*/ 10 w 23"/>
                <a:gd name="T9" fmla="*/ 4 h 27"/>
                <a:gd name="T10" fmla="*/ 10 w 23"/>
                <a:gd name="T11" fmla="*/ 3 h 27"/>
                <a:gd name="T12" fmla="*/ 11 w 23"/>
                <a:gd name="T13" fmla="*/ 3 h 27"/>
                <a:gd name="T14" fmla="*/ 12 w 23"/>
                <a:gd name="T15" fmla="*/ 2 h 27"/>
                <a:gd name="T16" fmla="*/ 13 w 23"/>
                <a:gd name="T17" fmla="*/ 2 h 27"/>
                <a:gd name="T18" fmla="*/ 13 w 23"/>
                <a:gd name="T19" fmla="*/ 2 h 27"/>
                <a:gd name="T20" fmla="*/ 14 w 23"/>
                <a:gd name="T21" fmla="*/ 2 h 27"/>
                <a:gd name="T22" fmla="*/ 15 w 23"/>
                <a:gd name="T23" fmla="*/ 2 h 27"/>
                <a:gd name="T24" fmla="*/ 16 w 23"/>
                <a:gd name="T25" fmla="*/ 2 h 27"/>
                <a:gd name="T26" fmla="*/ 16 w 23"/>
                <a:gd name="T27" fmla="*/ 3 h 27"/>
                <a:gd name="T28" fmla="*/ 17 w 23"/>
                <a:gd name="T29" fmla="*/ 3 h 27"/>
                <a:gd name="T30" fmla="*/ 17 w 23"/>
                <a:gd name="T31" fmla="*/ 3 h 27"/>
                <a:gd name="T32" fmla="*/ 18 w 23"/>
                <a:gd name="T33" fmla="*/ 3 h 27"/>
                <a:gd name="T34" fmla="*/ 19 w 23"/>
                <a:gd name="T35" fmla="*/ 4 h 27"/>
                <a:gd name="T36" fmla="*/ 20 w 23"/>
                <a:gd name="T37" fmla="*/ 4 h 27"/>
                <a:gd name="T38" fmla="*/ 20 w 23"/>
                <a:gd name="T39" fmla="*/ 3 h 27"/>
                <a:gd name="T40" fmla="*/ 16 w 23"/>
                <a:gd name="T41" fmla="*/ 0 h 27"/>
                <a:gd name="T42" fmla="*/ 0 w 23"/>
                <a:gd name="T43" fmla="*/ 7 h 27"/>
                <a:gd name="T44" fmla="*/ 1 w 23"/>
                <a:gd name="T45" fmla="*/ 13 h 27"/>
                <a:gd name="T46" fmla="*/ 2 w 23"/>
                <a:gd name="T47" fmla="*/ 13 h 27"/>
                <a:gd name="T48" fmla="*/ 2 w 23"/>
                <a:gd name="T49" fmla="*/ 12 h 27"/>
                <a:gd name="T50" fmla="*/ 2 w 23"/>
                <a:gd name="T51" fmla="*/ 11 h 27"/>
                <a:gd name="T52" fmla="*/ 2 w 23"/>
                <a:gd name="T53" fmla="*/ 11 h 27"/>
                <a:gd name="T54" fmla="*/ 2 w 23"/>
                <a:gd name="T55" fmla="*/ 10 h 27"/>
                <a:gd name="T56" fmla="*/ 2 w 23"/>
                <a:gd name="T57" fmla="*/ 9 h 27"/>
                <a:gd name="T58" fmla="*/ 3 w 23"/>
                <a:gd name="T59" fmla="*/ 8 h 27"/>
                <a:gd name="T60" fmla="*/ 3 w 23"/>
                <a:gd name="T61" fmla="*/ 7 h 27"/>
                <a:gd name="T62" fmla="*/ 4 w 23"/>
                <a:gd name="T63" fmla="*/ 7 h 27"/>
                <a:gd name="T64" fmla="*/ 4 w 23"/>
                <a:gd name="T65" fmla="*/ 7 h 27"/>
                <a:gd name="T66" fmla="*/ 5 w 23"/>
                <a:gd name="T67" fmla="*/ 7 h 27"/>
                <a:gd name="T68" fmla="*/ 6 w 23"/>
                <a:gd name="T69" fmla="*/ 6 h 27"/>
                <a:gd name="T70" fmla="*/ 6 w 23"/>
                <a:gd name="T71" fmla="*/ 6 h 27"/>
                <a:gd name="T72" fmla="*/ 7 w 23"/>
                <a:gd name="T73" fmla="*/ 6 h 27"/>
                <a:gd name="T74" fmla="*/ 8 w 23"/>
                <a:gd name="T75" fmla="*/ 7 h 27"/>
                <a:gd name="T76" fmla="*/ 8 w 23"/>
                <a:gd name="T77" fmla="*/ 7 h 27"/>
                <a:gd name="T78" fmla="*/ 9 w 23"/>
                <a:gd name="T79" fmla="*/ 7 h 27"/>
                <a:gd name="T80" fmla="*/ 9 w 23"/>
                <a:gd name="T81" fmla="*/ 8 h 27"/>
                <a:gd name="T82" fmla="*/ 14 w 23"/>
                <a:gd name="T83" fmla="*/ 20 h 27"/>
                <a:gd name="T84" fmla="*/ 14 w 23"/>
                <a:gd name="T85" fmla="*/ 20 h 27"/>
                <a:gd name="T86" fmla="*/ 14 w 23"/>
                <a:gd name="T87" fmla="*/ 21 h 27"/>
                <a:gd name="T88" fmla="*/ 15 w 23"/>
                <a:gd name="T89" fmla="*/ 22 h 27"/>
                <a:gd name="T90" fmla="*/ 15 w 23"/>
                <a:gd name="T91" fmla="*/ 23 h 27"/>
                <a:gd name="T92" fmla="*/ 15 w 23"/>
                <a:gd name="T93" fmla="*/ 24 h 27"/>
                <a:gd name="T94" fmla="*/ 14 w 23"/>
                <a:gd name="T95" fmla="*/ 24 h 27"/>
                <a:gd name="T96" fmla="*/ 14 w 23"/>
                <a:gd name="T97" fmla="*/ 24 h 27"/>
                <a:gd name="T98" fmla="*/ 13 w 23"/>
                <a:gd name="T99" fmla="*/ 25 h 27"/>
                <a:gd name="T100" fmla="*/ 13 w 23"/>
                <a:gd name="T101" fmla="*/ 26 h 27"/>
                <a:gd name="T102" fmla="*/ 22 w 23"/>
                <a:gd name="T103" fmla="*/ 22 h 27"/>
                <a:gd name="T104" fmla="*/ 21 w 23"/>
                <a:gd name="T105" fmla="*/ 20 h 27"/>
                <a:gd name="T106" fmla="*/ 20 w 23"/>
                <a:gd name="T107" fmla="*/ 21 h 27"/>
                <a:gd name="T108" fmla="*/ 20 w 23"/>
                <a:gd name="T109" fmla="*/ 21 h 27"/>
                <a:gd name="T110" fmla="*/ 19 w 23"/>
                <a:gd name="T111" fmla="*/ 21 h 27"/>
                <a:gd name="T112" fmla="*/ 18 w 23"/>
                <a:gd name="T113" fmla="*/ 21 h 27"/>
                <a:gd name="T114" fmla="*/ 18 w 23"/>
                <a:gd name="T115" fmla="*/ 20 h 27"/>
                <a:gd name="T116" fmla="*/ 17 w 23"/>
                <a:gd name="T117" fmla="*/ 20 h 27"/>
                <a:gd name="T118" fmla="*/ 17 w 23"/>
                <a:gd name="T119" fmla="*/ 20 h 27"/>
                <a:gd name="T120" fmla="*/ 17 w 23"/>
                <a:gd name="T121" fmla="*/ 19 h 27"/>
                <a:gd name="T122" fmla="*/ 17 w 23"/>
                <a:gd name="T123" fmla="*/ 19 h 27"/>
                <a:gd name="T124" fmla="*/ 11 w 23"/>
                <a:gd name="T12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" h="27">
                  <a:moveTo>
                    <a:pt x="11" y="7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0" y="7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2" name="Freeform 526"/>
            <p:cNvSpPr>
              <a:spLocks/>
            </p:cNvSpPr>
            <p:nvPr/>
          </p:nvSpPr>
          <p:spPr bwMode="auto">
            <a:xfrm>
              <a:off x="746" y="3460"/>
              <a:ext cx="22" cy="26"/>
            </a:xfrm>
            <a:custGeom>
              <a:avLst/>
              <a:gdLst>
                <a:gd name="T0" fmla="*/ 4 w 22"/>
                <a:gd name="T1" fmla="*/ 16 h 26"/>
                <a:gd name="T2" fmla="*/ 4 w 22"/>
                <a:gd name="T3" fmla="*/ 18 h 26"/>
                <a:gd name="T4" fmla="*/ 4 w 22"/>
                <a:gd name="T5" fmla="*/ 19 h 26"/>
                <a:gd name="T6" fmla="*/ 4 w 22"/>
                <a:gd name="T7" fmla="*/ 19 h 26"/>
                <a:gd name="T8" fmla="*/ 4 w 22"/>
                <a:gd name="T9" fmla="*/ 20 h 26"/>
                <a:gd name="T10" fmla="*/ 4 w 22"/>
                <a:gd name="T11" fmla="*/ 21 h 26"/>
                <a:gd name="T12" fmla="*/ 4 w 22"/>
                <a:gd name="T13" fmla="*/ 22 h 26"/>
                <a:gd name="T14" fmla="*/ 5 w 22"/>
                <a:gd name="T15" fmla="*/ 22 h 26"/>
                <a:gd name="T16" fmla="*/ 5 w 22"/>
                <a:gd name="T17" fmla="*/ 23 h 26"/>
                <a:gd name="T18" fmla="*/ 5 w 22"/>
                <a:gd name="T19" fmla="*/ 23 h 26"/>
                <a:gd name="T20" fmla="*/ 6 w 22"/>
                <a:gd name="T21" fmla="*/ 23 h 26"/>
                <a:gd name="T22" fmla="*/ 7 w 22"/>
                <a:gd name="T23" fmla="*/ 23 h 26"/>
                <a:gd name="T24" fmla="*/ 7 w 22"/>
                <a:gd name="T25" fmla="*/ 23 h 26"/>
                <a:gd name="T26" fmla="*/ 0 w 22"/>
                <a:gd name="T27" fmla="*/ 25 h 26"/>
                <a:gd name="T28" fmla="*/ 1 w 22"/>
                <a:gd name="T29" fmla="*/ 24 h 26"/>
                <a:gd name="T30" fmla="*/ 2 w 22"/>
                <a:gd name="T31" fmla="*/ 23 h 26"/>
                <a:gd name="T32" fmla="*/ 2 w 22"/>
                <a:gd name="T33" fmla="*/ 23 h 26"/>
                <a:gd name="T34" fmla="*/ 2 w 22"/>
                <a:gd name="T35" fmla="*/ 23 h 26"/>
                <a:gd name="T36" fmla="*/ 2 w 22"/>
                <a:gd name="T37" fmla="*/ 22 h 26"/>
                <a:gd name="T38" fmla="*/ 2 w 22"/>
                <a:gd name="T39" fmla="*/ 20 h 26"/>
                <a:gd name="T40" fmla="*/ 2 w 22"/>
                <a:gd name="T41" fmla="*/ 19 h 26"/>
                <a:gd name="T42" fmla="*/ 2 w 22"/>
                <a:gd name="T43" fmla="*/ 19 h 26"/>
                <a:gd name="T44" fmla="*/ 2 w 22"/>
                <a:gd name="T45" fmla="*/ 1 h 26"/>
                <a:gd name="T46" fmla="*/ 5 w 22"/>
                <a:gd name="T47" fmla="*/ 0 h 26"/>
                <a:gd name="T48" fmla="*/ 15 w 22"/>
                <a:gd name="T49" fmla="*/ 14 h 26"/>
                <a:gd name="T50" fmla="*/ 16 w 22"/>
                <a:gd name="T51" fmla="*/ 14 h 26"/>
                <a:gd name="T52" fmla="*/ 16 w 22"/>
                <a:gd name="T53" fmla="*/ 15 h 26"/>
                <a:gd name="T54" fmla="*/ 16 w 22"/>
                <a:gd name="T55" fmla="*/ 15 h 26"/>
                <a:gd name="T56" fmla="*/ 17 w 22"/>
                <a:gd name="T57" fmla="*/ 16 h 26"/>
                <a:gd name="T58" fmla="*/ 17 w 22"/>
                <a:gd name="T59" fmla="*/ 17 h 26"/>
                <a:gd name="T60" fmla="*/ 18 w 22"/>
                <a:gd name="T61" fmla="*/ 17 h 26"/>
                <a:gd name="T62" fmla="*/ 20 w 22"/>
                <a:gd name="T63" fmla="*/ 17 h 26"/>
                <a:gd name="T64" fmla="*/ 21 w 22"/>
                <a:gd name="T65" fmla="*/ 19 h 26"/>
                <a:gd name="T66" fmla="*/ 12 w 22"/>
                <a:gd name="T67" fmla="*/ 21 h 26"/>
                <a:gd name="T68" fmla="*/ 12 w 22"/>
                <a:gd name="T69" fmla="*/ 20 h 26"/>
                <a:gd name="T70" fmla="*/ 13 w 22"/>
                <a:gd name="T71" fmla="*/ 20 h 26"/>
                <a:gd name="T72" fmla="*/ 14 w 22"/>
                <a:gd name="T73" fmla="*/ 19 h 26"/>
                <a:gd name="T74" fmla="*/ 15 w 22"/>
                <a:gd name="T75" fmla="*/ 19 h 26"/>
                <a:gd name="T76" fmla="*/ 14 w 22"/>
                <a:gd name="T77" fmla="*/ 18 h 26"/>
                <a:gd name="T78" fmla="*/ 14 w 22"/>
                <a:gd name="T79" fmla="*/ 17 h 26"/>
                <a:gd name="T80" fmla="*/ 13 w 22"/>
                <a:gd name="T81" fmla="*/ 17 h 26"/>
                <a:gd name="T82" fmla="*/ 11 w 22"/>
                <a:gd name="T83" fmla="*/ 14 h 26"/>
                <a:gd name="T84" fmla="*/ 4 w 22"/>
                <a:gd name="T8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6">
                  <a:moveTo>
                    <a:pt x="4" y="16"/>
                  </a:move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"/>
                  </a:lnTo>
                  <a:lnTo>
                    <a:pt x="5" y="0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1" y="19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3" name="Freeform 527"/>
            <p:cNvSpPr>
              <a:spLocks/>
            </p:cNvSpPr>
            <p:nvPr/>
          </p:nvSpPr>
          <p:spPr bwMode="auto">
            <a:xfrm>
              <a:off x="751" y="3464"/>
              <a:ext cx="3" cy="9"/>
            </a:xfrm>
            <a:custGeom>
              <a:avLst/>
              <a:gdLst>
                <a:gd name="T0" fmla="*/ 2 w 3"/>
                <a:gd name="T1" fmla="*/ 6 h 9"/>
                <a:gd name="T2" fmla="*/ 0 w 3"/>
                <a:gd name="T3" fmla="*/ 0 h 9"/>
                <a:gd name="T4" fmla="*/ 0 w 3"/>
                <a:gd name="T5" fmla="*/ 8 h 9"/>
                <a:gd name="T6" fmla="*/ 2 w 3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2" y="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4" name="Freeform 528"/>
            <p:cNvSpPr>
              <a:spLocks/>
            </p:cNvSpPr>
            <p:nvPr/>
          </p:nvSpPr>
          <p:spPr bwMode="auto">
            <a:xfrm>
              <a:off x="765" y="3451"/>
              <a:ext cx="22" cy="26"/>
            </a:xfrm>
            <a:custGeom>
              <a:avLst/>
              <a:gdLst>
                <a:gd name="T0" fmla="*/ 12 w 22"/>
                <a:gd name="T1" fmla="*/ 6 h 26"/>
                <a:gd name="T2" fmla="*/ 12 w 22"/>
                <a:gd name="T3" fmla="*/ 4 h 26"/>
                <a:gd name="T4" fmla="*/ 12 w 22"/>
                <a:gd name="T5" fmla="*/ 3 h 26"/>
                <a:gd name="T6" fmla="*/ 13 w 22"/>
                <a:gd name="T7" fmla="*/ 2 h 26"/>
                <a:gd name="T8" fmla="*/ 15 w 22"/>
                <a:gd name="T9" fmla="*/ 2 h 26"/>
                <a:gd name="T10" fmla="*/ 16 w 22"/>
                <a:gd name="T11" fmla="*/ 2 h 26"/>
                <a:gd name="T12" fmla="*/ 17 w 22"/>
                <a:gd name="T13" fmla="*/ 3 h 26"/>
                <a:gd name="T14" fmla="*/ 18 w 22"/>
                <a:gd name="T15" fmla="*/ 4 h 26"/>
                <a:gd name="T16" fmla="*/ 19 w 22"/>
                <a:gd name="T17" fmla="*/ 5 h 26"/>
                <a:gd name="T18" fmla="*/ 20 w 22"/>
                <a:gd name="T19" fmla="*/ 6 h 26"/>
                <a:gd name="T20" fmla="*/ 21 w 22"/>
                <a:gd name="T21" fmla="*/ 6 h 26"/>
                <a:gd name="T22" fmla="*/ 2 w 22"/>
                <a:gd name="T23" fmla="*/ 4 h 26"/>
                <a:gd name="T24" fmla="*/ 1 w 22"/>
                <a:gd name="T25" fmla="*/ 10 h 26"/>
                <a:gd name="T26" fmla="*/ 2 w 22"/>
                <a:gd name="T27" fmla="*/ 8 h 26"/>
                <a:gd name="T28" fmla="*/ 2 w 22"/>
                <a:gd name="T29" fmla="*/ 7 h 26"/>
                <a:gd name="T30" fmla="*/ 3 w 22"/>
                <a:gd name="T31" fmla="*/ 6 h 26"/>
                <a:gd name="T32" fmla="*/ 4 w 22"/>
                <a:gd name="T33" fmla="*/ 6 h 26"/>
                <a:gd name="T34" fmla="*/ 5 w 22"/>
                <a:gd name="T35" fmla="*/ 5 h 26"/>
                <a:gd name="T36" fmla="*/ 6 w 22"/>
                <a:gd name="T37" fmla="*/ 4 h 26"/>
                <a:gd name="T38" fmla="*/ 8 w 22"/>
                <a:gd name="T39" fmla="*/ 4 h 26"/>
                <a:gd name="T40" fmla="*/ 9 w 22"/>
                <a:gd name="T41" fmla="*/ 5 h 26"/>
                <a:gd name="T42" fmla="*/ 9 w 22"/>
                <a:gd name="T43" fmla="*/ 6 h 26"/>
                <a:gd name="T44" fmla="*/ 12 w 22"/>
                <a:gd name="T45" fmla="*/ 19 h 26"/>
                <a:gd name="T46" fmla="*/ 12 w 22"/>
                <a:gd name="T47" fmla="*/ 21 h 26"/>
                <a:gd name="T48" fmla="*/ 12 w 22"/>
                <a:gd name="T49" fmla="*/ 23 h 26"/>
                <a:gd name="T50" fmla="*/ 11 w 22"/>
                <a:gd name="T51" fmla="*/ 23 h 26"/>
                <a:gd name="T52" fmla="*/ 9 w 22"/>
                <a:gd name="T53" fmla="*/ 24 h 26"/>
                <a:gd name="T54" fmla="*/ 19 w 22"/>
                <a:gd name="T55" fmla="*/ 23 h 26"/>
                <a:gd name="T56" fmla="*/ 17 w 22"/>
                <a:gd name="T57" fmla="*/ 23 h 26"/>
                <a:gd name="T58" fmla="*/ 16 w 22"/>
                <a:gd name="T59" fmla="*/ 23 h 26"/>
                <a:gd name="T60" fmla="*/ 15 w 22"/>
                <a:gd name="T61" fmla="*/ 21 h 26"/>
                <a:gd name="T62" fmla="*/ 15 w 22"/>
                <a:gd name="T63" fmla="*/ 19 h 26"/>
                <a:gd name="T64" fmla="*/ 12 w 22"/>
                <a:gd name="T6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6">
                  <a:moveTo>
                    <a:pt x="12" y="6"/>
                  </a:move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5" name="Freeform 529"/>
            <p:cNvSpPr>
              <a:spLocks/>
            </p:cNvSpPr>
            <p:nvPr/>
          </p:nvSpPr>
          <p:spPr bwMode="auto">
            <a:xfrm>
              <a:off x="970" y="3542"/>
              <a:ext cx="27" cy="30"/>
            </a:xfrm>
            <a:custGeom>
              <a:avLst/>
              <a:gdLst>
                <a:gd name="T0" fmla="*/ 17 w 27"/>
                <a:gd name="T1" fmla="*/ 5 h 30"/>
                <a:gd name="T2" fmla="*/ 19 w 27"/>
                <a:gd name="T3" fmla="*/ 4 h 30"/>
                <a:gd name="T4" fmla="*/ 19 w 27"/>
                <a:gd name="T5" fmla="*/ 2 h 30"/>
                <a:gd name="T6" fmla="*/ 19 w 27"/>
                <a:gd name="T7" fmla="*/ 1 h 30"/>
                <a:gd name="T8" fmla="*/ 20 w 27"/>
                <a:gd name="T9" fmla="*/ 0 h 30"/>
                <a:gd name="T10" fmla="*/ 24 w 27"/>
                <a:gd name="T11" fmla="*/ 8 h 30"/>
                <a:gd name="T12" fmla="*/ 25 w 27"/>
                <a:gd name="T13" fmla="*/ 11 h 30"/>
                <a:gd name="T14" fmla="*/ 26 w 27"/>
                <a:gd name="T15" fmla="*/ 12 h 30"/>
                <a:gd name="T16" fmla="*/ 26 w 27"/>
                <a:gd name="T17" fmla="*/ 14 h 30"/>
                <a:gd name="T18" fmla="*/ 25 w 27"/>
                <a:gd name="T19" fmla="*/ 16 h 30"/>
                <a:gd name="T20" fmla="*/ 24 w 27"/>
                <a:gd name="T21" fmla="*/ 17 h 30"/>
                <a:gd name="T22" fmla="*/ 23 w 27"/>
                <a:gd name="T23" fmla="*/ 18 h 30"/>
                <a:gd name="T24" fmla="*/ 21 w 27"/>
                <a:gd name="T25" fmla="*/ 19 h 30"/>
                <a:gd name="T26" fmla="*/ 20 w 27"/>
                <a:gd name="T27" fmla="*/ 19 h 30"/>
                <a:gd name="T28" fmla="*/ 19 w 27"/>
                <a:gd name="T29" fmla="*/ 18 h 30"/>
                <a:gd name="T30" fmla="*/ 17 w 27"/>
                <a:gd name="T31" fmla="*/ 17 h 30"/>
                <a:gd name="T32" fmla="*/ 15 w 27"/>
                <a:gd name="T33" fmla="*/ 17 h 30"/>
                <a:gd name="T34" fmla="*/ 11 w 27"/>
                <a:gd name="T35" fmla="*/ 24 h 30"/>
                <a:gd name="T36" fmla="*/ 11 w 27"/>
                <a:gd name="T37" fmla="*/ 25 h 30"/>
                <a:gd name="T38" fmla="*/ 11 w 27"/>
                <a:gd name="T39" fmla="*/ 27 h 30"/>
                <a:gd name="T40" fmla="*/ 11 w 27"/>
                <a:gd name="T41" fmla="*/ 28 h 30"/>
                <a:gd name="T42" fmla="*/ 11 w 27"/>
                <a:gd name="T43" fmla="*/ 29 h 30"/>
                <a:gd name="T44" fmla="*/ 13 w 27"/>
                <a:gd name="T45" fmla="*/ 13 h 30"/>
                <a:gd name="T46" fmla="*/ 7 w 27"/>
                <a:gd name="T47" fmla="*/ 15 h 30"/>
                <a:gd name="T48" fmla="*/ 6 w 27"/>
                <a:gd name="T49" fmla="*/ 16 h 30"/>
                <a:gd name="T50" fmla="*/ 5 w 27"/>
                <a:gd name="T51" fmla="*/ 17 h 30"/>
                <a:gd name="T52" fmla="*/ 5 w 27"/>
                <a:gd name="T53" fmla="*/ 19 h 30"/>
                <a:gd name="T54" fmla="*/ 0 w 27"/>
                <a:gd name="T55" fmla="*/ 12 h 30"/>
                <a:gd name="T56" fmla="*/ 1 w 27"/>
                <a:gd name="T57" fmla="*/ 12 h 30"/>
                <a:gd name="T58" fmla="*/ 2 w 27"/>
                <a:gd name="T59" fmla="*/ 13 h 30"/>
                <a:gd name="T60" fmla="*/ 3 w 27"/>
                <a:gd name="T61" fmla="*/ 13 h 30"/>
                <a:gd name="T62" fmla="*/ 4 w 27"/>
                <a:gd name="T63" fmla="*/ 12 h 30"/>
                <a:gd name="T64" fmla="*/ 6 w 27"/>
                <a:gd name="T65" fmla="*/ 12 h 30"/>
                <a:gd name="T66" fmla="*/ 16 w 27"/>
                <a:gd name="T6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30">
                  <a:moveTo>
                    <a:pt x="16" y="6"/>
                  </a:moveTo>
                  <a:lnTo>
                    <a:pt x="17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7" y="25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6" name="Freeform 530"/>
            <p:cNvSpPr>
              <a:spLocks/>
            </p:cNvSpPr>
            <p:nvPr/>
          </p:nvSpPr>
          <p:spPr bwMode="auto">
            <a:xfrm>
              <a:off x="986" y="3550"/>
              <a:ext cx="8" cy="6"/>
            </a:xfrm>
            <a:custGeom>
              <a:avLst/>
              <a:gdLst>
                <a:gd name="T0" fmla="*/ 0 w 8"/>
                <a:gd name="T1" fmla="*/ 2 h 6"/>
                <a:gd name="T2" fmla="*/ 1 w 8"/>
                <a:gd name="T3" fmla="*/ 3 h 6"/>
                <a:gd name="T4" fmla="*/ 1 w 8"/>
                <a:gd name="T5" fmla="*/ 3 h 6"/>
                <a:gd name="T6" fmla="*/ 1 w 8"/>
                <a:gd name="T7" fmla="*/ 4 h 6"/>
                <a:gd name="T8" fmla="*/ 2 w 8"/>
                <a:gd name="T9" fmla="*/ 4 h 6"/>
                <a:gd name="T10" fmla="*/ 2 w 8"/>
                <a:gd name="T11" fmla="*/ 5 h 6"/>
                <a:gd name="T12" fmla="*/ 3 w 8"/>
                <a:gd name="T13" fmla="*/ 5 h 6"/>
                <a:gd name="T14" fmla="*/ 3 w 8"/>
                <a:gd name="T15" fmla="*/ 5 h 6"/>
                <a:gd name="T16" fmla="*/ 3 w 8"/>
                <a:gd name="T17" fmla="*/ 5 h 6"/>
                <a:gd name="T18" fmla="*/ 4 w 8"/>
                <a:gd name="T19" fmla="*/ 5 h 6"/>
                <a:gd name="T20" fmla="*/ 4 w 8"/>
                <a:gd name="T21" fmla="*/ 5 h 6"/>
                <a:gd name="T22" fmla="*/ 5 w 8"/>
                <a:gd name="T23" fmla="*/ 5 h 6"/>
                <a:gd name="T24" fmla="*/ 5 w 8"/>
                <a:gd name="T25" fmla="*/ 5 h 6"/>
                <a:gd name="T26" fmla="*/ 6 w 8"/>
                <a:gd name="T27" fmla="*/ 5 h 6"/>
                <a:gd name="T28" fmla="*/ 6 w 8"/>
                <a:gd name="T29" fmla="*/ 5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4 h 6"/>
                <a:gd name="T36" fmla="*/ 7 w 8"/>
                <a:gd name="T37" fmla="*/ 3 h 6"/>
                <a:gd name="T38" fmla="*/ 7 w 8"/>
                <a:gd name="T39" fmla="*/ 3 h 6"/>
                <a:gd name="T40" fmla="*/ 7 w 8"/>
                <a:gd name="T41" fmla="*/ 2 h 6"/>
                <a:gd name="T42" fmla="*/ 7 w 8"/>
                <a:gd name="T43" fmla="*/ 2 h 6"/>
                <a:gd name="T44" fmla="*/ 7 w 8"/>
                <a:gd name="T45" fmla="*/ 1 h 6"/>
                <a:gd name="T46" fmla="*/ 6 w 8"/>
                <a:gd name="T47" fmla="*/ 1 h 6"/>
                <a:gd name="T48" fmla="*/ 6 w 8"/>
                <a:gd name="T49" fmla="*/ 0 h 6"/>
                <a:gd name="T50" fmla="*/ 6 w 8"/>
                <a:gd name="T51" fmla="*/ 0 h 6"/>
                <a:gd name="T52" fmla="*/ 5 w 8"/>
                <a:gd name="T53" fmla="*/ 0 h 6"/>
                <a:gd name="T54" fmla="*/ 5 w 8"/>
                <a:gd name="T55" fmla="*/ 0 h 6"/>
                <a:gd name="T56" fmla="*/ 4 w 8"/>
                <a:gd name="T57" fmla="*/ 0 h 6"/>
                <a:gd name="T58" fmla="*/ 4 w 8"/>
                <a:gd name="T59" fmla="*/ 0 h 6"/>
                <a:gd name="T60" fmla="*/ 4 w 8"/>
                <a:gd name="T61" fmla="*/ 0 h 6"/>
                <a:gd name="T62" fmla="*/ 0 w 8"/>
                <a:gd name="T6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7" name="Freeform 531"/>
            <p:cNvSpPr>
              <a:spLocks/>
            </p:cNvSpPr>
            <p:nvPr/>
          </p:nvSpPr>
          <p:spPr bwMode="auto">
            <a:xfrm>
              <a:off x="661" y="3507"/>
              <a:ext cx="26" cy="28"/>
            </a:xfrm>
            <a:custGeom>
              <a:avLst/>
              <a:gdLst>
                <a:gd name="T0" fmla="*/ 5 w 26"/>
                <a:gd name="T1" fmla="*/ 11 h 28"/>
                <a:gd name="T2" fmla="*/ 5 w 26"/>
                <a:gd name="T3" fmla="*/ 11 h 28"/>
                <a:gd name="T4" fmla="*/ 4 w 26"/>
                <a:gd name="T5" fmla="*/ 11 h 28"/>
                <a:gd name="T6" fmla="*/ 4 w 26"/>
                <a:gd name="T7" fmla="*/ 11 h 28"/>
                <a:gd name="T8" fmla="*/ 3 w 26"/>
                <a:gd name="T9" fmla="*/ 11 h 28"/>
                <a:gd name="T10" fmla="*/ 3 w 26"/>
                <a:gd name="T11" fmla="*/ 10 h 28"/>
                <a:gd name="T12" fmla="*/ 2 w 26"/>
                <a:gd name="T13" fmla="*/ 10 h 28"/>
                <a:gd name="T14" fmla="*/ 2 w 26"/>
                <a:gd name="T15" fmla="*/ 10 h 28"/>
                <a:gd name="T16" fmla="*/ 1 w 26"/>
                <a:gd name="T17" fmla="*/ 11 h 28"/>
                <a:gd name="T18" fmla="*/ 1 w 26"/>
                <a:gd name="T19" fmla="*/ 11 h 28"/>
                <a:gd name="T20" fmla="*/ 0 w 26"/>
                <a:gd name="T21" fmla="*/ 11 h 28"/>
                <a:gd name="T22" fmla="*/ 6 w 26"/>
                <a:gd name="T23" fmla="*/ 4 h 28"/>
                <a:gd name="T24" fmla="*/ 6 w 26"/>
                <a:gd name="T25" fmla="*/ 3 h 28"/>
                <a:gd name="T26" fmla="*/ 6 w 26"/>
                <a:gd name="T27" fmla="*/ 2 h 28"/>
                <a:gd name="T28" fmla="*/ 7 w 26"/>
                <a:gd name="T29" fmla="*/ 2 h 28"/>
                <a:gd name="T30" fmla="*/ 8 w 26"/>
                <a:gd name="T31" fmla="*/ 2 h 28"/>
                <a:gd name="T32" fmla="*/ 9 w 26"/>
                <a:gd name="T33" fmla="*/ 2 h 28"/>
                <a:gd name="T34" fmla="*/ 10 w 26"/>
                <a:gd name="T35" fmla="*/ 1 h 28"/>
                <a:gd name="T36" fmla="*/ 10 w 26"/>
                <a:gd name="T37" fmla="*/ 1 h 28"/>
                <a:gd name="T38" fmla="*/ 11 w 26"/>
                <a:gd name="T39" fmla="*/ 1 h 28"/>
                <a:gd name="T40" fmla="*/ 11 w 26"/>
                <a:gd name="T41" fmla="*/ 0 h 28"/>
                <a:gd name="T42" fmla="*/ 12 w 26"/>
                <a:gd name="T43" fmla="*/ 0 h 28"/>
                <a:gd name="T44" fmla="*/ 13 w 26"/>
                <a:gd name="T45" fmla="*/ 0 h 28"/>
                <a:gd name="T46" fmla="*/ 14 w 26"/>
                <a:gd name="T47" fmla="*/ 0 h 28"/>
                <a:gd name="T48" fmla="*/ 15 w 26"/>
                <a:gd name="T49" fmla="*/ 0 h 28"/>
                <a:gd name="T50" fmla="*/ 15 w 26"/>
                <a:gd name="T51" fmla="*/ 0 h 28"/>
                <a:gd name="T52" fmla="*/ 16 w 26"/>
                <a:gd name="T53" fmla="*/ 0 h 28"/>
                <a:gd name="T54" fmla="*/ 17 w 26"/>
                <a:gd name="T55" fmla="*/ 1 h 28"/>
                <a:gd name="T56" fmla="*/ 18 w 26"/>
                <a:gd name="T57" fmla="*/ 1 h 28"/>
                <a:gd name="T58" fmla="*/ 19 w 26"/>
                <a:gd name="T59" fmla="*/ 1 h 28"/>
                <a:gd name="T60" fmla="*/ 19 w 26"/>
                <a:gd name="T61" fmla="*/ 2 h 28"/>
                <a:gd name="T62" fmla="*/ 20 w 26"/>
                <a:gd name="T63" fmla="*/ 2 h 28"/>
                <a:gd name="T64" fmla="*/ 21 w 26"/>
                <a:gd name="T65" fmla="*/ 2 h 28"/>
                <a:gd name="T66" fmla="*/ 21 w 26"/>
                <a:gd name="T67" fmla="*/ 3 h 28"/>
                <a:gd name="T68" fmla="*/ 22 w 26"/>
                <a:gd name="T69" fmla="*/ 3 h 28"/>
                <a:gd name="T70" fmla="*/ 23 w 26"/>
                <a:gd name="T71" fmla="*/ 5 h 28"/>
                <a:gd name="T72" fmla="*/ 23 w 26"/>
                <a:gd name="T73" fmla="*/ 6 h 28"/>
                <a:gd name="T74" fmla="*/ 24 w 26"/>
                <a:gd name="T75" fmla="*/ 7 h 28"/>
                <a:gd name="T76" fmla="*/ 24 w 26"/>
                <a:gd name="T77" fmla="*/ 8 h 28"/>
                <a:gd name="T78" fmla="*/ 25 w 26"/>
                <a:gd name="T79" fmla="*/ 9 h 28"/>
                <a:gd name="T80" fmla="*/ 25 w 26"/>
                <a:gd name="T81" fmla="*/ 10 h 28"/>
                <a:gd name="T82" fmla="*/ 25 w 26"/>
                <a:gd name="T83" fmla="*/ 11 h 28"/>
                <a:gd name="T84" fmla="*/ 25 w 26"/>
                <a:gd name="T85" fmla="*/ 12 h 28"/>
                <a:gd name="T86" fmla="*/ 25 w 26"/>
                <a:gd name="T87" fmla="*/ 13 h 28"/>
                <a:gd name="T88" fmla="*/ 25 w 26"/>
                <a:gd name="T89" fmla="*/ 15 h 28"/>
                <a:gd name="T90" fmla="*/ 24 w 26"/>
                <a:gd name="T91" fmla="*/ 16 h 28"/>
                <a:gd name="T92" fmla="*/ 24 w 26"/>
                <a:gd name="T93" fmla="*/ 16 h 28"/>
                <a:gd name="T94" fmla="*/ 23 w 26"/>
                <a:gd name="T95" fmla="*/ 18 h 28"/>
                <a:gd name="T96" fmla="*/ 23 w 26"/>
                <a:gd name="T97" fmla="*/ 19 h 28"/>
                <a:gd name="T98" fmla="*/ 22 w 26"/>
                <a:gd name="T99" fmla="*/ 20 h 28"/>
                <a:gd name="T100" fmla="*/ 21 w 26"/>
                <a:gd name="T101" fmla="*/ 20 h 28"/>
                <a:gd name="T102" fmla="*/ 15 w 26"/>
                <a:gd name="T103" fmla="*/ 27 h 28"/>
                <a:gd name="T104" fmla="*/ 15 w 26"/>
                <a:gd name="T105" fmla="*/ 26 h 28"/>
                <a:gd name="T106" fmla="*/ 15 w 26"/>
                <a:gd name="T107" fmla="*/ 25 h 28"/>
                <a:gd name="T108" fmla="*/ 15 w 26"/>
                <a:gd name="T109" fmla="*/ 25 h 28"/>
                <a:gd name="T110" fmla="*/ 15 w 26"/>
                <a:gd name="T111" fmla="*/ 24 h 28"/>
                <a:gd name="T112" fmla="*/ 15 w 26"/>
                <a:gd name="T113" fmla="*/ 23 h 28"/>
                <a:gd name="T114" fmla="*/ 15 w 26"/>
                <a:gd name="T115" fmla="*/ 22 h 28"/>
                <a:gd name="T116" fmla="*/ 15 w 26"/>
                <a:gd name="T117" fmla="*/ 22 h 28"/>
                <a:gd name="T118" fmla="*/ 15 w 26"/>
                <a:gd name="T119" fmla="*/ 21 h 28"/>
                <a:gd name="T120" fmla="*/ 14 w 26"/>
                <a:gd name="T121" fmla="*/ 21 h 28"/>
                <a:gd name="T122" fmla="*/ 14 w 26"/>
                <a:gd name="T123" fmla="*/ 20 h 28"/>
                <a:gd name="T124" fmla="*/ 5 w 26"/>
                <a:gd name="T12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5" y="11"/>
                  </a:move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5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8" name="Freeform 532"/>
            <p:cNvSpPr>
              <a:spLocks/>
            </p:cNvSpPr>
            <p:nvPr/>
          </p:nvSpPr>
          <p:spPr bwMode="auto">
            <a:xfrm>
              <a:off x="668" y="3509"/>
              <a:ext cx="17" cy="18"/>
            </a:xfrm>
            <a:custGeom>
              <a:avLst/>
              <a:gdLst>
                <a:gd name="T0" fmla="*/ 9 w 17"/>
                <a:gd name="T1" fmla="*/ 16 h 18"/>
                <a:gd name="T2" fmla="*/ 9 w 17"/>
                <a:gd name="T3" fmla="*/ 16 h 18"/>
                <a:gd name="T4" fmla="*/ 10 w 17"/>
                <a:gd name="T5" fmla="*/ 16 h 18"/>
                <a:gd name="T6" fmla="*/ 11 w 17"/>
                <a:gd name="T7" fmla="*/ 17 h 18"/>
                <a:gd name="T8" fmla="*/ 12 w 17"/>
                <a:gd name="T9" fmla="*/ 17 h 18"/>
                <a:gd name="T10" fmla="*/ 12 w 17"/>
                <a:gd name="T11" fmla="*/ 17 h 18"/>
                <a:gd name="T12" fmla="*/ 13 w 17"/>
                <a:gd name="T13" fmla="*/ 17 h 18"/>
                <a:gd name="T14" fmla="*/ 13 w 17"/>
                <a:gd name="T15" fmla="*/ 16 h 18"/>
                <a:gd name="T16" fmla="*/ 14 w 17"/>
                <a:gd name="T17" fmla="*/ 16 h 18"/>
                <a:gd name="T18" fmla="*/ 15 w 17"/>
                <a:gd name="T19" fmla="*/ 16 h 18"/>
                <a:gd name="T20" fmla="*/ 15 w 17"/>
                <a:gd name="T21" fmla="*/ 15 h 18"/>
                <a:gd name="T22" fmla="*/ 15 w 17"/>
                <a:gd name="T23" fmla="*/ 14 h 18"/>
                <a:gd name="T24" fmla="*/ 16 w 17"/>
                <a:gd name="T25" fmla="*/ 13 h 18"/>
                <a:gd name="T26" fmla="*/ 16 w 17"/>
                <a:gd name="T27" fmla="*/ 12 h 18"/>
                <a:gd name="T28" fmla="*/ 16 w 17"/>
                <a:gd name="T29" fmla="*/ 11 h 18"/>
                <a:gd name="T30" fmla="*/ 16 w 17"/>
                <a:gd name="T31" fmla="*/ 10 h 18"/>
                <a:gd name="T32" fmla="*/ 16 w 17"/>
                <a:gd name="T33" fmla="*/ 10 h 18"/>
                <a:gd name="T34" fmla="*/ 16 w 17"/>
                <a:gd name="T35" fmla="*/ 9 h 18"/>
                <a:gd name="T36" fmla="*/ 15 w 17"/>
                <a:gd name="T37" fmla="*/ 8 h 18"/>
                <a:gd name="T38" fmla="*/ 15 w 17"/>
                <a:gd name="T39" fmla="*/ 7 h 18"/>
                <a:gd name="T40" fmla="*/ 15 w 17"/>
                <a:gd name="T41" fmla="*/ 7 h 18"/>
                <a:gd name="T42" fmla="*/ 15 w 17"/>
                <a:gd name="T43" fmla="*/ 6 h 18"/>
                <a:gd name="T44" fmla="*/ 14 w 17"/>
                <a:gd name="T45" fmla="*/ 5 h 18"/>
                <a:gd name="T46" fmla="*/ 13 w 17"/>
                <a:gd name="T47" fmla="*/ 4 h 18"/>
                <a:gd name="T48" fmla="*/ 12 w 17"/>
                <a:gd name="T49" fmla="*/ 4 h 18"/>
                <a:gd name="T50" fmla="*/ 12 w 17"/>
                <a:gd name="T51" fmla="*/ 3 h 18"/>
                <a:gd name="T52" fmla="*/ 11 w 17"/>
                <a:gd name="T53" fmla="*/ 3 h 18"/>
                <a:gd name="T54" fmla="*/ 11 w 17"/>
                <a:gd name="T55" fmla="*/ 2 h 18"/>
                <a:gd name="T56" fmla="*/ 10 w 17"/>
                <a:gd name="T57" fmla="*/ 1 h 18"/>
                <a:gd name="T58" fmla="*/ 9 w 17"/>
                <a:gd name="T59" fmla="*/ 1 h 18"/>
                <a:gd name="T60" fmla="*/ 9 w 17"/>
                <a:gd name="T61" fmla="*/ 1 h 18"/>
                <a:gd name="T62" fmla="*/ 8 w 17"/>
                <a:gd name="T63" fmla="*/ 1 h 18"/>
                <a:gd name="T64" fmla="*/ 7 w 17"/>
                <a:gd name="T65" fmla="*/ 1 h 18"/>
                <a:gd name="T66" fmla="*/ 7 w 17"/>
                <a:gd name="T67" fmla="*/ 0 h 18"/>
                <a:gd name="T68" fmla="*/ 6 w 17"/>
                <a:gd name="T69" fmla="*/ 0 h 18"/>
                <a:gd name="T70" fmla="*/ 5 w 17"/>
                <a:gd name="T71" fmla="*/ 0 h 18"/>
                <a:gd name="T72" fmla="*/ 4 w 17"/>
                <a:gd name="T73" fmla="*/ 1 h 18"/>
                <a:gd name="T74" fmla="*/ 3 w 17"/>
                <a:gd name="T75" fmla="*/ 1 h 18"/>
                <a:gd name="T76" fmla="*/ 2 w 17"/>
                <a:gd name="T77" fmla="*/ 1 h 18"/>
                <a:gd name="T78" fmla="*/ 1 w 17"/>
                <a:gd name="T79" fmla="*/ 1 h 18"/>
                <a:gd name="T80" fmla="*/ 1 w 17"/>
                <a:gd name="T81" fmla="*/ 2 h 18"/>
                <a:gd name="T82" fmla="*/ 1 w 17"/>
                <a:gd name="T83" fmla="*/ 3 h 18"/>
                <a:gd name="T84" fmla="*/ 0 w 17"/>
                <a:gd name="T85" fmla="*/ 3 h 18"/>
                <a:gd name="T86" fmla="*/ 0 w 17"/>
                <a:gd name="T87" fmla="*/ 4 h 18"/>
                <a:gd name="T88" fmla="*/ 0 w 17"/>
                <a:gd name="T89" fmla="*/ 4 h 18"/>
                <a:gd name="T90" fmla="*/ 0 w 17"/>
                <a:gd name="T91" fmla="*/ 5 h 18"/>
                <a:gd name="T92" fmla="*/ 0 w 17"/>
                <a:gd name="T93" fmla="*/ 6 h 18"/>
                <a:gd name="T94" fmla="*/ 1 w 17"/>
                <a:gd name="T95" fmla="*/ 6 h 18"/>
                <a:gd name="T96" fmla="*/ 1 w 17"/>
                <a:gd name="T97" fmla="*/ 7 h 18"/>
                <a:gd name="T98" fmla="*/ 1 w 17"/>
                <a:gd name="T99" fmla="*/ 7 h 18"/>
                <a:gd name="T100" fmla="*/ 9 w 17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18">
                  <a:moveTo>
                    <a:pt x="9" y="16"/>
                  </a:move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1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9" name="Freeform 533"/>
            <p:cNvSpPr>
              <a:spLocks/>
            </p:cNvSpPr>
            <p:nvPr/>
          </p:nvSpPr>
          <p:spPr bwMode="auto">
            <a:xfrm>
              <a:off x="792" y="3483"/>
              <a:ext cx="6" cy="7"/>
            </a:xfrm>
            <a:custGeom>
              <a:avLst/>
              <a:gdLst>
                <a:gd name="T0" fmla="*/ 5 w 6"/>
                <a:gd name="T1" fmla="*/ 4 h 7"/>
                <a:gd name="T2" fmla="*/ 5 w 6"/>
                <a:gd name="T3" fmla="*/ 4 h 7"/>
                <a:gd name="T4" fmla="*/ 4 w 6"/>
                <a:gd name="T5" fmla="*/ 4 h 7"/>
                <a:gd name="T6" fmla="*/ 4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3 w 6"/>
                <a:gd name="T13" fmla="*/ 6 h 7"/>
                <a:gd name="T14" fmla="*/ 3 w 6"/>
                <a:gd name="T15" fmla="*/ 6 h 7"/>
                <a:gd name="T16" fmla="*/ 2 w 6"/>
                <a:gd name="T17" fmla="*/ 6 h 7"/>
                <a:gd name="T18" fmla="*/ 2 w 6"/>
                <a:gd name="T19" fmla="*/ 6 h 7"/>
                <a:gd name="T20" fmla="*/ 2 w 6"/>
                <a:gd name="T21" fmla="*/ 5 h 7"/>
                <a:gd name="T22" fmla="*/ 2 w 6"/>
                <a:gd name="T23" fmla="*/ 5 h 7"/>
                <a:gd name="T24" fmla="*/ 1 w 6"/>
                <a:gd name="T25" fmla="*/ 2 h 7"/>
                <a:gd name="T26" fmla="*/ 1 w 6"/>
                <a:gd name="T27" fmla="*/ 1 h 7"/>
                <a:gd name="T28" fmla="*/ 1 w 6"/>
                <a:gd name="T29" fmla="*/ 1 h 7"/>
                <a:gd name="T30" fmla="*/ 2 w 6"/>
                <a:gd name="T31" fmla="*/ 1 h 7"/>
                <a:gd name="T32" fmla="*/ 2 w 6"/>
                <a:gd name="T33" fmla="*/ 0 h 7"/>
                <a:gd name="T34" fmla="*/ 0 w 6"/>
                <a:gd name="T35" fmla="*/ 1 h 7"/>
                <a:gd name="T36" fmla="*/ 0 w 6"/>
                <a:gd name="T37" fmla="*/ 1 h 7"/>
                <a:gd name="T38" fmla="*/ 0 w 6"/>
                <a:gd name="T39" fmla="*/ 1 h 7"/>
                <a:gd name="T40" fmla="*/ 0 w 6"/>
                <a:gd name="T41" fmla="*/ 2 h 7"/>
                <a:gd name="T42" fmla="*/ 1 w 6"/>
                <a:gd name="T43" fmla="*/ 2 h 7"/>
                <a:gd name="T44" fmla="*/ 1 w 6"/>
                <a:gd name="T45" fmla="*/ 5 h 7"/>
                <a:gd name="T46" fmla="*/ 1 w 6"/>
                <a:gd name="T47" fmla="*/ 5 h 7"/>
                <a:gd name="T48" fmla="*/ 1 w 6"/>
                <a:gd name="T49" fmla="*/ 6 h 7"/>
                <a:gd name="T50" fmla="*/ 1 w 6"/>
                <a:gd name="T51" fmla="*/ 6 h 7"/>
                <a:gd name="T52" fmla="*/ 5 w 6"/>
                <a:gd name="T53" fmla="*/ 6 h 7"/>
                <a:gd name="T54" fmla="*/ 5 w 6"/>
                <a:gd name="T55" fmla="*/ 4 h 7"/>
                <a:gd name="T56" fmla="*/ 5 w 6"/>
                <a:gd name="T5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0" name="Freeform 534"/>
            <p:cNvSpPr>
              <a:spLocks/>
            </p:cNvSpPr>
            <p:nvPr/>
          </p:nvSpPr>
          <p:spPr bwMode="auto">
            <a:xfrm>
              <a:off x="928" y="3493"/>
              <a:ext cx="38" cy="37"/>
            </a:xfrm>
            <a:custGeom>
              <a:avLst/>
              <a:gdLst>
                <a:gd name="T0" fmla="*/ 31 w 38"/>
                <a:gd name="T1" fmla="*/ 20 h 37"/>
                <a:gd name="T2" fmla="*/ 32 w 38"/>
                <a:gd name="T3" fmla="*/ 19 h 37"/>
                <a:gd name="T4" fmla="*/ 34 w 38"/>
                <a:gd name="T5" fmla="*/ 18 h 37"/>
                <a:gd name="T6" fmla="*/ 34 w 38"/>
                <a:gd name="T7" fmla="*/ 19 h 37"/>
                <a:gd name="T8" fmla="*/ 35 w 38"/>
                <a:gd name="T9" fmla="*/ 20 h 37"/>
                <a:gd name="T10" fmla="*/ 37 w 38"/>
                <a:gd name="T11" fmla="*/ 19 h 37"/>
                <a:gd name="T12" fmla="*/ 14 w 38"/>
                <a:gd name="T13" fmla="*/ 24 h 37"/>
                <a:gd name="T14" fmla="*/ 15 w 38"/>
                <a:gd name="T15" fmla="*/ 0 h 37"/>
                <a:gd name="T16" fmla="*/ 15 w 38"/>
                <a:gd name="T17" fmla="*/ 2 h 37"/>
                <a:gd name="T18" fmla="*/ 16 w 38"/>
                <a:gd name="T19" fmla="*/ 3 h 37"/>
                <a:gd name="T20" fmla="*/ 15 w 38"/>
                <a:gd name="T21" fmla="*/ 4 h 37"/>
                <a:gd name="T22" fmla="*/ 15 w 38"/>
                <a:gd name="T23" fmla="*/ 6 h 37"/>
                <a:gd name="T24" fmla="*/ 5 w 38"/>
                <a:gd name="T25" fmla="*/ 16 h 37"/>
                <a:gd name="T26" fmla="*/ 3 w 38"/>
                <a:gd name="T27" fmla="*/ 17 h 37"/>
                <a:gd name="T28" fmla="*/ 3 w 38"/>
                <a:gd name="T29" fmla="*/ 18 h 37"/>
                <a:gd name="T30" fmla="*/ 1 w 38"/>
                <a:gd name="T31" fmla="*/ 17 h 37"/>
                <a:gd name="T32" fmla="*/ 0 w 38"/>
                <a:gd name="T33" fmla="*/ 17 h 37"/>
                <a:gd name="T34" fmla="*/ 6 w 38"/>
                <a:gd name="T35" fmla="*/ 22 h 37"/>
                <a:gd name="T36" fmla="*/ 5 w 38"/>
                <a:gd name="T37" fmla="*/ 21 h 37"/>
                <a:gd name="T38" fmla="*/ 5 w 38"/>
                <a:gd name="T39" fmla="*/ 19 h 37"/>
                <a:gd name="T40" fmla="*/ 6 w 38"/>
                <a:gd name="T41" fmla="*/ 17 h 37"/>
                <a:gd name="T42" fmla="*/ 7 w 38"/>
                <a:gd name="T43" fmla="*/ 16 h 37"/>
                <a:gd name="T44" fmla="*/ 9 w 38"/>
                <a:gd name="T45" fmla="*/ 26 h 37"/>
                <a:gd name="T46" fmla="*/ 31 w 38"/>
                <a:gd name="T47" fmla="*/ 16 h 37"/>
                <a:gd name="T48" fmla="*/ 19 w 38"/>
                <a:gd name="T49" fmla="*/ 29 h 37"/>
                <a:gd name="T50" fmla="*/ 17 w 38"/>
                <a:gd name="T51" fmla="*/ 30 h 37"/>
                <a:gd name="T52" fmla="*/ 16 w 38"/>
                <a:gd name="T53" fmla="*/ 31 h 37"/>
                <a:gd name="T54" fmla="*/ 15 w 38"/>
                <a:gd name="T55" fmla="*/ 30 h 37"/>
                <a:gd name="T56" fmla="*/ 15 w 38"/>
                <a:gd name="T57" fmla="*/ 29 h 37"/>
                <a:gd name="T58" fmla="*/ 22 w 38"/>
                <a:gd name="T59" fmla="*/ 36 h 37"/>
                <a:gd name="T60" fmla="*/ 22 w 38"/>
                <a:gd name="T61" fmla="*/ 35 h 37"/>
                <a:gd name="T62" fmla="*/ 21 w 38"/>
                <a:gd name="T63" fmla="*/ 33 h 37"/>
                <a:gd name="T64" fmla="*/ 21 w 38"/>
                <a:gd name="T65" fmla="*/ 32 h 37"/>
                <a:gd name="T66" fmla="*/ 22 w 38"/>
                <a:gd name="T67" fmla="*/ 30 h 37"/>
                <a:gd name="T68" fmla="*/ 31 w 38"/>
                <a:gd name="T6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37">
                  <a:moveTo>
                    <a:pt x="31" y="21"/>
                  </a:moveTo>
                  <a:lnTo>
                    <a:pt x="31" y="20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2" y="15"/>
                  </a:lnTo>
                  <a:lnTo>
                    <a:pt x="14" y="24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17" y="5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1" name="Freeform 535"/>
            <p:cNvSpPr>
              <a:spLocks/>
            </p:cNvSpPr>
            <p:nvPr/>
          </p:nvSpPr>
          <p:spPr bwMode="auto">
            <a:xfrm>
              <a:off x="612" y="3584"/>
              <a:ext cx="28" cy="29"/>
            </a:xfrm>
            <a:custGeom>
              <a:avLst/>
              <a:gdLst>
                <a:gd name="T0" fmla="*/ 1 w 28"/>
                <a:gd name="T1" fmla="*/ 16 h 29"/>
                <a:gd name="T2" fmla="*/ 0 w 28"/>
                <a:gd name="T3" fmla="*/ 21 h 29"/>
                <a:gd name="T4" fmla="*/ 1 w 28"/>
                <a:gd name="T5" fmla="*/ 21 h 29"/>
                <a:gd name="T6" fmla="*/ 1 w 28"/>
                <a:gd name="T7" fmla="*/ 20 h 29"/>
                <a:gd name="T8" fmla="*/ 2 w 28"/>
                <a:gd name="T9" fmla="*/ 20 h 29"/>
                <a:gd name="T10" fmla="*/ 2 w 28"/>
                <a:gd name="T11" fmla="*/ 19 h 29"/>
                <a:gd name="T12" fmla="*/ 2 w 28"/>
                <a:gd name="T13" fmla="*/ 19 h 29"/>
                <a:gd name="T14" fmla="*/ 3 w 28"/>
                <a:gd name="T15" fmla="*/ 19 h 29"/>
                <a:gd name="T16" fmla="*/ 4 w 28"/>
                <a:gd name="T17" fmla="*/ 19 h 29"/>
                <a:gd name="T18" fmla="*/ 4 w 28"/>
                <a:gd name="T19" fmla="*/ 20 h 29"/>
                <a:gd name="T20" fmla="*/ 5 w 28"/>
                <a:gd name="T21" fmla="*/ 20 h 29"/>
                <a:gd name="T22" fmla="*/ 6 w 28"/>
                <a:gd name="T23" fmla="*/ 20 h 29"/>
                <a:gd name="T24" fmla="*/ 16 w 28"/>
                <a:gd name="T25" fmla="*/ 23 h 29"/>
                <a:gd name="T26" fmla="*/ 17 w 28"/>
                <a:gd name="T27" fmla="*/ 24 h 29"/>
                <a:gd name="T28" fmla="*/ 18 w 28"/>
                <a:gd name="T29" fmla="*/ 24 h 29"/>
                <a:gd name="T30" fmla="*/ 19 w 28"/>
                <a:gd name="T31" fmla="*/ 24 h 29"/>
                <a:gd name="T32" fmla="*/ 19 w 28"/>
                <a:gd name="T33" fmla="*/ 25 h 29"/>
                <a:gd name="T34" fmla="*/ 20 w 28"/>
                <a:gd name="T35" fmla="*/ 25 h 29"/>
                <a:gd name="T36" fmla="*/ 20 w 28"/>
                <a:gd name="T37" fmla="*/ 26 h 29"/>
                <a:gd name="T38" fmla="*/ 20 w 28"/>
                <a:gd name="T39" fmla="*/ 26 h 29"/>
                <a:gd name="T40" fmla="*/ 20 w 28"/>
                <a:gd name="T41" fmla="*/ 26 h 29"/>
                <a:gd name="T42" fmla="*/ 20 w 28"/>
                <a:gd name="T43" fmla="*/ 27 h 29"/>
                <a:gd name="T44" fmla="*/ 20 w 28"/>
                <a:gd name="T45" fmla="*/ 27 h 29"/>
                <a:gd name="T46" fmla="*/ 20 w 28"/>
                <a:gd name="T47" fmla="*/ 28 h 29"/>
                <a:gd name="T48" fmla="*/ 21 w 28"/>
                <a:gd name="T49" fmla="*/ 28 h 29"/>
                <a:gd name="T50" fmla="*/ 24 w 28"/>
                <a:gd name="T51" fmla="*/ 21 h 29"/>
                <a:gd name="T52" fmla="*/ 22 w 28"/>
                <a:gd name="T53" fmla="*/ 21 h 29"/>
                <a:gd name="T54" fmla="*/ 21 w 28"/>
                <a:gd name="T55" fmla="*/ 22 h 29"/>
                <a:gd name="T56" fmla="*/ 21 w 28"/>
                <a:gd name="T57" fmla="*/ 23 h 29"/>
                <a:gd name="T58" fmla="*/ 20 w 28"/>
                <a:gd name="T59" fmla="*/ 23 h 29"/>
                <a:gd name="T60" fmla="*/ 20 w 28"/>
                <a:gd name="T61" fmla="*/ 23 h 29"/>
                <a:gd name="T62" fmla="*/ 19 w 28"/>
                <a:gd name="T63" fmla="*/ 23 h 29"/>
                <a:gd name="T64" fmla="*/ 18 w 28"/>
                <a:gd name="T65" fmla="*/ 23 h 29"/>
                <a:gd name="T66" fmla="*/ 17 w 28"/>
                <a:gd name="T67" fmla="*/ 23 h 29"/>
                <a:gd name="T68" fmla="*/ 4 w 28"/>
                <a:gd name="T69" fmla="*/ 18 h 29"/>
                <a:gd name="T70" fmla="*/ 26 w 28"/>
                <a:gd name="T71" fmla="*/ 12 h 29"/>
                <a:gd name="T72" fmla="*/ 27 w 28"/>
                <a:gd name="T73" fmla="*/ 10 h 29"/>
                <a:gd name="T74" fmla="*/ 10 w 28"/>
                <a:gd name="T75" fmla="*/ 5 h 29"/>
                <a:gd name="T76" fmla="*/ 9 w 28"/>
                <a:gd name="T77" fmla="*/ 4 h 29"/>
                <a:gd name="T78" fmla="*/ 8 w 28"/>
                <a:gd name="T79" fmla="*/ 4 h 29"/>
                <a:gd name="T80" fmla="*/ 7 w 28"/>
                <a:gd name="T81" fmla="*/ 4 h 29"/>
                <a:gd name="T82" fmla="*/ 7 w 28"/>
                <a:gd name="T83" fmla="*/ 3 h 29"/>
                <a:gd name="T84" fmla="*/ 7 w 28"/>
                <a:gd name="T85" fmla="*/ 3 h 29"/>
                <a:gd name="T86" fmla="*/ 7 w 28"/>
                <a:gd name="T87" fmla="*/ 2 h 29"/>
                <a:gd name="T88" fmla="*/ 7 w 28"/>
                <a:gd name="T89" fmla="*/ 2 h 29"/>
                <a:gd name="T90" fmla="*/ 7 w 28"/>
                <a:gd name="T91" fmla="*/ 2 h 29"/>
                <a:gd name="T92" fmla="*/ 7 w 28"/>
                <a:gd name="T93" fmla="*/ 1 h 29"/>
                <a:gd name="T94" fmla="*/ 7 w 28"/>
                <a:gd name="T95" fmla="*/ 0 h 29"/>
                <a:gd name="T96" fmla="*/ 4 w 28"/>
                <a:gd name="T97" fmla="*/ 7 h 29"/>
                <a:gd name="T98" fmla="*/ 5 w 28"/>
                <a:gd name="T99" fmla="*/ 7 h 29"/>
                <a:gd name="T100" fmla="*/ 5 w 28"/>
                <a:gd name="T101" fmla="*/ 7 h 29"/>
                <a:gd name="T102" fmla="*/ 6 w 28"/>
                <a:gd name="T103" fmla="*/ 7 h 29"/>
                <a:gd name="T104" fmla="*/ 6 w 28"/>
                <a:gd name="T105" fmla="*/ 6 h 29"/>
                <a:gd name="T106" fmla="*/ 7 w 28"/>
                <a:gd name="T107" fmla="*/ 6 h 29"/>
                <a:gd name="T108" fmla="*/ 7 w 28"/>
                <a:gd name="T109" fmla="*/ 6 h 29"/>
                <a:gd name="T110" fmla="*/ 8 w 28"/>
                <a:gd name="T111" fmla="*/ 6 h 29"/>
                <a:gd name="T112" fmla="*/ 9 w 28"/>
                <a:gd name="T113" fmla="*/ 6 h 29"/>
                <a:gd name="T114" fmla="*/ 10 w 28"/>
                <a:gd name="T115" fmla="*/ 7 h 29"/>
                <a:gd name="T116" fmla="*/ 21 w 28"/>
                <a:gd name="T117" fmla="*/ 10 h 29"/>
                <a:gd name="T118" fmla="*/ 1 w 28"/>
                <a:gd name="T11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29">
                  <a:moveTo>
                    <a:pt x="1" y="16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4" y="18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21" y="10"/>
                  </a:lnTo>
                  <a:lnTo>
                    <a:pt x="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2" name="Freeform 536"/>
            <p:cNvSpPr>
              <a:spLocks/>
            </p:cNvSpPr>
            <p:nvPr/>
          </p:nvSpPr>
          <p:spPr bwMode="auto">
            <a:xfrm>
              <a:off x="629" y="3546"/>
              <a:ext cx="27" cy="23"/>
            </a:xfrm>
            <a:custGeom>
              <a:avLst/>
              <a:gdLst>
                <a:gd name="T0" fmla="*/ 9 w 27"/>
                <a:gd name="T1" fmla="*/ 9 h 23"/>
                <a:gd name="T2" fmla="*/ 8 w 27"/>
                <a:gd name="T3" fmla="*/ 9 h 23"/>
                <a:gd name="T4" fmla="*/ 7 w 27"/>
                <a:gd name="T5" fmla="*/ 8 h 23"/>
                <a:gd name="T6" fmla="*/ 7 w 27"/>
                <a:gd name="T7" fmla="*/ 7 h 23"/>
                <a:gd name="T8" fmla="*/ 7 w 27"/>
                <a:gd name="T9" fmla="*/ 6 h 23"/>
                <a:gd name="T10" fmla="*/ 7 w 27"/>
                <a:gd name="T11" fmla="*/ 6 h 23"/>
                <a:gd name="T12" fmla="*/ 7 w 27"/>
                <a:gd name="T13" fmla="*/ 5 h 23"/>
                <a:gd name="T14" fmla="*/ 7 w 27"/>
                <a:gd name="T15" fmla="*/ 4 h 23"/>
                <a:gd name="T16" fmla="*/ 8 w 27"/>
                <a:gd name="T17" fmla="*/ 4 h 23"/>
                <a:gd name="T18" fmla="*/ 8 w 27"/>
                <a:gd name="T19" fmla="*/ 3 h 23"/>
                <a:gd name="T20" fmla="*/ 9 w 27"/>
                <a:gd name="T21" fmla="*/ 3 h 23"/>
                <a:gd name="T22" fmla="*/ 10 w 27"/>
                <a:gd name="T23" fmla="*/ 2 h 23"/>
                <a:gd name="T24" fmla="*/ 11 w 27"/>
                <a:gd name="T25" fmla="*/ 2 h 23"/>
                <a:gd name="T26" fmla="*/ 11 w 27"/>
                <a:gd name="T27" fmla="*/ 2 h 23"/>
                <a:gd name="T28" fmla="*/ 12 w 27"/>
                <a:gd name="T29" fmla="*/ 2 h 23"/>
                <a:gd name="T30" fmla="*/ 13 w 27"/>
                <a:gd name="T31" fmla="*/ 2 h 23"/>
                <a:gd name="T32" fmla="*/ 14 w 27"/>
                <a:gd name="T33" fmla="*/ 2 h 23"/>
                <a:gd name="T34" fmla="*/ 15 w 27"/>
                <a:gd name="T35" fmla="*/ 2 h 23"/>
                <a:gd name="T36" fmla="*/ 15 w 27"/>
                <a:gd name="T37" fmla="*/ 2 h 23"/>
                <a:gd name="T38" fmla="*/ 9 w 27"/>
                <a:gd name="T39" fmla="*/ 0 h 23"/>
                <a:gd name="T40" fmla="*/ 0 w 27"/>
                <a:gd name="T41" fmla="*/ 15 h 23"/>
                <a:gd name="T42" fmla="*/ 3 w 27"/>
                <a:gd name="T43" fmla="*/ 20 h 23"/>
                <a:gd name="T44" fmla="*/ 4 w 27"/>
                <a:gd name="T45" fmla="*/ 19 h 23"/>
                <a:gd name="T46" fmla="*/ 4 w 27"/>
                <a:gd name="T47" fmla="*/ 18 h 23"/>
                <a:gd name="T48" fmla="*/ 3 w 27"/>
                <a:gd name="T49" fmla="*/ 18 h 23"/>
                <a:gd name="T50" fmla="*/ 3 w 27"/>
                <a:gd name="T51" fmla="*/ 17 h 23"/>
                <a:gd name="T52" fmla="*/ 2 w 27"/>
                <a:gd name="T53" fmla="*/ 17 h 23"/>
                <a:gd name="T54" fmla="*/ 2 w 27"/>
                <a:gd name="T55" fmla="*/ 16 h 23"/>
                <a:gd name="T56" fmla="*/ 2 w 27"/>
                <a:gd name="T57" fmla="*/ 15 h 23"/>
                <a:gd name="T58" fmla="*/ 2 w 27"/>
                <a:gd name="T59" fmla="*/ 14 h 23"/>
                <a:gd name="T60" fmla="*/ 2 w 27"/>
                <a:gd name="T61" fmla="*/ 13 h 23"/>
                <a:gd name="T62" fmla="*/ 2 w 27"/>
                <a:gd name="T63" fmla="*/ 13 h 23"/>
                <a:gd name="T64" fmla="*/ 3 w 27"/>
                <a:gd name="T65" fmla="*/ 12 h 23"/>
                <a:gd name="T66" fmla="*/ 3 w 27"/>
                <a:gd name="T67" fmla="*/ 11 h 23"/>
                <a:gd name="T68" fmla="*/ 4 w 27"/>
                <a:gd name="T69" fmla="*/ 10 h 23"/>
                <a:gd name="T70" fmla="*/ 4 w 27"/>
                <a:gd name="T71" fmla="*/ 9 h 23"/>
                <a:gd name="T72" fmla="*/ 5 w 27"/>
                <a:gd name="T73" fmla="*/ 9 h 23"/>
                <a:gd name="T74" fmla="*/ 6 w 27"/>
                <a:gd name="T75" fmla="*/ 9 h 23"/>
                <a:gd name="T76" fmla="*/ 6 w 27"/>
                <a:gd name="T77" fmla="*/ 10 h 23"/>
                <a:gd name="T78" fmla="*/ 7 w 27"/>
                <a:gd name="T79" fmla="*/ 10 h 23"/>
                <a:gd name="T80" fmla="*/ 7 w 27"/>
                <a:gd name="T81" fmla="*/ 11 h 23"/>
                <a:gd name="T82" fmla="*/ 19 w 27"/>
                <a:gd name="T83" fmla="*/ 17 h 23"/>
                <a:gd name="T84" fmla="*/ 20 w 27"/>
                <a:gd name="T85" fmla="*/ 18 h 23"/>
                <a:gd name="T86" fmla="*/ 20 w 27"/>
                <a:gd name="T87" fmla="*/ 18 h 23"/>
                <a:gd name="T88" fmla="*/ 20 w 27"/>
                <a:gd name="T89" fmla="*/ 19 h 23"/>
                <a:gd name="T90" fmla="*/ 21 w 27"/>
                <a:gd name="T91" fmla="*/ 20 h 23"/>
                <a:gd name="T92" fmla="*/ 21 w 27"/>
                <a:gd name="T93" fmla="*/ 20 h 23"/>
                <a:gd name="T94" fmla="*/ 20 w 27"/>
                <a:gd name="T95" fmla="*/ 20 h 23"/>
                <a:gd name="T96" fmla="*/ 20 w 27"/>
                <a:gd name="T97" fmla="*/ 21 h 23"/>
                <a:gd name="T98" fmla="*/ 20 w 27"/>
                <a:gd name="T99" fmla="*/ 22 h 23"/>
                <a:gd name="T100" fmla="*/ 20 w 27"/>
                <a:gd name="T101" fmla="*/ 22 h 23"/>
                <a:gd name="T102" fmla="*/ 20 w 27"/>
                <a:gd name="T103" fmla="*/ 22 h 23"/>
                <a:gd name="T104" fmla="*/ 26 w 27"/>
                <a:gd name="T105" fmla="*/ 14 h 23"/>
                <a:gd name="T106" fmla="*/ 25 w 27"/>
                <a:gd name="T107" fmla="*/ 14 h 23"/>
                <a:gd name="T108" fmla="*/ 24 w 27"/>
                <a:gd name="T109" fmla="*/ 15 h 23"/>
                <a:gd name="T110" fmla="*/ 24 w 27"/>
                <a:gd name="T111" fmla="*/ 16 h 23"/>
                <a:gd name="T112" fmla="*/ 24 w 27"/>
                <a:gd name="T113" fmla="*/ 16 h 23"/>
                <a:gd name="T114" fmla="*/ 23 w 27"/>
                <a:gd name="T115" fmla="*/ 16 h 23"/>
                <a:gd name="T116" fmla="*/ 22 w 27"/>
                <a:gd name="T117" fmla="*/ 16 h 23"/>
                <a:gd name="T118" fmla="*/ 21 w 27"/>
                <a:gd name="T119" fmla="*/ 16 h 23"/>
                <a:gd name="T120" fmla="*/ 20 w 27"/>
                <a:gd name="T121" fmla="*/ 15 h 23"/>
                <a:gd name="T122" fmla="*/ 20 w 27"/>
                <a:gd name="T123" fmla="*/ 15 h 23"/>
                <a:gd name="T124" fmla="*/ 9 w 27"/>
                <a:gd name="T1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23">
                  <a:moveTo>
                    <a:pt x="9" y="9"/>
                  </a:moveTo>
                  <a:lnTo>
                    <a:pt x="8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9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3" name="Freeform 537"/>
            <p:cNvSpPr>
              <a:spLocks/>
            </p:cNvSpPr>
            <p:nvPr/>
          </p:nvSpPr>
          <p:spPr bwMode="auto">
            <a:xfrm>
              <a:off x="605" y="3615"/>
              <a:ext cx="25" cy="22"/>
            </a:xfrm>
            <a:custGeom>
              <a:avLst/>
              <a:gdLst>
                <a:gd name="T0" fmla="*/ 17 w 25"/>
                <a:gd name="T1" fmla="*/ 7 h 22"/>
                <a:gd name="T2" fmla="*/ 18 w 25"/>
                <a:gd name="T3" fmla="*/ 7 h 22"/>
                <a:gd name="T4" fmla="*/ 20 w 25"/>
                <a:gd name="T5" fmla="*/ 8 h 22"/>
                <a:gd name="T6" fmla="*/ 22 w 25"/>
                <a:gd name="T7" fmla="*/ 9 h 22"/>
                <a:gd name="T8" fmla="*/ 22 w 25"/>
                <a:gd name="T9" fmla="*/ 9 h 22"/>
                <a:gd name="T10" fmla="*/ 23 w 25"/>
                <a:gd name="T11" fmla="*/ 10 h 22"/>
                <a:gd name="T12" fmla="*/ 23 w 25"/>
                <a:gd name="T13" fmla="*/ 12 h 22"/>
                <a:gd name="T14" fmla="*/ 23 w 25"/>
                <a:gd name="T15" fmla="*/ 13 h 22"/>
                <a:gd name="T16" fmla="*/ 23 w 25"/>
                <a:gd name="T17" fmla="*/ 15 h 22"/>
                <a:gd name="T18" fmla="*/ 22 w 25"/>
                <a:gd name="T19" fmla="*/ 16 h 22"/>
                <a:gd name="T20" fmla="*/ 20 w 25"/>
                <a:gd name="T21" fmla="*/ 17 h 22"/>
                <a:gd name="T22" fmla="*/ 18 w 25"/>
                <a:gd name="T23" fmla="*/ 17 h 22"/>
                <a:gd name="T24" fmla="*/ 17 w 25"/>
                <a:gd name="T25" fmla="*/ 17 h 22"/>
                <a:gd name="T26" fmla="*/ 15 w 25"/>
                <a:gd name="T27" fmla="*/ 17 h 22"/>
                <a:gd name="T28" fmla="*/ 6 w 25"/>
                <a:gd name="T29" fmla="*/ 16 h 22"/>
                <a:gd name="T30" fmla="*/ 5 w 25"/>
                <a:gd name="T31" fmla="*/ 16 h 22"/>
                <a:gd name="T32" fmla="*/ 3 w 25"/>
                <a:gd name="T33" fmla="*/ 16 h 22"/>
                <a:gd name="T34" fmla="*/ 3 w 25"/>
                <a:gd name="T35" fmla="*/ 14 h 22"/>
                <a:gd name="T36" fmla="*/ 3 w 25"/>
                <a:gd name="T37" fmla="*/ 13 h 22"/>
                <a:gd name="T38" fmla="*/ 2 w 25"/>
                <a:gd name="T39" fmla="*/ 12 h 22"/>
                <a:gd name="T40" fmla="*/ 2 w 25"/>
                <a:gd name="T41" fmla="*/ 21 h 22"/>
                <a:gd name="T42" fmla="*/ 2 w 25"/>
                <a:gd name="T43" fmla="*/ 19 h 22"/>
                <a:gd name="T44" fmla="*/ 2 w 25"/>
                <a:gd name="T45" fmla="*/ 19 h 22"/>
                <a:gd name="T46" fmla="*/ 4 w 25"/>
                <a:gd name="T47" fmla="*/ 19 h 22"/>
                <a:gd name="T48" fmla="*/ 16 w 25"/>
                <a:gd name="T49" fmla="*/ 21 h 22"/>
                <a:gd name="T50" fmla="*/ 18 w 25"/>
                <a:gd name="T51" fmla="*/ 21 h 22"/>
                <a:gd name="T52" fmla="*/ 19 w 25"/>
                <a:gd name="T53" fmla="*/ 20 h 22"/>
                <a:gd name="T54" fmla="*/ 21 w 25"/>
                <a:gd name="T55" fmla="*/ 20 h 22"/>
                <a:gd name="T56" fmla="*/ 22 w 25"/>
                <a:gd name="T57" fmla="*/ 19 h 22"/>
                <a:gd name="T58" fmla="*/ 23 w 25"/>
                <a:gd name="T59" fmla="*/ 18 h 22"/>
                <a:gd name="T60" fmla="*/ 23 w 25"/>
                <a:gd name="T61" fmla="*/ 16 h 22"/>
                <a:gd name="T62" fmla="*/ 24 w 25"/>
                <a:gd name="T63" fmla="*/ 15 h 22"/>
                <a:gd name="T64" fmla="*/ 24 w 25"/>
                <a:gd name="T65" fmla="*/ 13 h 22"/>
                <a:gd name="T66" fmla="*/ 24 w 25"/>
                <a:gd name="T67" fmla="*/ 12 h 22"/>
                <a:gd name="T68" fmla="*/ 24 w 25"/>
                <a:gd name="T69" fmla="*/ 10 h 22"/>
                <a:gd name="T70" fmla="*/ 23 w 25"/>
                <a:gd name="T71" fmla="*/ 9 h 22"/>
                <a:gd name="T72" fmla="*/ 22 w 25"/>
                <a:gd name="T73" fmla="*/ 8 h 22"/>
                <a:gd name="T74" fmla="*/ 22 w 25"/>
                <a:gd name="T75" fmla="*/ 7 h 22"/>
                <a:gd name="T76" fmla="*/ 20 w 25"/>
                <a:gd name="T77" fmla="*/ 6 h 22"/>
                <a:gd name="T78" fmla="*/ 18 w 25"/>
                <a:gd name="T79" fmla="*/ 5 h 22"/>
                <a:gd name="T80" fmla="*/ 8 w 25"/>
                <a:gd name="T81" fmla="*/ 4 h 22"/>
                <a:gd name="T82" fmla="*/ 6 w 25"/>
                <a:gd name="T83" fmla="*/ 4 h 22"/>
                <a:gd name="T84" fmla="*/ 6 w 25"/>
                <a:gd name="T85" fmla="*/ 3 h 22"/>
                <a:gd name="T86" fmla="*/ 5 w 25"/>
                <a:gd name="T87" fmla="*/ 2 h 22"/>
                <a:gd name="T88" fmla="*/ 5 w 25"/>
                <a:gd name="T89" fmla="*/ 1 h 22"/>
                <a:gd name="T90" fmla="*/ 2 w 25"/>
                <a:gd name="T91" fmla="*/ 7 h 22"/>
                <a:gd name="T92" fmla="*/ 4 w 25"/>
                <a:gd name="T93" fmla="*/ 6 h 22"/>
                <a:gd name="T94" fmla="*/ 5 w 25"/>
                <a:gd name="T95" fmla="*/ 5 h 22"/>
                <a:gd name="T96" fmla="*/ 6 w 25"/>
                <a:gd name="T97" fmla="*/ 5 h 22"/>
                <a:gd name="T98" fmla="*/ 16 w 25"/>
                <a:gd name="T9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22">
                  <a:moveTo>
                    <a:pt x="16" y="6"/>
                  </a:move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4" name="Freeform 538"/>
            <p:cNvSpPr>
              <a:spLocks/>
            </p:cNvSpPr>
            <p:nvPr/>
          </p:nvSpPr>
          <p:spPr bwMode="auto">
            <a:xfrm>
              <a:off x="814" y="3482"/>
              <a:ext cx="5" cy="6"/>
            </a:xfrm>
            <a:custGeom>
              <a:avLst/>
              <a:gdLst>
                <a:gd name="T0" fmla="*/ 2 w 5"/>
                <a:gd name="T1" fmla="*/ 3 h 6"/>
                <a:gd name="T2" fmla="*/ 3 w 5"/>
                <a:gd name="T3" fmla="*/ 5 h 6"/>
                <a:gd name="T4" fmla="*/ 4 w 5"/>
                <a:gd name="T5" fmla="*/ 5 h 6"/>
                <a:gd name="T6" fmla="*/ 4 w 5"/>
                <a:gd name="T7" fmla="*/ 5 h 6"/>
                <a:gd name="T8" fmla="*/ 4 w 5"/>
                <a:gd name="T9" fmla="*/ 5 h 6"/>
                <a:gd name="T10" fmla="*/ 3 w 5"/>
                <a:gd name="T11" fmla="*/ 5 h 6"/>
                <a:gd name="T12" fmla="*/ 3 w 5"/>
                <a:gd name="T13" fmla="*/ 5 h 6"/>
                <a:gd name="T14" fmla="*/ 3 w 5"/>
                <a:gd name="T15" fmla="*/ 4 h 6"/>
                <a:gd name="T16" fmla="*/ 2 w 5"/>
                <a:gd name="T17" fmla="*/ 3 h 6"/>
                <a:gd name="T18" fmla="*/ 3 w 5"/>
                <a:gd name="T19" fmla="*/ 3 h 6"/>
                <a:gd name="T20" fmla="*/ 3 w 5"/>
                <a:gd name="T21" fmla="*/ 2 h 6"/>
                <a:gd name="T22" fmla="*/ 3 w 5"/>
                <a:gd name="T23" fmla="*/ 2 h 6"/>
                <a:gd name="T24" fmla="*/ 3 w 5"/>
                <a:gd name="T25" fmla="*/ 2 h 6"/>
                <a:gd name="T26" fmla="*/ 4 w 5"/>
                <a:gd name="T27" fmla="*/ 1 h 6"/>
                <a:gd name="T28" fmla="*/ 3 w 5"/>
                <a:gd name="T29" fmla="*/ 1 h 6"/>
                <a:gd name="T30" fmla="*/ 3 w 5"/>
                <a:gd name="T31" fmla="*/ 0 h 6"/>
                <a:gd name="T32" fmla="*/ 3 w 5"/>
                <a:gd name="T33" fmla="*/ 0 h 6"/>
                <a:gd name="T34" fmla="*/ 2 w 5"/>
                <a:gd name="T35" fmla="*/ 0 h 6"/>
                <a:gd name="T36" fmla="*/ 2 w 5"/>
                <a:gd name="T37" fmla="*/ 0 h 6"/>
                <a:gd name="T38" fmla="*/ 2 w 5"/>
                <a:gd name="T39" fmla="*/ 0 h 6"/>
                <a:gd name="T40" fmla="*/ 2 w 5"/>
                <a:gd name="T41" fmla="*/ 0 h 6"/>
                <a:gd name="T42" fmla="*/ 0 w 5"/>
                <a:gd name="T43" fmla="*/ 0 h 6"/>
                <a:gd name="T44" fmla="*/ 0 w 5"/>
                <a:gd name="T45" fmla="*/ 0 h 6"/>
                <a:gd name="T46" fmla="*/ 0 w 5"/>
                <a:gd name="T47" fmla="*/ 1 h 6"/>
                <a:gd name="T48" fmla="*/ 0 w 5"/>
                <a:gd name="T49" fmla="*/ 1 h 6"/>
                <a:gd name="T50" fmla="*/ 0 w 5"/>
                <a:gd name="T51" fmla="*/ 4 h 6"/>
                <a:gd name="T52" fmla="*/ 0 w 5"/>
                <a:gd name="T53" fmla="*/ 5 h 6"/>
                <a:gd name="T54" fmla="*/ 0 w 5"/>
                <a:gd name="T55" fmla="*/ 5 h 6"/>
                <a:gd name="T56" fmla="*/ 0 w 5"/>
                <a:gd name="T57" fmla="*/ 5 h 6"/>
                <a:gd name="T58" fmla="*/ 2 w 5"/>
                <a:gd name="T59" fmla="*/ 5 h 6"/>
                <a:gd name="T60" fmla="*/ 2 w 5"/>
                <a:gd name="T61" fmla="*/ 5 h 6"/>
                <a:gd name="T62" fmla="*/ 1 w 5"/>
                <a:gd name="T63" fmla="*/ 5 h 6"/>
                <a:gd name="T64" fmla="*/ 1 w 5"/>
                <a:gd name="T65" fmla="*/ 3 h 6"/>
                <a:gd name="T66" fmla="*/ 2 w 5"/>
                <a:gd name="T6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5" name="Freeform 539"/>
            <p:cNvSpPr>
              <a:spLocks/>
            </p:cNvSpPr>
            <p:nvPr/>
          </p:nvSpPr>
          <p:spPr bwMode="auto">
            <a:xfrm>
              <a:off x="815" y="3481"/>
              <a:ext cx="3" cy="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0 h 2"/>
                <a:gd name="T20" fmla="*/ 0 w 3"/>
                <a:gd name="T21" fmla="*/ 0 h 2"/>
                <a:gd name="T22" fmla="*/ 0 w 3"/>
                <a:gd name="T23" fmla="*/ 0 h 2"/>
                <a:gd name="T24" fmla="*/ 0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6" name="Freeform 540"/>
            <p:cNvSpPr>
              <a:spLocks/>
            </p:cNvSpPr>
            <p:nvPr/>
          </p:nvSpPr>
          <p:spPr bwMode="auto">
            <a:xfrm>
              <a:off x="991" y="3583"/>
              <a:ext cx="25" cy="20"/>
            </a:xfrm>
            <a:custGeom>
              <a:avLst/>
              <a:gdLst>
                <a:gd name="T0" fmla="*/ 24 w 25"/>
                <a:gd name="T1" fmla="*/ 11 h 20"/>
                <a:gd name="T2" fmla="*/ 23 w 25"/>
                <a:gd name="T3" fmla="*/ 11 h 20"/>
                <a:gd name="T4" fmla="*/ 22 w 25"/>
                <a:gd name="T5" fmla="*/ 10 h 20"/>
                <a:gd name="T6" fmla="*/ 22 w 25"/>
                <a:gd name="T7" fmla="*/ 5 h 20"/>
                <a:gd name="T8" fmla="*/ 21 w 25"/>
                <a:gd name="T9" fmla="*/ 4 h 20"/>
                <a:gd name="T10" fmla="*/ 20 w 25"/>
                <a:gd name="T11" fmla="*/ 2 h 20"/>
                <a:gd name="T12" fmla="*/ 19 w 25"/>
                <a:gd name="T13" fmla="*/ 2 h 20"/>
                <a:gd name="T14" fmla="*/ 18 w 25"/>
                <a:gd name="T15" fmla="*/ 1 h 20"/>
                <a:gd name="T16" fmla="*/ 16 w 25"/>
                <a:gd name="T17" fmla="*/ 1 h 20"/>
                <a:gd name="T18" fmla="*/ 15 w 25"/>
                <a:gd name="T19" fmla="*/ 0 h 20"/>
                <a:gd name="T20" fmla="*/ 13 w 25"/>
                <a:gd name="T21" fmla="*/ 0 h 20"/>
                <a:gd name="T22" fmla="*/ 10 w 25"/>
                <a:gd name="T23" fmla="*/ 1 h 20"/>
                <a:gd name="T24" fmla="*/ 9 w 25"/>
                <a:gd name="T25" fmla="*/ 1 h 20"/>
                <a:gd name="T26" fmla="*/ 7 w 25"/>
                <a:gd name="T27" fmla="*/ 1 h 20"/>
                <a:gd name="T28" fmla="*/ 6 w 25"/>
                <a:gd name="T29" fmla="*/ 2 h 20"/>
                <a:gd name="T30" fmla="*/ 4 w 25"/>
                <a:gd name="T31" fmla="*/ 3 h 20"/>
                <a:gd name="T32" fmla="*/ 2 w 25"/>
                <a:gd name="T33" fmla="*/ 5 h 20"/>
                <a:gd name="T34" fmla="*/ 1 w 25"/>
                <a:gd name="T35" fmla="*/ 6 h 20"/>
                <a:gd name="T36" fmla="*/ 1 w 25"/>
                <a:gd name="T37" fmla="*/ 8 h 20"/>
                <a:gd name="T38" fmla="*/ 0 w 25"/>
                <a:gd name="T39" fmla="*/ 9 h 20"/>
                <a:gd name="T40" fmla="*/ 0 w 25"/>
                <a:gd name="T41" fmla="*/ 11 h 20"/>
                <a:gd name="T42" fmla="*/ 1 w 25"/>
                <a:gd name="T43" fmla="*/ 14 h 20"/>
                <a:gd name="T44" fmla="*/ 2 w 25"/>
                <a:gd name="T45" fmla="*/ 15 h 20"/>
                <a:gd name="T46" fmla="*/ 3 w 25"/>
                <a:gd name="T47" fmla="*/ 17 h 20"/>
                <a:gd name="T48" fmla="*/ 4 w 25"/>
                <a:gd name="T49" fmla="*/ 17 h 20"/>
                <a:gd name="T50" fmla="*/ 6 w 25"/>
                <a:gd name="T51" fmla="*/ 17 h 20"/>
                <a:gd name="T52" fmla="*/ 7 w 25"/>
                <a:gd name="T53" fmla="*/ 18 h 20"/>
                <a:gd name="T54" fmla="*/ 9 w 25"/>
                <a:gd name="T55" fmla="*/ 19 h 20"/>
                <a:gd name="T56" fmla="*/ 10 w 25"/>
                <a:gd name="T57" fmla="*/ 19 h 20"/>
                <a:gd name="T58" fmla="*/ 10 w 25"/>
                <a:gd name="T59" fmla="*/ 18 h 20"/>
                <a:gd name="T60" fmla="*/ 8 w 25"/>
                <a:gd name="T61" fmla="*/ 17 h 20"/>
                <a:gd name="T62" fmla="*/ 6 w 25"/>
                <a:gd name="T63" fmla="*/ 17 h 20"/>
                <a:gd name="T64" fmla="*/ 6 w 25"/>
                <a:gd name="T65" fmla="*/ 16 h 20"/>
                <a:gd name="T66" fmla="*/ 4 w 25"/>
                <a:gd name="T67" fmla="*/ 15 h 20"/>
                <a:gd name="T68" fmla="*/ 3 w 25"/>
                <a:gd name="T69" fmla="*/ 14 h 20"/>
                <a:gd name="T70" fmla="*/ 2 w 25"/>
                <a:gd name="T71" fmla="*/ 13 h 20"/>
                <a:gd name="T72" fmla="*/ 2 w 25"/>
                <a:gd name="T73" fmla="*/ 11 h 20"/>
                <a:gd name="T74" fmla="*/ 3 w 25"/>
                <a:gd name="T75" fmla="*/ 10 h 20"/>
                <a:gd name="T76" fmla="*/ 4 w 25"/>
                <a:gd name="T77" fmla="*/ 8 h 20"/>
                <a:gd name="T78" fmla="*/ 5 w 25"/>
                <a:gd name="T79" fmla="*/ 7 h 20"/>
                <a:gd name="T80" fmla="*/ 6 w 25"/>
                <a:gd name="T81" fmla="*/ 6 h 20"/>
                <a:gd name="T82" fmla="*/ 8 w 25"/>
                <a:gd name="T83" fmla="*/ 5 h 20"/>
                <a:gd name="T84" fmla="*/ 10 w 25"/>
                <a:gd name="T85" fmla="*/ 4 h 20"/>
                <a:gd name="T86" fmla="*/ 11 w 25"/>
                <a:gd name="T87" fmla="*/ 4 h 20"/>
                <a:gd name="T88" fmla="*/ 12 w 25"/>
                <a:gd name="T89" fmla="*/ 3 h 20"/>
                <a:gd name="T90" fmla="*/ 14 w 25"/>
                <a:gd name="T91" fmla="*/ 3 h 20"/>
                <a:gd name="T92" fmla="*/ 16 w 25"/>
                <a:gd name="T93" fmla="*/ 3 h 20"/>
                <a:gd name="T94" fmla="*/ 18 w 25"/>
                <a:gd name="T95" fmla="*/ 3 h 20"/>
                <a:gd name="T96" fmla="*/ 19 w 25"/>
                <a:gd name="T97" fmla="*/ 4 h 20"/>
                <a:gd name="T98" fmla="*/ 21 w 25"/>
                <a:gd name="T99" fmla="*/ 5 h 20"/>
                <a:gd name="T100" fmla="*/ 22 w 25"/>
                <a:gd name="T101" fmla="*/ 7 h 20"/>
                <a:gd name="T102" fmla="*/ 22 w 25"/>
                <a:gd name="T103" fmla="*/ 8 h 20"/>
                <a:gd name="T104" fmla="*/ 22 w 25"/>
                <a:gd name="T105" fmla="*/ 10 h 20"/>
                <a:gd name="T106" fmla="*/ 21 w 25"/>
                <a:gd name="T107" fmla="*/ 11 h 20"/>
                <a:gd name="T108" fmla="*/ 20 w 25"/>
                <a:gd name="T109" fmla="*/ 13 h 20"/>
                <a:gd name="T110" fmla="*/ 19 w 25"/>
                <a:gd name="T1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20"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7" name="Freeform 541"/>
            <p:cNvSpPr>
              <a:spLocks/>
            </p:cNvSpPr>
            <p:nvPr/>
          </p:nvSpPr>
          <p:spPr bwMode="auto">
            <a:xfrm>
              <a:off x="643" y="3526"/>
              <a:ext cx="28" cy="28"/>
            </a:xfrm>
            <a:custGeom>
              <a:avLst/>
              <a:gdLst>
                <a:gd name="T0" fmla="*/ 12 w 28"/>
                <a:gd name="T1" fmla="*/ 7 h 28"/>
                <a:gd name="T2" fmla="*/ 13 w 28"/>
                <a:gd name="T3" fmla="*/ 8 h 28"/>
                <a:gd name="T4" fmla="*/ 14 w 28"/>
                <a:gd name="T5" fmla="*/ 9 h 28"/>
                <a:gd name="T6" fmla="*/ 14 w 28"/>
                <a:gd name="T7" fmla="*/ 11 h 28"/>
                <a:gd name="T8" fmla="*/ 13 w 28"/>
                <a:gd name="T9" fmla="*/ 12 h 28"/>
                <a:gd name="T10" fmla="*/ 11 w 28"/>
                <a:gd name="T11" fmla="*/ 15 h 28"/>
                <a:gd name="T12" fmla="*/ 7 w 28"/>
                <a:gd name="T13" fmla="*/ 11 h 28"/>
                <a:gd name="T14" fmla="*/ 6 w 28"/>
                <a:gd name="T15" fmla="*/ 10 h 28"/>
                <a:gd name="T16" fmla="*/ 5 w 28"/>
                <a:gd name="T17" fmla="*/ 9 h 28"/>
                <a:gd name="T18" fmla="*/ 5 w 28"/>
                <a:gd name="T19" fmla="*/ 7 h 28"/>
                <a:gd name="T20" fmla="*/ 6 w 28"/>
                <a:gd name="T21" fmla="*/ 6 h 28"/>
                <a:gd name="T22" fmla="*/ 7 w 28"/>
                <a:gd name="T23" fmla="*/ 5 h 28"/>
                <a:gd name="T24" fmla="*/ 8 w 28"/>
                <a:gd name="T25" fmla="*/ 4 h 28"/>
                <a:gd name="T26" fmla="*/ 9 w 28"/>
                <a:gd name="T27" fmla="*/ 3 h 28"/>
                <a:gd name="T28" fmla="*/ 10 w 28"/>
                <a:gd name="T29" fmla="*/ 2 h 28"/>
                <a:gd name="T30" fmla="*/ 11 w 28"/>
                <a:gd name="T31" fmla="*/ 2 h 28"/>
                <a:gd name="T32" fmla="*/ 13 w 28"/>
                <a:gd name="T33" fmla="*/ 2 h 28"/>
                <a:gd name="T34" fmla="*/ 15 w 28"/>
                <a:gd name="T35" fmla="*/ 2 h 28"/>
                <a:gd name="T36" fmla="*/ 9 w 28"/>
                <a:gd name="T37" fmla="*/ 0 h 28"/>
                <a:gd name="T38" fmla="*/ 0 w 28"/>
                <a:gd name="T39" fmla="*/ 13 h 28"/>
                <a:gd name="T40" fmla="*/ 2 w 28"/>
                <a:gd name="T41" fmla="*/ 12 h 28"/>
                <a:gd name="T42" fmla="*/ 3 w 28"/>
                <a:gd name="T43" fmla="*/ 12 h 28"/>
                <a:gd name="T44" fmla="*/ 4 w 28"/>
                <a:gd name="T45" fmla="*/ 13 h 28"/>
                <a:gd name="T46" fmla="*/ 5 w 28"/>
                <a:gd name="T47" fmla="*/ 14 h 28"/>
                <a:gd name="T48" fmla="*/ 16 w 28"/>
                <a:gd name="T49" fmla="*/ 21 h 28"/>
                <a:gd name="T50" fmla="*/ 16 w 28"/>
                <a:gd name="T51" fmla="*/ 22 h 28"/>
                <a:gd name="T52" fmla="*/ 17 w 28"/>
                <a:gd name="T53" fmla="*/ 23 h 28"/>
                <a:gd name="T54" fmla="*/ 17 w 28"/>
                <a:gd name="T55" fmla="*/ 25 h 28"/>
                <a:gd name="T56" fmla="*/ 16 w 28"/>
                <a:gd name="T57" fmla="*/ 26 h 28"/>
                <a:gd name="T58" fmla="*/ 27 w 28"/>
                <a:gd name="T59" fmla="*/ 13 h 28"/>
                <a:gd name="T60" fmla="*/ 24 w 28"/>
                <a:gd name="T61" fmla="*/ 9 h 28"/>
                <a:gd name="T62" fmla="*/ 24 w 28"/>
                <a:gd name="T63" fmla="*/ 11 h 28"/>
                <a:gd name="T64" fmla="*/ 25 w 28"/>
                <a:gd name="T65" fmla="*/ 11 h 28"/>
                <a:gd name="T66" fmla="*/ 25 w 28"/>
                <a:gd name="T67" fmla="*/ 13 h 28"/>
                <a:gd name="T68" fmla="*/ 25 w 28"/>
                <a:gd name="T69" fmla="*/ 15 h 28"/>
                <a:gd name="T70" fmla="*/ 24 w 28"/>
                <a:gd name="T71" fmla="*/ 16 h 28"/>
                <a:gd name="T72" fmla="*/ 23 w 28"/>
                <a:gd name="T73" fmla="*/ 16 h 28"/>
                <a:gd name="T74" fmla="*/ 22 w 28"/>
                <a:gd name="T75" fmla="*/ 18 h 28"/>
                <a:gd name="T76" fmla="*/ 21 w 28"/>
                <a:gd name="T77" fmla="*/ 19 h 28"/>
                <a:gd name="T78" fmla="*/ 20 w 28"/>
                <a:gd name="T79" fmla="*/ 20 h 28"/>
                <a:gd name="T80" fmla="*/ 19 w 28"/>
                <a:gd name="T81" fmla="*/ 20 h 28"/>
                <a:gd name="T82" fmla="*/ 17 w 28"/>
                <a:gd name="T83" fmla="*/ 20 h 28"/>
                <a:gd name="T84" fmla="*/ 13 w 28"/>
                <a:gd name="T85" fmla="*/ 14 h 28"/>
                <a:gd name="T86" fmla="*/ 15 w 28"/>
                <a:gd name="T87" fmla="*/ 12 h 28"/>
                <a:gd name="T88" fmla="*/ 16 w 28"/>
                <a:gd name="T89" fmla="*/ 11 h 28"/>
                <a:gd name="T90" fmla="*/ 18 w 28"/>
                <a:gd name="T91" fmla="*/ 12 h 28"/>
                <a:gd name="T92" fmla="*/ 20 w 28"/>
                <a:gd name="T9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28">
                  <a:moveTo>
                    <a:pt x="12" y="7"/>
                  </a:move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8" name="Freeform 542"/>
            <p:cNvSpPr>
              <a:spLocks/>
            </p:cNvSpPr>
            <p:nvPr/>
          </p:nvSpPr>
          <p:spPr bwMode="auto">
            <a:xfrm>
              <a:off x="878" y="3462"/>
              <a:ext cx="24" cy="25"/>
            </a:xfrm>
            <a:custGeom>
              <a:avLst/>
              <a:gdLst>
                <a:gd name="T0" fmla="*/ 11 w 24"/>
                <a:gd name="T1" fmla="*/ 14 h 25"/>
                <a:gd name="T2" fmla="*/ 13 w 24"/>
                <a:gd name="T3" fmla="*/ 14 h 25"/>
                <a:gd name="T4" fmla="*/ 13 w 24"/>
                <a:gd name="T5" fmla="*/ 14 h 25"/>
                <a:gd name="T6" fmla="*/ 14 w 24"/>
                <a:gd name="T7" fmla="*/ 15 h 25"/>
                <a:gd name="T8" fmla="*/ 14 w 24"/>
                <a:gd name="T9" fmla="*/ 17 h 25"/>
                <a:gd name="T10" fmla="*/ 13 w 24"/>
                <a:gd name="T11" fmla="*/ 18 h 25"/>
                <a:gd name="T12" fmla="*/ 18 w 24"/>
                <a:gd name="T13" fmla="*/ 11 h 25"/>
                <a:gd name="T14" fmla="*/ 17 w 24"/>
                <a:gd name="T15" fmla="*/ 11 h 25"/>
                <a:gd name="T16" fmla="*/ 17 w 24"/>
                <a:gd name="T17" fmla="*/ 12 h 25"/>
                <a:gd name="T18" fmla="*/ 16 w 24"/>
                <a:gd name="T19" fmla="*/ 13 h 25"/>
                <a:gd name="T20" fmla="*/ 14 w 24"/>
                <a:gd name="T21" fmla="*/ 13 h 25"/>
                <a:gd name="T22" fmla="*/ 13 w 24"/>
                <a:gd name="T23" fmla="*/ 13 h 25"/>
                <a:gd name="T24" fmla="*/ 11 w 24"/>
                <a:gd name="T25" fmla="*/ 12 h 25"/>
                <a:gd name="T26" fmla="*/ 13 w 24"/>
                <a:gd name="T27" fmla="*/ 7 h 25"/>
                <a:gd name="T28" fmla="*/ 13 w 24"/>
                <a:gd name="T29" fmla="*/ 6 h 25"/>
                <a:gd name="T30" fmla="*/ 13 w 24"/>
                <a:gd name="T31" fmla="*/ 5 h 25"/>
                <a:gd name="T32" fmla="*/ 14 w 24"/>
                <a:gd name="T33" fmla="*/ 4 h 25"/>
                <a:gd name="T34" fmla="*/ 16 w 24"/>
                <a:gd name="T35" fmla="*/ 4 h 25"/>
                <a:gd name="T36" fmla="*/ 17 w 24"/>
                <a:gd name="T37" fmla="*/ 5 h 25"/>
                <a:gd name="T38" fmla="*/ 18 w 24"/>
                <a:gd name="T39" fmla="*/ 6 h 25"/>
                <a:gd name="T40" fmla="*/ 20 w 24"/>
                <a:gd name="T41" fmla="*/ 6 h 25"/>
                <a:gd name="T42" fmla="*/ 21 w 24"/>
                <a:gd name="T43" fmla="*/ 8 h 25"/>
                <a:gd name="T44" fmla="*/ 21 w 24"/>
                <a:gd name="T45" fmla="*/ 10 h 25"/>
                <a:gd name="T46" fmla="*/ 22 w 24"/>
                <a:gd name="T47" fmla="*/ 11 h 25"/>
                <a:gd name="T48" fmla="*/ 23 w 24"/>
                <a:gd name="T49" fmla="*/ 12 h 25"/>
                <a:gd name="T50" fmla="*/ 9 w 24"/>
                <a:gd name="T51" fmla="*/ 0 h 25"/>
                <a:gd name="T52" fmla="*/ 9 w 24"/>
                <a:gd name="T53" fmla="*/ 1 h 25"/>
                <a:gd name="T54" fmla="*/ 10 w 24"/>
                <a:gd name="T55" fmla="*/ 2 h 25"/>
                <a:gd name="T56" fmla="*/ 10 w 24"/>
                <a:gd name="T57" fmla="*/ 3 h 25"/>
                <a:gd name="T58" fmla="*/ 10 w 24"/>
                <a:gd name="T59" fmla="*/ 5 h 25"/>
                <a:gd name="T60" fmla="*/ 10 w 24"/>
                <a:gd name="T61" fmla="*/ 6 h 25"/>
                <a:gd name="T62" fmla="*/ 5 w 24"/>
                <a:gd name="T63" fmla="*/ 18 h 25"/>
                <a:gd name="T64" fmla="*/ 4 w 24"/>
                <a:gd name="T65" fmla="*/ 19 h 25"/>
                <a:gd name="T66" fmla="*/ 2 w 24"/>
                <a:gd name="T67" fmla="*/ 20 h 25"/>
                <a:gd name="T68" fmla="*/ 1 w 24"/>
                <a:gd name="T69" fmla="*/ 20 h 25"/>
                <a:gd name="T70" fmla="*/ 9 w 24"/>
                <a:gd name="T71" fmla="*/ 24 h 25"/>
                <a:gd name="T72" fmla="*/ 9 w 24"/>
                <a:gd name="T73" fmla="*/ 22 h 25"/>
                <a:gd name="T74" fmla="*/ 7 w 24"/>
                <a:gd name="T75" fmla="*/ 22 h 25"/>
                <a:gd name="T76" fmla="*/ 7 w 24"/>
                <a:gd name="T77" fmla="*/ 20 h 25"/>
                <a:gd name="T78" fmla="*/ 7 w 24"/>
                <a:gd name="T79" fmla="*/ 18 h 25"/>
                <a:gd name="T80" fmla="*/ 10 w 24"/>
                <a:gd name="T8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25">
                  <a:moveTo>
                    <a:pt x="10" y="13"/>
                  </a:move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9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9" name="Freeform 543"/>
            <p:cNvSpPr>
              <a:spLocks/>
            </p:cNvSpPr>
            <p:nvPr/>
          </p:nvSpPr>
          <p:spPr bwMode="auto">
            <a:xfrm>
              <a:off x="622" y="3570"/>
              <a:ext cx="25" cy="16"/>
            </a:xfrm>
            <a:custGeom>
              <a:avLst/>
              <a:gdLst>
                <a:gd name="T0" fmla="*/ 7 w 25"/>
                <a:gd name="T1" fmla="*/ 4 h 16"/>
                <a:gd name="T2" fmla="*/ 6 w 25"/>
                <a:gd name="T3" fmla="*/ 4 h 16"/>
                <a:gd name="T4" fmla="*/ 6 w 25"/>
                <a:gd name="T5" fmla="*/ 4 h 16"/>
                <a:gd name="T6" fmla="*/ 6 w 25"/>
                <a:gd name="T7" fmla="*/ 3 h 16"/>
                <a:gd name="T8" fmla="*/ 5 w 25"/>
                <a:gd name="T9" fmla="*/ 3 h 16"/>
                <a:gd name="T10" fmla="*/ 5 w 25"/>
                <a:gd name="T11" fmla="*/ 2 h 16"/>
                <a:gd name="T12" fmla="*/ 4 w 25"/>
                <a:gd name="T13" fmla="*/ 2 h 16"/>
                <a:gd name="T14" fmla="*/ 4 w 25"/>
                <a:gd name="T15" fmla="*/ 1 h 16"/>
                <a:gd name="T16" fmla="*/ 4 w 25"/>
                <a:gd name="T17" fmla="*/ 1 h 16"/>
                <a:gd name="T18" fmla="*/ 4 w 25"/>
                <a:gd name="T19" fmla="*/ 0 h 16"/>
                <a:gd name="T20" fmla="*/ 3 w 25"/>
                <a:gd name="T21" fmla="*/ 0 h 16"/>
                <a:gd name="T22" fmla="*/ 0 w 25"/>
                <a:gd name="T23" fmla="*/ 7 h 16"/>
                <a:gd name="T24" fmla="*/ 1 w 25"/>
                <a:gd name="T25" fmla="*/ 6 h 16"/>
                <a:gd name="T26" fmla="*/ 1 w 25"/>
                <a:gd name="T27" fmla="*/ 6 h 16"/>
                <a:gd name="T28" fmla="*/ 2 w 25"/>
                <a:gd name="T29" fmla="*/ 6 h 16"/>
                <a:gd name="T30" fmla="*/ 2 w 25"/>
                <a:gd name="T31" fmla="*/ 6 h 16"/>
                <a:gd name="T32" fmla="*/ 3 w 25"/>
                <a:gd name="T33" fmla="*/ 6 h 16"/>
                <a:gd name="T34" fmla="*/ 4 w 25"/>
                <a:gd name="T35" fmla="*/ 6 h 16"/>
                <a:gd name="T36" fmla="*/ 5 w 25"/>
                <a:gd name="T37" fmla="*/ 6 h 16"/>
                <a:gd name="T38" fmla="*/ 6 w 25"/>
                <a:gd name="T39" fmla="*/ 6 h 16"/>
                <a:gd name="T40" fmla="*/ 17 w 25"/>
                <a:gd name="T41" fmla="*/ 11 h 16"/>
                <a:gd name="T42" fmla="*/ 18 w 25"/>
                <a:gd name="T43" fmla="*/ 11 h 16"/>
                <a:gd name="T44" fmla="*/ 18 w 25"/>
                <a:gd name="T45" fmla="*/ 11 h 16"/>
                <a:gd name="T46" fmla="*/ 18 w 25"/>
                <a:gd name="T47" fmla="*/ 12 h 16"/>
                <a:gd name="T48" fmla="*/ 19 w 25"/>
                <a:gd name="T49" fmla="*/ 12 h 16"/>
                <a:gd name="T50" fmla="*/ 19 w 25"/>
                <a:gd name="T51" fmla="*/ 13 h 16"/>
                <a:gd name="T52" fmla="*/ 19 w 25"/>
                <a:gd name="T53" fmla="*/ 14 h 16"/>
                <a:gd name="T54" fmla="*/ 19 w 25"/>
                <a:gd name="T55" fmla="*/ 14 h 16"/>
                <a:gd name="T56" fmla="*/ 18 w 25"/>
                <a:gd name="T57" fmla="*/ 15 h 16"/>
                <a:gd name="T58" fmla="*/ 20 w 25"/>
                <a:gd name="T59" fmla="*/ 15 h 16"/>
                <a:gd name="T60" fmla="*/ 24 w 25"/>
                <a:gd name="T61" fmla="*/ 8 h 16"/>
                <a:gd name="T62" fmla="*/ 22 w 25"/>
                <a:gd name="T63" fmla="*/ 8 h 16"/>
                <a:gd name="T64" fmla="*/ 22 w 25"/>
                <a:gd name="T65" fmla="*/ 9 h 16"/>
                <a:gd name="T66" fmla="*/ 22 w 25"/>
                <a:gd name="T67" fmla="*/ 9 h 16"/>
                <a:gd name="T68" fmla="*/ 21 w 25"/>
                <a:gd name="T69" fmla="*/ 9 h 16"/>
                <a:gd name="T70" fmla="*/ 20 w 25"/>
                <a:gd name="T71" fmla="*/ 9 h 16"/>
                <a:gd name="T72" fmla="*/ 19 w 25"/>
                <a:gd name="T73" fmla="*/ 9 h 16"/>
                <a:gd name="T74" fmla="*/ 18 w 25"/>
                <a:gd name="T75" fmla="*/ 9 h 16"/>
                <a:gd name="T76" fmla="*/ 18 w 25"/>
                <a:gd name="T77" fmla="*/ 9 h 16"/>
                <a:gd name="T78" fmla="*/ 7 w 25"/>
                <a:gd name="T7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6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0" name="Freeform 544"/>
            <p:cNvSpPr>
              <a:spLocks/>
            </p:cNvSpPr>
            <p:nvPr/>
          </p:nvSpPr>
          <p:spPr bwMode="auto">
            <a:xfrm>
              <a:off x="782" y="3484"/>
              <a:ext cx="5" cy="8"/>
            </a:xfrm>
            <a:custGeom>
              <a:avLst/>
              <a:gdLst>
                <a:gd name="T0" fmla="*/ 1 w 5"/>
                <a:gd name="T1" fmla="*/ 2 h 8"/>
                <a:gd name="T2" fmla="*/ 1 w 5"/>
                <a:gd name="T3" fmla="*/ 2 h 8"/>
                <a:gd name="T4" fmla="*/ 1 w 5"/>
                <a:gd name="T5" fmla="*/ 2 h 8"/>
                <a:gd name="T6" fmla="*/ 1 w 5"/>
                <a:gd name="T7" fmla="*/ 1 h 8"/>
                <a:gd name="T8" fmla="*/ 0 w 5"/>
                <a:gd name="T9" fmla="*/ 1 h 8"/>
                <a:gd name="T10" fmla="*/ 0 w 5"/>
                <a:gd name="T11" fmla="*/ 1 h 8"/>
                <a:gd name="T12" fmla="*/ 2 w 5"/>
                <a:gd name="T13" fmla="*/ 0 h 8"/>
                <a:gd name="T14" fmla="*/ 2 w 5"/>
                <a:gd name="T15" fmla="*/ 0 h 8"/>
                <a:gd name="T16" fmla="*/ 3 w 5"/>
                <a:gd name="T17" fmla="*/ 0 h 8"/>
                <a:gd name="T18" fmla="*/ 3 w 5"/>
                <a:gd name="T19" fmla="*/ 1 h 8"/>
                <a:gd name="T20" fmla="*/ 3 w 5"/>
                <a:gd name="T21" fmla="*/ 1 h 8"/>
                <a:gd name="T22" fmla="*/ 4 w 5"/>
                <a:gd name="T23" fmla="*/ 1 h 8"/>
                <a:gd name="T24" fmla="*/ 4 w 5"/>
                <a:gd name="T25" fmla="*/ 1 h 8"/>
                <a:gd name="T26" fmla="*/ 4 w 5"/>
                <a:gd name="T27" fmla="*/ 2 h 8"/>
                <a:gd name="T28" fmla="*/ 4 w 5"/>
                <a:gd name="T29" fmla="*/ 2 h 8"/>
                <a:gd name="T30" fmla="*/ 4 w 5"/>
                <a:gd name="T31" fmla="*/ 2 h 8"/>
                <a:gd name="T32" fmla="*/ 4 w 5"/>
                <a:gd name="T33" fmla="*/ 3 h 8"/>
                <a:gd name="T34" fmla="*/ 3 w 5"/>
                <a:gd name="T35" fmla="*/ 3 h 8"/>
                <a:gd name="T36" fmla="*/ 3 w 5"/>
                <a:gd name="T37" fmla="*/ 3 h 8"/>
                <a:gd name="T38" fmla="*/ 3 w 5"/>
                <a:gd name="T39" fmla="*/ 3 h 8"/>
                <a:gd name="T40" fmla="*/ 2 w 5"/>
                <a:gd name="T41" fmla="*/ 3 h 8"/>
                <a:gd name="T42" fmla="*/ 2 w 5"/>
                <a:gd name="T43" fmla="*/ 4 h 8"/>
                <a:gd name="T44" fmla="*/ 2 w 5"/>
                <a:gd name="T45" fmla="*/ 4 h 8"/>
                <a:gd name="T46" fmla="*/ 2 w 5"/>
                <a:gd name="T47" fmla="*/ 5 h 8"/>
                <a:gd name="T48" fmla="*/ 2 w 5"/>
                <a:gd name="T49" fmla="*/ 5 h 8"/>
                <a:gd name="T50" fmla="*/ 2 w 5"/>
                <a:gd name="T51" fmla="*/ 5 h 8"/>
                <a:gd name="T52" fmla="*/ 2 w 5"/>
                <a:gd name="T53" fmla="*/ 6 h 8"/>
                <a:gd name="T54" fmla="*/ 2 w 5"/>
                <a:gd name="T55" fmla="*/ 6 h 8"/>
                <a:gd name="T56" fmla="*/ 3 w 5"/>
                <a:gd name="T57" fmla="*/ 6 h 8"/>
                <a:gd name="T58" fmla="*/ 1 w 5"/>
                <a:gd name="T59" fmla="*/ 7 h 8"/>
                <a:gd name="T60" fmla="*/ 1 w 5"/>
                <a:gd name="T61" fmla="*/ 6 h 8"/>
                <a:gd name="T62" fmla="*/ 1 w 5"/>
                <a:gd name="T63" fmla="*/ 6 h 8"/>
                <a:gd name="T64" fmla="*/ 1 w 5"/>
                <a:gd name="T65" fmla="*/ 6 h 8"/>
                <a:gd name="T66" fmla="*/ 1 w 5"/>
                <a:gd name="T67" fmla="*/ 5 h 8"/>
                <a:gd name="T68" fmla="*/ 1 w 5"/>
                <a:gd name="T6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1" name="Freeform 545"/>
            <p:cNvSpPr>
              <a:spLocks/>
            </p:cNvSpPr>
            <p:nvPr/>
          </p:nvSpPr>
          <p:spPr bwMode="auto">
            <a:xfrm>
              <a:off x="831" y="3482"/>
              <a:ext cx="4" cy="7"/>
            </a:xfrm>
            <a:custGeom>
              <a:avLst/>
              <a:gdLst>
                <a:gd name="T0" fmla="*/ 1 w 4"/>
                <a:gd name="T1" fmla="*/ 5 h 7"/>
                <a:gd name="T2" fmla="*/ 0 w 4"/>
                <a:gd name="T3" fmla="*/ 5 h 7"/>
                <a:gd name="T4" fmla="*/ 0 w 4"/>
                <a:gd name="T5" fmla="*/ 6 h 7"/>
                <a:gd name="T6" fmla="*/ 0 w 4"/>
                <a:gd name="T7" fmla="*/ 6 h 7"/>
                <a:gd name="T8" fmla="*/ 1 w 4"/>
                <a:gd name="T9" fmla="*/ 6 h 7"/>
                <a:gd name="T10" fmla="*/ 2 w 4"/>
                <a:gd name="T11" fmla="*/ 6 h 7"/>
                <a:gd name="T12" fmla="*/ 2 w 4"/>
                <a:gd name="T13" fmla="*/ 6 h 7"/>
                <a:gd name="T14" fmla="*/ 2 w 4"/>
                <a:gd name="T15" fmla="*/ 6 h 7"/>
                <a:gd name="T16" fmla="*/ 3 w 4"/>
                <a:gd name="T17" fmla="*/ 6 h 7"/>
                <a:gd name="T18" fmla="*/ 3 w 4"/>
                <a:gd name="T19" fmla="*/ 6 h 7"/>
                <a:gd name="T20" fmla="*/ 3 w 4"/>
                <a:gd name="T21" fmla="*/ 6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4 h 7"/>
                <a:gd name="T28" fmla="*/ 3 w 4"/>
                <a:gd name="T29" fmla="*/ 4 h 7"/>
                <a:gd name="T30" fmla="*/ 2 w 4"/>
                <a:gd name="T31" fmla="*/ 4 h 7"/>
                <a:gd name="T32" fmla="*/ 2 w 4"/>
                <a:gd name="T33" fmla="*/ 3 h 7"/>
                <a:gd name="T34" fmla="*/ 2 w 4"/>
                <a:gd name="T35" fmla="*/ 3 h 7"/>
                <a:gd name="T36" fmla="*/ 2 w 4"/>
                <a:gd name="T37" fmla="*/ 3 h 7"/>
                <a:gd name="T38" fmla="*/ 2 w 4"/>
                <a:gd name="T39" fmla="*/ 3 h 7"/>
                <a:gd name="T40" fmla="*/ 3 w 4"/>
                <a:gd name="T41" fmla="*/ 3 h 7"/>
                <a:gd name="T42" fmla="*/ 3 w 4"/>
                <a:gd name="T43" fmla="*/ 3 h 7"/>
                <a:gd name="T44" fmla="*/ 3 w 4"/>
                <a:gd name="T45" fmla="*/ 3 h 7"/>
                <a:gd name="T46" fmla="*/ 3 w 4"/>
                <a:gd name="T47" fmla="*/ 2 h 7"/>
                <a:gd name="T48" fmla="*/ 3 w 4"/>
                <a:gd name="T49" fmla="*/ 2 h 7"/>
                <a:gd name="T50" fmla="*/ 3 w 4"/>
                <a:gd name="T51" fmla="*/ 1 h 7"/>
                <a:gd name="T52" fmla="*/ 3 w 4"/>
                <a:gd name="T53" fmla="*/ 1 h 7"/>
                <a:gd name="T54" fmla="*/ 2 w 4"/>
                <a:gd name="T55" fmla="*/ 1 h 7"/>
                <a:gd name="T56" fmla="*/ 2 w 4"/>
                <a:gd name="T57" fmla="*/ 1 h 7"/>
                <a:gd name="T58" fmla="*/ 2 w 4"/>
                <a:gd name="T59" fmla="*/ 1 h 7"/>
                <a:gd name="T60" fmla="*/ 1 w 4"/>
                <a:gd name="T61" fmla="*/ 0 h 7"/>
                <a:gd name="T62" fmla="*/ 0 w 4"/>
                <a:gd name="T63" fmla="*/ 0 h 7"/>
                <a:gd name="T64" fmla="*/ 0 w 4"/>
                <a:gd name="T65" fmla="*/ 1 h 7"/>
                <a:gd name="T66" fmla="*/ 1 w 4"/>
                <a:gd name="T67" fmla="*/ 1 h 7"/>
                <a:gd name="T68" fmla="*/ 1 w 4"/>
                <a:gd name="T69" fmla="*/ 1 h 7"/>
                <a:gd name="T70" fmla="*/ 1 w 4"/>
                <a:gd name="T71" fmla="*/ 2 h 7"/>
                <a:gd name="T72" fmla="*/ 1 w 4"/>
                <a:gd name="T7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7">
                  <a:moveTo>
                    <a:pt x="1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2" name="Freeform 546"/>
            <p:cNvSpPr>
              <a:spLocks/>
            </p:cNvSpPr>
            <p:nvPr/>
          </p:nvSpPr>
          <p:spPr bwMode="auto">
            <a:xfrm>
              <a:off x="833" y="348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3" name="Freeform 547"/>
            <p:cNvSpPr>
              <a:spLocks/>
            </p:cNvSpPr>
            <p:nvPr/>
          </p:nvSpPr>
          <p:spPr bwMode="auto">
            <a:xfrm>
              <a:off x="905" y="3482"/>
              <a:ext cx="24" cy="26"/>
            </a:xfrm>
            <a:custGeom>
              <a:avLst/>
              <a:gdLst>
                <a:gd name="T0" fmla="*/ 10 w 24"/>
                <a:gd name="T1" fmla="*/ 10 h 26"/>
                <a:gd name="T2" fmla="*/ 9 w 24"/>
                <a:gd name="T3" fmla="*/ 11 h 26"/>
                <a:gd name="T4" fmla="*/ 8 w 24"/>
                <a:gd name="T5" fmla="*/ 11 h 26"/>
                <a:gd name="T6" fmla="*/ 8 w 24"/>
                <a:gd name="T7" fmla="*/ 12 h 26"/>
                <a:gd name="T8" fmla="*/ 7 w 24"/>
                <a:gd name="T9" fmla="*/ 13 h 26"/>
                <a:gd name="T10" fmla="*/ 6 w 24"/>
                <a:gd name="T11" fmla="*/ 13 h 26"/>
                <a:gd name="T12" fmla="*/ 6 w 24"/>
                <a:gd name="T13" fmla="*/ 14 h 26"/>
                <a:gd name="T14" fmla="*/ 6 w 24"/>
                <a:gd name="T15" fmla="*/ 14 h 26"/>
                <a:gd name="T16" fmla="*/ 6 w 24"/>
                <a:gd name="T17" fmla="*/ 15 h 26"/>
                <a:gd name="T18" fmla="*/ 6 w 24"/>
                <a:gd name="T19" fmla="*/ 15 h 26"/>
                <a:gd name="T20" fmla="*/ 6 w 24"/>
                <a:gd name="T21" fmla="*/ 16 h 26"/>
                <a:gd name="T22" fmla="*/ 6 w 24"/>
                <a:gd name="T23" fmla="*/ 16 h 26"/>
                <a:gd name="T24" fmla="*/ 6 w 24"/>
                <a:gd name="T25" fmla="*/ 17 h 26"/>
                <a:gd name="T26" fmla="*/ 7 w 24"/>
                <a:gd name="T27" fmla="*/ 17 h 26"/>
                <a:gd name="T28" fmla="*/ 7 w 24"/>
                <a:gd name="T29" fmla="*/ 18 h 26"/>
                <a:gd name="T30" fmla="*/ 0 w 24"/>
                <a:gd name="T31" fmla="*/ 14 h 26"/>
                <a:gd name="T32" fmla="*/ 0 w 24"/>
                <a:gd name="T33" fmla="*/ 13 h 26"/>
                <a:gd name="T34" fmla="*/ 1 w 24"/>
                <a:gd name="T35" fmla="*/ 13 h 26"/>
                <a:gd name="T36" fmla="*/ 2 w 24"/>
                <a:gd name="T37" fmla="*/ 14 h 26"/>
                <a:gd name="T38" fmla="*/ 2 w 24"/>
                <a:gd name="T39" fmla="*/ 14 h 26"/>
                <a:gd name="T40" fmla="*/ 3 w 24"/>
                <a:gd name="T41" fmla="*/ 13 h 26"/>
                <a:gd name="T42" fmla="*/ 4 w 24"/>
                <a:gd name="T43" fmla="*/ 13 h 26"/>
                <a:gd name="T44" fmla="*/ 5 w 24"/>
                <a:gd name="T45" fmla="*/ 13 h 26"/>
                <a:gd name="T46" fmla="*/ 6 w 24"/>
                <a:gd name="T47" fmla="*/ 12 h 26"/>
                <a:gd name="T48" fmla="*/ 6 w 24"/>
                <a:gd name="T49" fmla="*/ 12 h 26"/>
                <a:gd name="T50" fmla="*/ 6 w 24"/>
                <a:gd name="T51" fmla="*/ 11 h 26"/>
                <a:gd name="T52" fmla="*/ 7 w 24"/>
                <a:gd name="T53" fmla="*/ 11 h 26"/>
                <a:gd name="T54" fmla="*/ 20 w 24"/>
                <a:gd name="T55" fmla="*/ 0 h 26"/>
                <a:gd name="T56" fmla="*/ 23 w 24"/>
                <a:gd name="T57" fmla="*/ 1 h 26"/>
                <a:gd name="T58" fmla="*/ 18 w 24"/>
                <a:gd name="T59" fmla="*/ 18 h 26"/>
                <a:gd name="T60" fmla="*/ 18 w 24"/>
                <a:gd name="T61" fmla="*/ 19 h 26"/>
                <a:gd name="T62" fmla="*/ 18 w 24"/>
                <a:gd name="T63" fmla="*/ 19 h 26"/>
                <a:gd name="T64" fmla="*/ 18 w 24"/>
                <a:gd name="T65" fmla="*/ 20 h 26"/>
                <a:gd name="T66" fmla="*/ 18 w 24"/>
                <a:gd name="T67" fmla="*/ 21 h 26"/>
                <a:gd name="T68" fmla="*/ 17 w 24"/>
                <a:gd name="T69" fmla="*/ 22 h 26"/>
                <a:gd name="T70" fmla="*/ 17 w 24"/>
                <a:gd name="T71" fmla="*/ 23 h 26"/>
                <a:gd name="T72" fmla="*/ 17 w 24"/>
                <a:gd name="T73" fmla="*/ 23 h 26"/>
                <a:gd name="T74" fmla="*/ 18 w 24"/>
                <a:gd name="T75" fmla="*/ 23 h 26"/>
                <a:gd name="T76" fmla="*/ 18 w 24"/>
                <a:gd name="T77" fmla="*/ 24 h 26"/>
                <a:gd name="T78" fmla="*/ 19 w 24"/>
                <a:gd name="T79" fmla="*/ 24 h 26"/>
                <a:gd name="T80" fmla="*/ 18 w 24"/>
                <a:gd name="T81" fmla="*/ 25 h 26"/>
                <a:gd name="T82" fmla="*/ 11 w 24"/>
                <a:gd name="T83" fmla="*/ 21 h 26"/>
                <a:gd name="T84" fmla="*/ 12 w 24"/>
                <a:gd name="T85" fmla="*/ 20 h 26"/>
                <a:gd name="T86" fmla="*/ 13 w 24"/>
                <a:gd name="T87" fmla="*/ 20 h 26"/>
                <a:gd name="T88" fmla="*/ 13 w 24"/>
                <a:gd name="T89" fmla="*/ 21 h 26"/>
                <a:gd name="T90" fmla="*/ 13 w 24"/>
                <a:gd name="T91" fmla="*/ 21 h 26"/>
                <a:gd name="T92" fmla="*/ 14 w 24"/>
                <a:gd name="T93" fmla="*/ 21 h 26"/>
                <a:gd name="T94" fmla="*/ 14 w 24"/>
                <a:gd name="T95" fmla="*/ 20 h 26"/>
                <a:gd name="T96" fmla="*/ 15 w 24"/>
                <a:gd name="T97" fmla="*/ 20 h 26"/>
                <a:gd name="T98" fmla="*/ 15 w 24"/>
                <a:gd name="T99" fmla="*/ 19 h 26"/>
                <a:gd name="T100" fmla="*/ 15 w 24"/>
                <a:gd name="T101" fmla="*/ 19 h 26"/>
                <a:gd name="T102" fmla="*/ 15 w 24"/>
                <a:gd name="T103" fmla="*/ 18 h 26"/>
                <a:gd name="T104" fmla="*/ 16 w 24"/>
                <a:gd name="T105" fmla="*/ 18 h 26"/>
                <a:gd name="T106" fmla="*/ 16 w 24"/>
                <a:gd name="T107" fmla="*/ 15 h 26"/>
                <a:gd name="T108" fmla="*/ 10 w 24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6">
                  <a:moveTo>
                    <a:pt x="10" y="10"/>
                  </a:moveTo>
                  <a:lnTo>
                    <a:pt x="9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4" name="Freeform 548"/>
            <p:cNvSpPr>
              <a:spLocks/>
            </p:cNvSpPr>
            <p:nvPr/>
          </p:nvSpPr>
          <p:spPr bwMode="auto">
            <a:xfrm>
              <a:off x="919" y="3485"/>
              <a:ext cx="5" cy="8"/>
            </a:xfrm>
            <a:custGeom>
              <a:avLst/>
              <a:gdLst>
                <a:gd name="T0" fmla="*/ 3 w 5"/>
                <a:gd name="T1" fmla="*/ 7 h 8"/>
                <a:gd name="T2" fmla="*/ 4 w 5"/>
                <a:gd name="T3" fmla="*/ 0 h 8"/>
                <a:gd name="T4" fmla="*/ 0 w 5"/>
                <a:gd name="T5" fmla="*/ 4 h 8"/>
                <a:gd name="T6" fmla="*/ 3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5" name="Freeform 549"/>
            <p:cNvSpPr>
              <a:spLocks/>
            </p:cNvSpPr>
            <p:nvPr/>
          </p:nvSpPr>
          <p:spPr bwMode="auto">
            <a:xfrm>
              <a:off x="955" y="3520"/>
              <a:ext cx="28" cy="28"/>
            </a:xfrm>
            <a:custGeom>
              <a:avLst/>
              <a:gdLst>
                <a:gd name="T0" fmla="*/ 20 w 28"/>
                <a:gd name="T1" fmla="*/ 13 h 28"/>
                <a:gd name="T2" fmla="*/ 19 w 28"/>
                <a:gd name="T3" fmla="*/ 14 h 28"/>
                <a:gd name="T4" fmla="*/ 17 w 28"/>
                <a:gd name="T5" fmla="*/ 14 h 28"/>
                <a:gd name="T6" fmla="*/ 16 w 28"/>
                <a:gd name="T7" fmla="*/ 14 h 28"/>
                <a:gd name="T8" fmla="*/ 15 w 28"/>
                <a:gd name="T9" fmla="*/ 13 h 28"/>
                <a:gd name="T10" fmla="*/ 14 w 28"/>
                <a:gd name="T11" fmla="*/ 11 h 28"/>
                <a:gd name="T12" fmla="*/ 17 w 28"/>
                <a:gd name="T13" fmla="*/ 7 h 28"/>
                <a:gd name="T14" fmla="*/ 19 w 28"/>
                <a:gd name="T15" fmla="*/ 7 h 28"/>
                <a:gd name="T16" fmla="*/ 20 w 28"/>
                <a:gd name="T17" fmla="*/ 6 h 28"/>
                <a:gd name="T18" fmla="*/ 20 w 28"/>
                <a:gd name="T19" fmla="*/ 7 h 28"/>
                <a:gd name="T20" fmla="*/ 21 w 28"/>
                <a:gd name="T21" fmla="*/ 7 h 28"/>
                <a:gd name="T22" fmla="*/ 23 w 28"/>
                <a:gd name="T23" fmla="*/ 9 h 28"/>
                <a:gd name="T24" fmla="*/ 24 w 28"/>
                <a:gd name="T25" fmla="*/ 10 h 28"/>
                <a:gd name="T26" fmla="*/ 25 w 28"/>
                <a:gd name="T27" fmla="*/ 11 h 28"/>
                <a:gd name="T28" fmla="*/ 25 w 28"/>
                <a:gd name="T29" fmla="*/ 13 h 28"/>
                <a:gd name="T30" fmla="*/ 24 w 28"/>
                <a:gd name="T31" fmla="*/ 15 h 28"/>
                <a:gd name="T32" fmla="*/ 24 w 28"/>
                <a:gd name="T33" fmla="*/ 16 h 28"/>
                <a:gd name="T34" fmla="*/ 25 w 28"/>
                <a:gd name="T35" fmla="*/ 17 h 28"/>
                <a:gd name="T36" fmla="*/ 16 w 28"/>
                <a:gd name="T37" fmla="*/ 0 h 28"/>
                <a:gd name="T38" fmla="*/ 16 w 28"/>
                <a:gd name="T39" fmla="*/ 2 h 28"/>
                <a:gd name="T40" fmla="*/ 17 w 28"/>
                <a:gd name="T41" fmla="*/ 2 h 28"/>
                <a:gd name="T42" fmla="*/ 16 w 28"/>
                <a:gd name="T43" fmla="*/ 3 h 28"/>
                <a:gd name="T44" fmla="*/ 16 w 28"/>
                <a:gd name="T45" fmla="*/ 4 h 28"/>
                <a:gd name="T46" fmla="*/ 15 w 28"/>
                <a:gd name="T47" fmla="*/ 5 h 28"/>
                <a:gd name="T48" fmla="*/ 6 w 28"/>
                <a:gd name="T49" fmla="*/ 13 h 28"/>
                <a:gd name="T50" fmla="*/ 4 w 28"/>
                <a:gd name="T51" fmla="*/ 14 h 28"/>
                <a:gd name="T52" fmla="*/ 3 w 28"/>
                <a:gd name="T53" fmla="*/ 15 h 28"/>
                <a:gd name="T54" fmla="*/ 2 w 28"/>
                <a:gd name="T55" fmla="*/ 15 h 28"/>
                <a:gd name="T56" fmla="*/ 1 w 28"/>
                <a:gd name="T57" fmla="*/ 14 h 28"/>
                <a:gd name="T58" fmla="*/ 10 w 28"/>
                <a:gd name="T59" fmla="*/ 27 h 28"/>
                <a:gd name="T60" fmla="*/ 16 w 28"/>
                <a:gd name="T61" fmla="*/ 25 h 28"/>
                <a:gd name="T62" fmla="*/ 13 w 28"/>
                <a:gd name="T63" fmla="*/ 25 h 28"/>
                <a:gd name="T64" fmla="*/ 11 w 28"/>
                <a:gd name="T65" fmla="*/ 24 h 28"/>
                <a:gd name="T66" fmla="*/ 10 w 28"/>
                <a:gd name="T67" fmla="*/ 24 h 28"/>
                <a:gd name="T68" fmla="*/ 9 w 28"/>
                <a:gd name="T69" fmla="*/ 23 h 28"/>
                <a:gd name="T70" fmla="*/ 8 w 28"/>
                <a:gd name="T71" fmla="*/ 22 h 28"/>
                <a:gd name="T72" fmla="*/ 7 w 28"/>
                <a:gd name="T73" fmla="*/ 21 h 28"/>
                <a:gd name="T74" fmla="*/ 6 w 28"/>
                <a:gd name="T75" fmla="*/ 20 h 28"/>
                <a:gd name="T76" fmla="*/ 5 w 28"/>
                <a:gd name="T77" fmla="*/ 19 h 28"/>
                <a:gd name="T78" fmla="*/ 5 w 28"/>
                <a:gd name="T79" fmla="*/ 17 h 28"/>
                <a:gd name="T80" fmla="*/ 6 w 28"/>
                <a:gd name="T81" fmla="*/ 16 h 28"/>
                <a:gd name="T82" fmla="*/ 12 w 28"/>
                <a:gd name="T83" fmla="*/ 11 h 28"/>
                <a:gd name="T84" fmla="*/ 13 w 28"/>
                <a:gd name="T85" fmla="*/ 13 h 28"/>
                <a:gd name="T86" fmla="*/ 14 w 28"/>
                <a:gd name="T87" fmla="*/ 14 h 28"/>
                <a:gd name="T88" fmla="*/ 15 w 28"/>
                <a:gd name="T89" fmla="*/ 15 h 28"/>
                <a:gd name="T90" fmla="*/ 15 w 28"/>
                <a:gd name="T91" fmla="*/ 16 h 28"/>
                <a:gd name="T92" fmla="*/ 14 w 28"/>
                <a:gd name="T93" fmla="*/ 18 h 28"/>
                <a:gd name="T94" fmla="*/ 14 w 28"/>
                <a:gd name="T9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0" y="14"/>
                  </a:moveTo>
                  <a:lnTo>
                    <a:pt x="20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2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0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2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6" name="Freeform 550"/>
            <p:cNvSpPr>
              <a:spLocks/>
            </p:cNvSpPr>
            <p:nvPr/>
          </p:nvSpPr>
          <p:spPr bwMode="auto">
            <a:xfrm>
              <a:off x="983" y="3564"/>
              <a:ext cx="24" cy="17"/>
            </a:xfrm>
            <a:custGeom>
              <a:avLst/>
              <a:gdLst>
                <a:gd name="T0" fmla="*/ 17 w 24"/>
                <a:gd name="T1" fmla="*/ 7 h 17"/>
                <a:gd name="T2" fmla="*/ 17 w 24"/>
                <a:gd name="T3" fmla="*/ 7 h 17"/>
                <a:gd name="T4" fmla="*/ 18 w 24"/>
                <a:gd name="T5" fmla="*/ 7 h 17"/>
                <a:gd name="T6" fmla="*/ 18 w 24"/>
                <a:gd name="T7" fmla="*/ 7 h 17"/>
                <a:gd name="T8" fmla="*/ 19 w 24"/>
                <a:gd name="T9" fmla="*/ 7 h 17"/>
                <a:gd name="T10" fmla="*/ 20 w 24"/>
                <a:gd name="T11" fmla="*/ 7 h 17"/>
                <a:gd name="T12" fmla="*/ 21 w 24"/>
                <a:gd name="T13" fmla="*/ 7 h 17"/>
                <a:gd name="T14" fmla="*/ 21 w 24"/>
                <a:gd name="T15" fmla="*/ 7 h 17"/>
                <a:gd name="T16" fmla="*/ 21 w 24"/>
                <a:gd name="T17" fmla="*/ 7 h 17"/>
                <a:gd name="T18" fmla="*/ 22 w 24"/>
                <a:gd name="T19" fmla="*/ 7 h 17"/>
                <a:gd name="T20" fmla="*/ 22 w 24"/>
                <a:gd name="T21" fmla="*/ 8 h 17"/>
                <a:gd name="T22" fmla="*/ 23 w 24"/>
                <a:gd name="T23" fmla="*/ 7 h 17"/>
                <a:gd name="T24" fmla="*/ 19 w 24"/>
                <a:gd name="T25" fmla="*/ 0 h 17"/>
                <a:gd name="T26" fmla="*/ 18 w 24"/>
                <a:gd name="T27" fmla="*/ 1 h 17"/>
                <a:gd name="T28" fmla="*/ 19 w 24"/>
                <a:gd name="T29" fmla="*/ 1 h 17"/>
                <a:gd name="T30" fmla="*/ 19 w 24"/>
                <a:gd name="T31" fmla="*/ 2 h 17"/>
                <a:gd name="T32" fmla="*/ 19 w 24"/>
                <a:gd name="T33" fmla="*/ 3 h 17"/>
                <a:gd name="T34" fmla="*/ 19 w 24"/>
                <a:gd name="T35" fmla="*/ 4 h 17"/>
                <a:gd name="T36" fmla="*/ 18 w 24"/>
                <a:gd name="T37" fmla="*/ 4 h 17"/>
                <a:gd name="T38" fmla="*/ 17 w 24"/>
                <a:gd name="T39" fmla="*/ 4 h 17"/>
                <a:gd name="T40" fmla="*/ 17 w 24"/>
                <a:gd name="T41" fmla="*/ 4 h 17"/>
                <a:gd name="T42" fmla="*/ 17 w 24"/>
                <a:gd name="T43" fmla="*/ 5 h 17"/>
                <a:gd name="T44" fmla="*/ 6 w 24"/>
                <a:gd name="T45" fmla="*/ 9 h 17"/>
                <a:gd name="T46" fmla="*/ 5 w 24"/>
                <a:gd name="T47" fmla="*/ 9 h 17"/>
                <a:gd name="T48" fmla="*/ 5 w 24"/>
                <a:gd name="T49" fmla="*/ 10 h 17"/>
                <a:gd name="T50" fmla="*/ 4 w 24"/>
                <a:gd name="T51" fmla="*/ 10 h 17"/>
                <a:gd name="T52" fmla="*/ 3 w 24"/>
                <a:gd name="T53" fmla="*/ 10 h 17"/>
                <a:gd name="T54" fmla="*/ 2 w 24"/>
                <a:gd name="T55" fmla="*/ 10 h 17"/>
                <a:gd name="T56" fmla="*/ 2 w 24"/>
                <a:gd name="T57" fmla="*/ 10 h 17"/>
                <a:gd name="T58" fmla="*/ 2 w 24"/>
                <a:gd name="T59" fmla="*/ 9 h 17"/>
                <a:gd name="T60" fmla="*/ 1 w 24"/>
                <a:gd name="T61" fmla="*/ 9 h 17"/>
                <a:gd name="T62" fmla="*/ 1 w 24"/>
                <a:gd name="T63" fmla="*/ 9 h 17"/>
                <a:gd name="T64" fmla="*/ 0 w 24"/>
                <a:gd name="T65" fmla="*/ 9 h 17"/>
                <a:gd name="T66" fmla="*/ 3 w 24"/>
                <a:gd name="T67" fmla="*/ 16 h 17"/>
                <a:gd name="T68" fmla="*/ 4 w 24"/>
                <a:gd name="T69" fmla="*/ 16 h 17"/>
                <a:gd name="T70" fmla="*/ 4 w 24"/>
                <a:gd name="T71" fmla="*/ 15 h 17"/>
                <a:gd name="T72" fmla="*/ 4 w 24"/>
                <a:gd name="T73" fmla="*/ 15 h 17"/>
                <a:gd name="T74" fmla="*/ 4 w 24"/>
                <a:gd name="T75" fmla="*/ 14 h 17"/>
                <a:gd name="T76" fmla="*/ 5 w 24"/>
                <a:gd name="T77" fmla="*/ 14 h 17"/>
                <a:gd name="T78" fmla="*/ 5 w 24"/>
                <a:gd name="T79" fmla="*/ 13 h 17"/>
                <a:gd name="T80" fmla="*/ 6 w 24"/>
                <a:gd name="T81" fmla="*/ 13 h 17"/>
                <a:gd name="T82" fmla="*/ 6 w 24"/>
                <a:gd name="T83" fmla="*/ 12 h 17"/>
                <a:gd name="T84" fmla="*/ 7 w 24"/>
                <a:gd name="T85" fmla="*/ 12 h 17"/>
                <a:gd name="T86" fmla="*/ 17 w 24"/>
                <a:gd name="T8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17">
                  <a:moveTo>
                    <a:pt x="17" y="7"/>
                  </a:move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1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7" name="Freeform 551"/>
            <p:cNvSpPr>
              <a:spLocks/>
            </p:cNvSpPr>
            <p:nvPr/>
          </p:nvSpPr>
          <p:spPr bwMode="auto">
            <a:xfrm>
              <a:off x="763" y="3488"/>
              <a:ext cx="5" cy="8"/>
            </a:xfrm>
            <a:custGeom>
              <a:avLst/>
              <a:gdLst>
                <a:gd name="T0" fmla="*/ 3 w 5"/>
                <a:gd name="T1" fmla="*/ 2 h 8"/>
                <a:gd name="T2" fmla="*/ 2 w 5"/>
                <a:gd name="T3" fmla="*/ 2 h 8"/>
                <a:gd name="T4" fmla="*/ 2 w 5"/>
                <a:gd name="T5" fmla="*/ 2 h 8"/>
                <a:gd name="T6" fmla="*/ 2 w 5"/>
                <a:gd name="T7" fmla="*/ 3 h 8"/>
                <a:gd name="T8" fmla="*/ 2 w 5"/>
                <a:gd name="T9" fmla="*/ 3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4 h 8"/>
                <a:gd name="T16" fmla="*/ 1 w 5"/>
                <a:gd name="T17" fmla="*/ 2 h 8"/>
                <a:gd name="T18" fmla="*/ 1 w 5"/>
                <a:gd name="T19" fmla="*/ 2 h 8"/>
                <a:gd name="T20" fmla="*/ 1 w 5"/>
                <a:gd name="T21" fmla="*/ 1 h 8"/>
                <a:gd name="T22" fmla="*/ 2 w 5"/>
                <a:gd name="T23" fmla="*/ 1 h 8"/>
                <a:gd name="T24" fmla="*/ 2 w 5"/>
                <a:gd name="T25" fmla="*/ 1 h 8"/>
                <a:gd name="T26" fmla="*/ 2 w 5"/>
                <a:gd name="T27" fmla="*/ 1 h 8"/>
                <a:gd name="T28" fmla="*/ 3 w 5"/>
                <a:gd name="T29" fmla="*/ 1 h 8"/>
                <a:gd name="T30" fmla="*/ 3 w 5"/>
                <a:gd name="T31" fmla="*/ 1 h 8"/>
                <a:gd name="T32" fmla="*/ 4 w 5"/>
                <a:gd name="T33" fmla="*/ 2 h 8"/>
                <a:gd name="T34" fmla="*/ 3 w 5"/>
                <a:gd name="T35" fmla="*/ 0 h 8"/>
                <a:gd name="T36" fmla="*/ 0 w 5"/>
                <a:gd name="T37" fmla="*/ 2 h 8"/>
                <a:gd name="T38" fmla="*/ 0 w 5"/>
                <a:gd name="T39" fmla="*/ 2 h 8"/>
                <a:gd name="T40" fmla="*/ 0 w 5"/>
                <a:gd name="T41" fmla="*/ 2 h 8"/>
                <a:gd name="T42" fmla="*/ 0 w 5"/>
                <a:gd name="T43" fmla="*/ 3 h 8"/>
                <a:gd name="T44" fmla="*/ 1 w 5"/>
                <a:gd name="T45" fmla="*/ 6 h 8"/>
                <a:gd name="T46" fmla="*/ 2 w 5"/>
                <a:gd name="T47" fmla="*/ 6 h 8"/>
                <a:gd name="T48" fmla="*/ 2 w 5"/>
                <a:gd name="T49" fmla="*/ 7 h 8"/>
                <a:gd name="T50" fmla="*/ 1 w 5"/>
                <a:gd name="T51" fmla="*/ 7 h 8"/>
                <a:gd name="T52" fmla="*/ 1 w 5"/>
                <a:gd name="T53" fmla="*/ 7 h 8"/>
                <a:gd name="T54" fmla="*/ 1 w 5"/>
                <a:gd name="T55" fmla="*/ 7 h 8"/>
                <a:gd name="T56" fmla="*/ 4 w 5"/>
                <a:gd name="T57" fmla="*/ 6 h 8"/>
                <a:gd name="T58" fmla="*/ 4 w 5"/>
                <a:gd name="T59" fmla="*/ 4 h 8"/>
                <a:gd name="T60" fmla="*/ 4 w 5"/>
                <a:gd name="T61" fmla="*/ 5 h 8"/>
                <a:gd name="T62" fmla="*/ 4 w 5"/>
                <a:gd name="T63" fmla="*/ 5 h 8"/>
                <a:gd name="T64" fmla="*/ 4 w 5"/>
                <a:gd name="T65" fmla="*/ 5 h 8"/>
                <a:gd name="T66" fmla="*/ 4 w 5"/>
                <a:gd name="T67" fmla="*/ 6 h 8"/>
                <a:gd name="T68" fmla="*/ 3 w 5"/>
                <a:gd name="T69" fmla="*/ 6 h 8"/>
                <a:gd name="T70" fmla="*/ 3 w 5"/>
                <a:gd name="T71" fmla="*/ 6 h 8"/>
                <a:gd name="T72" fmla="*/ 3 w 5"/>
                <a:gd name="T73" fmla="*/ 6 h 8"/>
                <a:gd name="T74" fmla="*/ 2 w 5"/>
                <a:gd name="T75" fmla="*/ 6 h 8"/>
                <a:gd name="T76" fmla="*/ 2 w 5"/>
                <a:gd name="T77" fmla="*/ 6 h 8"/>
                <a:gd name="T78" fmla="*/ 2 w 5"/>
                <a:gd name="T79" fmla="*/ 4 h 8"/>
                <a:gd name="T80" fmla="*/ 2 w 5"/>
                <a:gd name="T81" fmla="*/ 4 h 8"/>
                <a:gd name="T82" fmla="*/ 2 w 5"/>
                <a:gd name="T83" fmla="*/ 4 h 8"/>
                <a:gd name="T84" fmla="*/ 3 w 5"/>
                <a:gd name="T85" fmla="*/ 4 h 8"/>
                <a:gd name="T86" fmla="*/ 3 w 5"/>
                <a:gd name="T87" fmla="*/ 4 h 8"/>
                <a:gd name="T88" fmla="*/ 3 w 5"/>
                <a:gd name="T8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8" name="Freeform 552"/>
            <p:cNvSpPr>
              <a:spLocks/>
            </p:cNvSpPr>
            <p:nvPr/>
          </p:nvSpPr>
          <p:spPr bwMode="auto">
            <a:xfrm>
              <a:off x="802" y="3482"/>
              <a:ext cx="6" cy="7"/>
            </a:xfrm>
            <a:custGeom>
              <a:avLst/>
              <a:gdLst>
                <a:gd name="T0" fmla="*/ 4 w 6"/>
                <a:gd name="T1" fmla="*/ 4 h 7"/>
                <a:gd name="T2" fmla="*/ 4 w 6"/>
                <a:gd name="T3" fmla="*/ 4 h 7"/>
                <a:gd name="T4" fmla="*/ 4 w 6"/>
                <a:gd name="T5" fmla="*/ 4 h 7"/>
                <a:gd name="T6" fmla="*/ 4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4 w 6"/>
                <a:gd name="T13" fmla="*/ 6 h 7"/>
                <a:gd name="T14" fmla="*/ 3 w 6"/>
                <a:gd name="T15" fmla="*/ 6 h 7"/>
                <a:gd name="T16" fmla="*/ 3 w 6"/>
                <a:gd name="T17" fmla="*/ 6 h 7"/>
                <a:gd name="T18" fmla="*/ 2 w 6"/>
                <a:gd name="T19" fmla="*/ 6 h 7"/>
                <a:gd name="T20" fmla="*/ 2 w 6"/>
                <a:gd name="T21" fmla="*/ 6 h 7"/>
                <a:gd name="T22" fmla="*/ 2 w 6"/>
                <a:gd name="T23" fmla="*/ 5 h 7"/>
                <a:gd name="T24" fmla="*/ 1 w 6"/>
                <a:gd name="T25" fmla="*/ 5 h 7"/>
                <a:gd name="T26" fmla="*/ 1 w 6"/>
                <a:gd name="T27" fmla="*/ 5 h 7"/>
                <a:gd name="T28" fmla="*/ 1 w 6"/>
                <a:gd name="T29" fmla="*/ 4 h 7"/>
                <a:gd name="T30" fmla="*/ 1 w 6"/>
                <a:gd name="T31" fmla="*/ 2 h 7"/>
                <a:gd name="T32" fmla="*/ 1 w 6"/>
                <a:gd name="T33" fmla="*/ 1 h 7"/>
                <a:gd name="T34" fmla="*/ 1 w 6"/>
                <a:gd name="T35" fmla="*/ 1 h 7"/>
                <a:gd name="T36" fmla="*/ 1 w 6"/>
                <a:gd name="T37" fmla="*/ 1 h 7"/>
                <a:gd name="T38" fmla="*/ 2 w 6"/>
                <a:gd name="T39" fmla="*/ 1 h 7"/>
                <a:gd name="T40" fmla="*/ 2 w 6"/>
                <a:gd name="T41" fmla="*/ 0 h 7"/>
                <a:gd name="T42" fmla="*/ 0 w 6"/>
                <a:gd name="T43" fmla="*/ 0 h 7"/>
                <a:gd name="T44" fmla="*/ 0 w 6"/>
                <a:gd name="T45" fmla="*/ 1 h 7"/>
                <a:gd name="T46" fmla="*/ 0 w 6"/>
                <a:gd name="T47" fmla="*/ 1 h 7"/>
                <a:gd name="T48" fmla="*/ 0 w 6"/>
                <a:gd name="T49" fmla="*/ 1 h 7"/>
                <a:gd name="T50" fmla="*/ 0 w 6"/>
                <a:gd name="T51" fmla="*/ 2 h 7"/>
                <a:gd name="T52" fmla="*/ 1 w 6"/>
                <a:gd name="T53" fmla="*/ 2 h 7"/>
                <a:gd name="T54" fmla="*/ 1 w 6"/>
                <a:gd name="T55" fmla="*/ 5 h 7"/>
                <a:gd name="T56" fmla="*/ 1 w 6"/>
                <a:gd name="T57" fmla="*/ 5 h 7"/>
                <a:gd name="T58" fmla="*/ 1 w 6"/>
                <a:gd name="T59" fmla="*/ 6 h 7"/>
                <a:gd name="T60" fmla="*/ 1 w 6"/>
                <a:gd name="T61" fmla="*/ 6 h 7"/>
                <a:gd name="T62" fmla="*/ 1 w 6"/>
                <a:gd name="T63" fmla="*/ 6 h 7"/>
                <a:gd name="T64" fmla="*/ 2 w 6"/>
                <a:gd name="T65" fmla="*/ 6 h 7"/>
                <a:gd name="T66" fmla="*/ 2 w 6"/>
                <a:gd name="T67" fmla="*/ 6 h 7"/>
                <a:gd name="T68" fmla="*/ 3 w 6"/>
                <a:gd name="T69" fmla="*/ 6 h 7"/>
                <a:gd name="T70" fmla="*/ 3 w 6"/>
                <a:gd name="T71" fmla="*/ 6 h 7"/>
                <a:gd name="T72" fmla="*/ 3 w 6"/>
                <a:gd name="T73" fmla="*/ 6 h 7"/>
                <a:gd name="T74" fmla="*/ 4 w 6"/>
                <a:gd name="T75" fmla="*/ 6 h 7"/>
                <a:gd name="T76" fmla="*/ 4 w 6"/>
                <a:gd name="T77" fmla="*/ 5 h 7"/>
                <a:gd name="T78" fmla="*/ 4 w 6"/>
                <a:gd name="T79" fmla="*/ 5 h 7"/>
                <a:gd name="T80" fmla="*/ 5 w 6"/>
                <a:gd name="T81" fmla="*/ 5 h 7"/>
                <a:gd name="T82" fmla="*/ 5 w 6"/>
                <a:gd name="T83" fmla="*/ 4 h 7"/>
                <a:gd name="T84" fmla="*/ 4 w 6"/>
                <a:gd name="T85" fmla="*/ 2 h 7"/>
                <a:gd name="T86" fmla="*/ 4 w 6"/>
                <a:gd name="T87" fmla="*/ 1 h 7"/>
                <a:gd name="T88" fmla="*/ 4 w 6"/>
                <a:gd name="T89" fmla="*/ 1 h 7"/>
                <a:gd name="T90" fmla="*/ 5 w 6"/>
                <a:gd name="T91" fmla="*/ 1 h 7"/>
                <a:gd name="T92" fmla="*/ 5 w 6"/>
                <a:gd name="T93" fmla="*/ 0 h 7"/>
                <a:gd name="T94" fmla="*/ 5 w 6"/>
                <a:gd name="T95" fmla="*/ 0 h 7"/>
                <a:gd name="T96" fmla="*/ 3 w 6"/>
                <a:gd name="T97" fmla="*/ 0 h 7"/>
                <a:gd name="T98" fmla="*/ 4 w 6"/>
                <a:gd name="T99" fmla="*/ 1 h 7"/>
                <a:gd name="T100" fmla="*/ 4 w 6"/>
                <a:gd name="T101" fmla="*/ 1 h 7"/>
                <a:gd name="T102" fmla="*/ 4 w 6"/>
                <a:gd name="T103" fmla="*/ 1 h 7"/>
                <a:gd name="T104" fmla="*/ 4 w 6"/>
                <a:gd name="T105" fmla="*/ 2 h 7"/>
                <a:gd name="T106" fmla="*/ 4 w 6"/>
                <a:gd name="T10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9" name="Freeform 553"/>
            <p:cNvSpPr>
              <a:spLocks/>
            </p:cNvSpPr>
            <p:nvPr/>
          </p:nvSpPr>
          <p:spPr bwMode="auto">
            <a:xfrm>
              <a:off x="853" y="3486"/>
              <a:ext cx="4" cy="7"/>
            </a:xfrm>
            <a:custGeom>
              <a:avLst/>
              <a:gdLst>
                <a:gd name="T0" fmla="*/ 3 w 4"/>
                <a:gd name="T1" fmla="*/ 1 h 7"/>
                <a:gd name="T2" fmla="*/ 2 w 4"/>
                <a:gd name="T3" fmla="*/ 1 h 7"/>
                <a:gd name="T4" fmla="*/ 2 w 4"/>
                <a:gd name="T5" fmla="*/ 0 h 7"/>
                <a:gd name="T6" fmla="*/ 2 w 4"/>
                <a:gd name="T7" fmla="*/ 0 h 7"/>
                <a:gd name="T8" fmla="*/ 1 w 4"/>
                <a:gd name="T9" fmla="*/ 0 h 7"/>
                <a:gd name="T10" fmla="*/ 1 w 4"/>
                <a:gd name="T11" fmla="*/ 0 h 7"/>
                <a:gd name="T12" fmla="*/ 1 w 4"/>
                <a:gd name="T13" fmla="*/ 1 h 7"/>
                <a:gd name="T14" fmla="*/ 1 w 4"/>
                <a:gd name="T15" fmla="*/ 1 h 7"/>
                <a:gd name="T16" fmla="*/ 1 w 4"/>
                <a:gd name="T17" fmla="*/ 1 h 7"/>
                <a:gd name="T18" fmla="*/ 0 w 4"/>
                <a:gd name="T19" fmla="*/ 2 h 7"/>
                <a:gd name="T20" fmla="*/ 0 w 4"/>
                <a:gd name="T21" fmla="*/ 2 h 7"/>
                <a:gd name="T22" fmla="*/ 1 w 4"/>
                <a:gd name="T23" fmla="*/ 2 h 7"/>
                <a:gd name="T24" fmla="*/ 1 w 4"/>
                <a:gd name="T25" fmla="*/ 3 h 7"/>
                <a:gd name="T26" fmla="*/ 1 w 4"/>
                <a:gd name="T27" fmla="*/ 3 h 7"/>
                <a:gd name="T28" fmla="*/ 1 w 4"/>
                <a:gd name="T29" fmla="*/ 3 h 7"/>
                <a:gd name="T30" fmla="*/ 1 w 4"/>
                <a:gd name="T31" fmla="*/ 4 h 7"/>
                <a:gd name="T32" fmla="*/ 2 w 4"/>
                <a:gd name="T33" fmla="*/ 4 h 7"/>
                <a:gd name="T34" fmla="*/ 2 w 4"/>
                <a:gd name="T35" fmla="*/ 4 h 7"/>
                <a:gd name="T36" fmla="*/ 2 w 4"/>
                <a:gd name="T37" fmla="*/ 5 h 7"/>
                <a:gd name="T38" fmla="*/ 2 w 4"/>
                <a:gd name="T39" fmla="*/ 5 h 7"/>
                <a:gd name="T40" fmla="*/ 2 w 4"/>
                <a:gd name="T41" fmla="*/ 6 h 7"/>
                <a:gd name="T42" fmla="*/ 2 w 4"/>
                <a:gd name="T43" fmla="*/ 6 h 7"/>
                <a:gd name="T44" fmla="*/ 1 w 4"/>
                <a:gd name="T45" fmla="*/ 6 h 7"/>
                <a:gd name="T46" fmla="*/ 1 w 4"/>
                <a:gd name="T47" fmla="*/ 6 h 7"/>
                <a:gd name="T48" fmla="*/ 1 w 4"/>
                <a:gd name="T49" fmla="*/ 5 h 7"/>
                <a:gd name="T50" fmla="*/ 1 w 4"/>
                <a:gd name="T51" fmla="*/ 5 h 7"/>
                <a:gd name="T52" fmla="*/ 0 w 4"/>
                <a:gd name="T53" fmla="*/ 5 h 7"/>
                <a:gd name="T54" fmla="*/ 0 w 4"/>
                <a:gd name="T55" fmla="*/ 4 h 7"/>
                <a:gd name="T56" fmla="*/ 0 w 4"/>
                <a:gd name="T57" fmla="*/ 4 h 7"/>
                <a:gd name="T58" fmla="*/ 0 w 4"/>
                <a:gd name="T59" fmla="*/ 6 h 7"/>
                <a:gd name="T60" fmla="*/ 1 w 4"/>
                <a:gd name="T61" fmla="*/ 6 h 7"/>
                <a:gd name="T62" fmla="*/ 1 w 4"/>
                <a:gd name="T63" fmla="*/ 6 h 7"/>
                <a:gd name="T64" fmla="*/ 1 w 4"/>
                <a:gd name="T65" fmla="*/ 6 h 7"/>
                <a:gd name="T66" fmla="*/ 1 w 4"/>
                <a:gd name="T67" fmla="*/ 6 h 7"/>
                <a:gd name="T68" fmla="*/ 2 w 4"/>
                <a:gd name="T69" fmla="*/ 6 h 7"/>
                <a:gd name="T70" fmla="*/ 2 w 4"/>
                <a:gd name="T71" fmla="*/ 6 h 7"/>
                <a:gd name="T72" fmla="*/ 2 w 4"/>
                <a:gd name="T73" fmla="*/ 6 h 7"/>
                <a:gd name="T74" fmla="*/ 2 w 4"/>
                <a:gd name="T75" fmla="*/ 6 h 7"/>
                <a:gd name="T76" fmla="*/ 3 w 4"/>
                <a:gd name="T77" fmla="*/ 5 h 7"/>
                <a:gd name="T78" fmla="*/ 3 w 4"/>
                <a:gd name="T79" fmla="*/ 5 h 7"/>
                <a:gd name="T80" fmla="*/ 3 w 4"/>
                <a:gd name="T81" fmla="*/ 4 h 7"/>
                <a:gd name="T82" fmla="*/ 3 w 4"/>
                <a:gd name="T83" fmla="*/ 4 h 7"/>
                <a:gd name="T84" fmla="*/ 2 w 4"/>
                <a:gd name="T85" fmla="*/ 4 h 7"/>
                <a:gd name="T86" fmla="*/ 2 w 4"/>
                <a:gd name="T87" fmla="*/ 3 h 7"/>
                <a:gd name="T88" fmla="*/ 2 w 4"/>
                <a:gd name="T89" fmla="*/ 3 h 7"/>
                <a:gd name="T90" fmla="*/ 2 w 4"/>
                <a:gd name="T91" fmla="*/ 3 h 7"/>
                <a:gd name="T92" fmla="*/ 2 w 4"/>
                <a:gd name="T93" fmla="*/ 3 h 7"/>
                <a:gd name="T94" fmla="*/ 1 w 4"/>
                <a:gd name="T95" fmla="*/ 2 h 7"/>
                <a:gd name="T96" fmla="*/ 1 w 4"/>
                <a:gd name="T97" fmla="*/ 2 h 7"/>
                <a:gd name="T98" fmla="*/ 1 w 4"/>
                <a:gd name="T99" fmla="*/ 2 h 7"/>
                <a:gd name="T100" fmla="*/ 1 w 4"/>
                <a:gd name="T101" fmla="*/ 1 h 7"/>
                <a:gd name="T102" fmla="*/ 1 w 4"/>
                <a:gd name="T103" fmla="*/ 1 h 7"/>
                <a:gd name="T104" fmla="*/ 1 w 4"/>
                <a:gd name="T105" fmla="*/ 1 h 7"/>
                <a:gd name="T106" fmla="*/ 1 w 4"/>
                <a:gd name="T107" fmla="*/ 1 h 7"/>
                <a:gd name="T108" fmla="*/ 2 w 4"/>
                <a:gd name="T109" fmla="*/ 1 h 7"/>
                <a:gd name="T110" fmla="*/ 2 w 4"/>
                <a:gd name="T111" fmla="*/ 1 h 7"/>
                <a:gd name="T112" fmla="*/ 2 w 4"/>
                <a:gd name="T113" fmla="*/ 1 h 7"/>
                <a:gd name="T114" fmla="*/ 2 w 4"/>
                <a:gd name="T115" fmla="*/ 1 h 7"/>
                <a:gd name="T116" fmla="*/ 3 w 4"/>
                <a:gd name="T117" fmla="*/ 2 h 7"/>
                <a:gd name="T118" fmla="*/ 3 w 4"/>
                <a:gd name="T119" fmla="*/ 2 h 7"/>
                <a:gd name="T120" fmla="*/ 3 w 4"/>
                <a:gd name="T121" fmla="*/ 2 h 7"/>
                <a:gd name="T122" fmla="*/ 3 w 4"/>
                <a:gd name="T1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0" name="Freeform 554"/>
            <p:cNvSpPr>
              <a:spLocks/>
            </p:cNvSpPr>
            <p:nvPr/>
          </p:nvSpPr>
          <p:spPr bwMode="auto">
            <a:xfrm>
              <a:off x="789" y="3500"/>
              <a:ext cx="6" cy="7"/>
            </a:xfrm>
            <a:custGeom>
              <a:avLst/>
              <a:gdLst>
                <a:gd name="T0" fmla="*/ 4 w 6"/>
                <a:gd name="T1" fmla="*/ 4 h 7"/>
                <a:gd name="T2" fmla="*/ 4 w 6"/>
                <a:gd name="T3" fmla="*/ 4 h 7"/>
                <a:gd name="T4" fmla="*/ 4 w 6"/>
                <a:gd name="T5" fmla="*/ 4 h 7"/>
                <a:gd name="T6" fmla="*/ 5 w 6"/>
                <a:gd name="T7" fmla="*/ 5 h 7"/>
                <a:gd name="T8" fmla="*/ 5 w 6"/>
                <a:gd name="T9" fmla="*/ 5 h 7"/>
                <a:gd name="T10" fmla="*/ 4 w 6"/>
                <a:gd name="T11" fmla="*/ 5 h 7"/>
                <a:gd name="T12" fmla="*/ 4 w 6"/>
                <a:gd name="T13" fmla="*/ 6 h 7"/>
                <a:gd name="T14" fmla="*/ 4 w 6"/>
                <a:gd name="T15" fmla="*/ 6 h 7"/>
                <a:gd name="T16" fmla="*/ 3 w 6"/>
                <a:gd name="T17" fmla="*/ 6 h 7"/>
                <a:gd name="T18" fmla="*/ 3 w 6"/>
                <a:gd name="T19" fmla="*/ 6 h 7"/>
                <a:gd name="T20" fmla="*/ 3 w 6"/>
                <a:gd name="T21" fmla="*/ 6 h 7"/>
                <a:gd name="T22" fmla="*/ 2 w 6"/>
                <a:gd name="T23" fmla="*/ 6 h 7"/>
                <a:gd name="T24" fmla="*/ 2 w 6"/>
                <a:gd name="T25" fmla="*/ 6 h 7"/>
                <a:gd name="T26" fmla="*/ 2 w 6"/>
                <a:gd name="T27" fmla="*/ 5 h 7"/>
                <a:gd name="T28" fmla="*/ 2 w 6"/>
                <a:gd name="T29" fmla="*/ 5 h 7"/>
                <a:gd name="T30" fmla="*/ 2 w 6"/>
                <a:gd name="T31" fmla="*/ 4 h 7"/>
                <a:gd name="T32" fmla="*/ 2 w 6"/>
                <a:gd name="T33" fmla="*/ 2 h 7"/>
                <a:gd name="T34" fmla="*/ 1 w 6"/>
                <a:gd name="T35" fmla="*/ 2 h 7"/>
                <a:gd name="T36" fmla="*/ 1 w 6"/>
                <a:gd name="T37" fmla="*/ 2 h 7"/>
                <a:gd name="T38" fmla="*/ 1 w 6"/>
                <a:gd name="T39" fmla="*/ 1 h 7"/>
                <a:gd name="T40" fmla="*/ 2 w 6"/>
                <a:gd name="T41" fmla="*/ 1 h 7"/>
                <a:gd name="T42" fmla="*/ 2 w 6"/>
                <a:gd name="T43" fmla="*/ 1 h 7"/>
                <a:gd name="T44" fmla="*/ 2 w 6"/>
                <a:gd name="T45" fmla="*/ 1 h 7"/>
                <a:gd name="T46" fmla="*/ 0 w 6"/>
                <a:gd name="T47" fmla="*/ 1 h 7"/>
                <a:gd name="T48" fmla="*/ 0 w 6"/>
                <a:gd name="T49" fmla="*/ 1 h 7"/>
                <a:gd name="T50" fmla="*/ 0 w 6"/>
                <a:gd name="T51" fmla="*/ 1 h 7"/>
                <a:gd name="T52" fmla="*/ 0 w 6"/>
                <a:gd name="T53" fmla="*/ 2 h 7"/>
                <a:gd name="T54" fmla="*/ 1 w 6"/>
                <a:gd name="T55" fmla="*/ 2 h 7"/>
                <a:gd name="T56" fmla="*/ 1 w 6"/>
                <a:gd name="T57" fmla="*/ 2 h 7"/>
                <a:gd name="T58" fmla="*/ 1 w 6"/>
                <a:gd name="T59" fmla="*/ 5 h 7"/>
                <a:gd name="T60" fmla="*/ 1 w 6"/>
                <a:gd name="T61" fmla="*/ 6 h 7"/>
                <a:gd name="T62" fmla="*/ 2 w 6"/>
                <a:gd name="T63" fmla="*/ 6 h 7"/>
                <a:gd name="T64" fmla="*/ 2 w 6"/>
                <a:gd name="T65" fmla="*/ 6 h 7"/>
                <a:gd name="T66" fmla="*/ 2 w 6"/>
                <a:gd name="T67" fmla="*/ 6 h 7"/>
                <a:gd name="T68" fmla="*/ 3 w 6"/>
                <a:gd name="T69" fmla="*/ 6 h 7"/>
                <a:gd name="T70" fmla="*/ 3 w 6"/>
                <a:gd name="T71" fmla="*/ 6 h 7"/>
                <a:gd name="T72" fmla="*/ 4 w 6"/>
                <a:gd name="T73" fmla="*/ 6 h 7"/>
                <a:gd name="T74" fmla="*/ 4 w 6"/>
                <a:gd name="T75" fmla="*/ 6 h 7"/>
                <a:gd name="T76" fmla="*/ 4 w 6"/>
                <a:gd name="T77" fmla="*/ 6 h 7"/>
                <a:gd name="T78" fmla="*/ 5 w 6"/>
                <a:gd name="T79" fmla="*/ 6 h 7"/>
                <a:gd name="T80" fmla="*/ 5 w 6"/>
                <a:gd name="T81" fmla="*/ 5 h 7"/>
                <a:gd name="T82" fmla="*/ 5 w 6"/>
                <a:gd name="T83" fmla="*/ 5 h 7"/>
                <a:gd name="T84" fmla="*/ 5 w 6"/>
                <a:gd name="T85" fmla="*/ 4 h 7"/>
                <a:gd name="T86" fmla="*/ 5 w 6"/>
                <a:gd name="T87" fmla="*/ 2 h 7"/>
                <a:gd name="T88" fmla="*/ 5 w 6"/>
                <a:gd name="T89" fmla="*/ 1 h 7"/>
                <a:gd name="T90" fmla="*/ 4 w 6"/>
                <a:gd name="T91" fmla="*/ 1 h 7"/>
                <a:gd name="T92" fmla="*/ 4 w 6"/>
                <a:gd name="T93" fmla="*/ 1 h 7"/>
                <a:gd name="T94" fmla="*/ 5 w 6"/>
                <a:gd name="T95" fmla="*/ 1 h 7"/>
                <a:gd name="T96" fmla="*/ 5 w 6"/>
                <a:gd name="T97" fmla="*/ 1 h 7"/>
                <a:gd name="T98" fmla="*/ 5 w 6"/>
                <a:gd name="T99" fmla="*/ 0 h 7"/>
                <a:gd name="T100" fmla="*/ 3 w 6"/>
                <a:gd name="T101" fmla="*/ 1 h 7"/>
                <a:gd name="T102" fmla="*/ 4 w 6"/>
                <a:gd name="T103" fmla="*/ 1 h 7"/>
                <a:gd name="T104" fmla="*/ 4 w 6"/>
                <a:gd name="T105" fmla="*/ 1 h 7"/>
                <a:gd name="T106" fmla="*/ 4 w 6"/>
                <a:gd name="T107" fmla="*/ 1 h 7"/>
                <a:gd name="T108" fmla="*/ 4 w 6"/>
                <a:gd name="T109" fmla="*/ 2 h 7"/>
                <a:gd name="T110" fmla="*/ 4 w 6"/>
                <a:gd name="T1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1" name="Freeform 555"/>
            <p:cNvSpPr>
              <a:spLocks/>
            </p:cNvSpPr>
            <p:nvPr/>
          </p:nvSpPr>
          <p:spPr bwMode="auto">
            <a:xfrm>
              <a:off x="801" y="3499"/>
              <a:ext cx="6" cy="7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1 w 6"/>
                <a:gd name="T9" fmla="*/ 1 h 7"/>
                <a:gd name="T10" fmla="*/ 1 w 6"/>
                <a:gd name="T11" fmla="*/ 2 h 7"/>
                <a:gd name="T12" fmla="*/ 1 w 6"/>
                <a:gd name="T13" fmla="*/ 5 h 7"/>
                <a:gd name="T14" fmla="*/ 1 w 6"/>
                <a:gd name="T15" fmla="*/ 6 h 7"/>
                <a:gd name="T16" fmla="*/ 1 w 6"/>
                <a:gd name="T17" fmla="*/ 6 h 7"/>
                <a:gd name="T18" fmla="*/ 1 w 6"/>
                <a:gd name="T19" fmla="*/ 6 h 7"/>
                <a:gd name="T20" fmla="*/ 0 w 6"/>
                <a:gd name="T21" fmla="*/ 6 h 7"/>
                <a:gd name="T22" fmla="*/ 2 w 6"/>
                <a:gd name="T23" fmla="*/ 6 h 7"/>
                <a:gd name="T24" fmla="*/ 2 w 6"/>
                <a:gd name="T25" fmla="*/ 6 h 7"/>
                <a:gd name="T26" fmla="*/ 1 w 6"/>
                <a:gd name="T27" fmla="*/ 6 h 7"/>
                <a:gd name="T28" fmla="*/ 1 w 6"/>
                <a:gd name="T29" fmla="*/ 5 h 7"/>
                <a:gd name="T30" fmla="*/ 1 w 6"/>
                <a:gd name="T31" fmla="*/ 1 h 7"/>
                <a:gd name="T32" fmla="*/ 5 w 6"/>
                <a:gd name="T33" fmla="*/ 6 h 7"/>
                <a:gd name="T34" fmla="*/ 5 w 6"/>
                <a:gd name="T35" fmla="*/ 6 h 7"/>
                <a:gd name="T36" fmla="*/ 5 w 6"/>
                <a:gd name="T37" fmla="*/ 1 h 7"/>
                <a:gd name="T38" fmla="*/ 5 w 6"/>
                <a:gd name="T39" fmla="*/ 1 h 7"/>
                <a:gd name="T40" fmla="*/ 5 w 6"/>
                <a:gd name="T41" fmla="*/ 1 h 7"/>
                <a:gd name="T42" fmla="*/ 5 w 6"/>
                <a:gd name="T43" fmla="*/ 0 h 7"/>
                <a:gd name="T44" fmla="*/ 3 w 6"/>
                <a:gd name="T45" fmla="*/ 1 h 7"/>
                <a:gd name="T46" fmla="*/ 4 w 6"/>
                <a:gd name="T47" fmla="*/ 1 h 7"/>
                <a:gd name="T48" fmla="*/ 4 w 6"/>
                <a:gd name="T49" fmla="*/ 1 h 7"/>
                <a:gd name="T50" fmla="*/ 4 w 6"/>
                <a:gd name="T51" fmla="*/ 1 h 7"/>
                <a:gd name="T52" fmla="*/ 5 w 6"/>
                <a:gd name="T53" fmla="*/ 5 h 7"/>
                <a:gd name="T54" fmla="*/ 1 w 6"/>
                <a:gd name="T5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5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2" name="Freeform 556"/>
            <p:cNvSpPr>
              <a:spLocks/>
            </p:cNvSpPr>
            <p:nvPr/>
          </p:nvSpPr>
          <p:spPr bwMode="auto">
            <a:xfrm>
              <a:off x="814" y="3499"/>
              <a:ext cx="5" cy="7"/>
            </a:xfrm>
            <a:custGeom>
              <a:avLst/>
              <a:gdLst>
                <a:gd name="T0" fmla="*/ 4 w 5"/>
                <a:gd name="T1" fmla="*/ 4 h 7"/>
                <a:gd name="T2" fmla="*/ 4 w 5"/>
                <a:gd name="T3" fmla="*/ 4 h 7"/>
                <a:gd name="T4" fmla="*/ 4 w 5"/>
                <a:gd name="T5" fmla="*/ 4 h 7"/>
                <a:gd name="T6" fmla="*/ 3 w 5"/>
                <a:gd name="T7" fmla="*/ 4 h 7"/>
                <a:gd name="T8" fmla="*/ 3 w 5"/>
                <a:gd name="T9" fmla="*/ 5 h 7"/>
                <a:gd name="T10" fmla="*/ 3 w 5"/>
                <a:gd name="T11" fmla="*/ 5 h 7"/>
                <a:gd name="T12" fmla="*/ 3 w 5"/>
                <a:gd name="T13" fmla="*/ 5 h 7"/>
                <a:gd name="T14" fmla="*/ 2 w 5"/>
                <a:gd name="T15" fmla="*/ 5 h 7"/>
                <a:gd name="T16" fmla="*/ 2 w 5"/>
                <a:gd name="T17" fmla="*/ 6 h 7"/>
                <a:gd name="T18" fmla="*/ 2 w 5"/>
                <a:gd name="T19" fmla="*/ 6 h 7"/>
                <a:gd name="T20" fmla="*/ 2 w 5"/>
                <a:gd name="T21" fmla="*/ 6 h 7"/>
                <a:gd name="T22" fmla="*/ 2 w 5"/>
                <a:gd name="T23" fmla="*/ 5 h 7"/>
                <a:gd name="T24" fmla="*/ 1 w 5"/>
                <a:gd name="T25" fmla="*/ 5 h 7"/>
                <a:gd name="T26" fmla="*/ 1 w 5"/>
                <a:gd name="T27" fmla="*/ 5 h 7"/>
                <a:gd name="T28" fmla="*/ 1 w 5"/>
                <a:gd name="T29" fmla="*/ 4 h 7"/>
                <a:gd name="T30" fmla="*/ 1 w 5"/>
                <a:gd name="T31" fmla="*/ 4 h 7"/>
                <a:gd name="T32" fmla="*/ 1 w 5"/>
                <a:gd name="T33" fmla="*/ 1 h 7"/>
                <a:gd name="T34" fmla="*/ 1 w 5"/>
                <a:gd name="T35" fmla="*/ 1 h 7"/>
                <a:gd name="T36" fmla="*/ 1 w 5"/>
                <a:gd name="T37" fmla="*/ 1 h 7"/>
                <a:gd name="T38" fmla="*/ 2 w 5"/>
                <a:gd name="T39" fmla="*/ 1 h 7"/>
                <a:gd name="T40" fmla="*/ 2 w 5"/>
                <a:gd name="T41" fmla="*/ 0 h 7"/>
                <a:gd name="T42" fmla="*/ 0 w 5"/>
                <a:gd name="T43" fmla="*/ 0 h 7"/>
                <a:gd name="T44" fmla="*/ 0 w 5"/>
                <a:gd name="T45" fmla="*/ 1 h 7"/>
                <a:gd name="T46" fmla="*/ 0 w 5"/>
                <a:gd name="T47" fmla="*/ 1 h 7"/>
                <a:gd name="T48" fmla="*/ 0 w 5"/>
                <a:gd name="T49" fmla="*/ 1 h 7"/>
                <a:gd name="T50" fmla="*/ 0 w 5"/>
                <a:gd name="T51" fmla="*/ 4 h 7"/>
                <a:gd name="T52" fmla="*/ 0 w 5"/>
                <a:gd name="T53" fmla="*/ 5 h 7"/>
                <a:gd name="T54" fmla="*/ 1 w 5"/>
                <a:gd name="T55" fmla="*/ 5 h 7"/>
                <a:gd name="T56" fmla="*/ 1 w 5"/>
                <a:gd name="T57" fmla="*/ 6 h 7"/>
                <a:gd name="T58" fmla="*/ 1 w 5"/>
                <a:gd name="T59" fmla="*/ 6 h 7"/>
                <a:gd name="T60" fmla="*/ 2 w 5"/>
                <a:gd name="T61" fmla="*/ 6 h 7"/>
                <a:gd name="T62" fmla="*/ 2 w 5"/>
                <a:gd name="T63" fmla="*/ 6 h 7"/>
                <a:gd name="T64" fmla="*/ 2 w 5"/>
                <a:gd name="T65" fmla="*/ 6 h 7"/>
                <a:gd name="T66" fmla="*/ 2 w 5"/>
                <a:gd name="T67" fmla="*/ 6 h 7"/>
                <a:gd name="T68" fmla="*/ 3 w 5"/>
                <a:gd name="T69" fmla="*/ 6 h 7"/>
                <a:gd name="T70" fmla="*/ 3 w 5"/>
                <a:gd name="T71" fmla="*/ 6 h 7"/>
                <a:gd name="T72" fmla="*/ 3 w 5"/>
                <a:gd name="T73" fmla="*/ 5 h 7"/>
                <a:gd name="T74" fmla="*/ 3 w 5"/>
                <a:gd name="T75" fmla="*/ 5 h 7"/>
                <a:gd name="T76" fmla="*/ 3 w 5"/>
                <a:gd name="T77" fmla="*/ 4 h 7"/>
                <a:gd name="T78" fmla="*/ 4 w 5"/>
                <a:gd name="T79" fmla="*/ 4 h 7"/>
                <a:gd name="T80" fmla="*/ 4 w 5"/>
                <a:gd name="T81" fmla="*/ 4 h 7"/>
                <a:gd name="T82" fmla="*/ 4 w 5"/>
                <a:gd name="T83" fmla="*/ 1 h 7"/>
                <a:gd name="T84" fmla="*/ 4 w 5"/>
                <a:gd name="T85" fmla="*/ 1 h 7"/>
                <a:gd name="T86" fmla="*/ 4 w 5"/>
                <a:gd name="T87" fmla="*/ 1 h 7"/>
                <a:gd name="T88" fmla="*/ 4 w 5"/>
                <a:gd name="T89" fmla="*/ 0 h 7"/>
                <a:gd name="T90" fmla="*/ 3 w 5"/>
                <a:gd name="T91" fmla="*/ 0 h 7"/>
                <a:gd name="T92" fmla="*/ 3 w 5"/>
                <a:gd name="T93" fmla="*/ 1 h 7"/>
                <a:gd name="T94" fmla="*/ 3 w 5"/>
                <a:gd name="T95" fmla="*/ 1 h 7"/>
                <a:gd name="T96" fmla="*/ 3 w 5"/>
                <a:gd name="T97" fmla="*/ 1 h 7"/>
                <a:gd name="T98" fmla="*/ 4 w 5"/>
                <a:gd name="T99" fmla="*/ 1 h 7"/>
                <a:gd name="T100" fmla="*/ 4 w 5"/>
                <a:gd name="T10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3" name="Freeform 557"/>
            <p:cNvSpPr>
              <a:spLocks/>
            </p:cNvSpPr>
            <p:nvPr/>
          </p:nvSpPr>
          <p:spPr bwMode="auto">
            <a:xfrm>
              <a:off x="825" y="3499"/>
              <a:ext cx="10" cy="7"/>
            </a:xfrm>
            <a:custGeom>
              <a:avLst/>
              <a:gdLst>
                <a:gd name="T0" fmla="*/ 8 w 10"/>
                <a:gd name="T1" fmla="*/ 2 h 7"/>
                <a:gd name="T2" fmla="*/ 8 w 10"/>
                <a:gd name="T3" fmla="*/ 2 h 7"/>
                <a:gd name="T4" fmla="*/ 8 w 10"/>
                <a:gd name="T5" fmla="*/ 1 h 7"/>
                <a:gd name="T6" fmla="*/ 8 w 10"/>
                <a:gd name="T7" fmla="*/ 1 h 7"/>
                <a:gd name="T8" fmla="*/ 9 w 10"/>
                <a:gd name="T9" fmla="*/ 1 h 7"/>
                <a:gd name="T10" fmla="*/ 7 w 10"/>
                <a:gd name="T11" fmla="*/ 1 h 7"/>
                <a:gd name="T12" fmla="*/ 4 w 10"/>
                <a:gd name="T13" fmla="*/ 5 h 7"/>
                <a:gd name="T14" fmla="*/ 3 w 10"/>
                <a:gd name="T15" fmla="*/ 1 h 7"/>
                <a:gd name="T16" fmla="*/ 1 w 10"/>
                <a:gd name="T17" fmla="*/ 0 h 7"/>
                <a:gd name="T18" fmla="*/ 1 w 10"/>
                <a:gd name="T19" fmla="*/ 1 h 7"/>
                <a:gd name="T20" fmla="*/ 1 w 10"/>
                <a:gd name="T21" fmla="*/ 1 h 7"/>
                <a:gd name="T22" fmla="*/ 2 w 10"/>
                <a:gd name="T23" fmla="*/ 1 h 7"/>
                <a:gd name="T24" fmla="*/ 1 w 10"/>
                <a:gd name="T25" fmla="*/ 1 h 7"/>
                <a:gd name="T26" fmla="*/ 1 w 10"/>
                <a:gd name="T27" fmla="*/ 5 h 7"/>
                <a:gd name="T28" fmla="*/ 1 w 10"/>
                <a:gd name="T29" fmla="*/ 5 h 7"/>
                <a:gd name="T30" fmla="*/ 1 w 10"/>
                <a:gd name="T31" fmla="*/ 5 h 7"/>
                <a:gd name="T32" fmla="*/ 1 w 10"/>
                <a:gd name="T33" fmla="*/ 6 h 7"/>
                <a:gd name="T34" fmla="*/ 0 w 10"/>
                <a:gd name="T35" fmla="*/ 6 h 7"/>
                <a:gd name="T36" fmla="*/ 0 w 10"/>
                <a:gd name="T37" fmla="*/ 6 h 7"/>
                <a:gd name="T38" fmla="*/ 2 w 10"/>
                <a:gd name="T39" fmla="*/ 6 h 7"/>
                <a:gd name="T40" fmla="*/ 2 w 10"/>
                <a:gd name="T41" fmla="*/ 6 h 7"/>
                <a:gd name="T42" fmla="*/ 2 w 10"/>
                <a:gd name="T43" fmla="*/ 6 h 7"/>
                <a:gd name="T44" fmla="*/ 1 w 10"/>
                <a:gd name="T45" fmla="*/ 6 h 7"/>
                <a:gd name="T46" fmla="*/ 1 w 10"/>
                <a:gd name="T47" fmla="*/ 5 h 7"/>
                <a:gd name="T48" fmla="*/ 1 w 10"/>
                <a:gd name="T49" fmla="*/ 5 h 7"/>
                <a:gd name="T50" fmla="*/ 2 w 10"/>
                <a:gd name="T51" fmla="*/ 1 h 7"/>
                <a:gd name="T52" fmla="*/ 4 w 10"/>
                <a:gd name="T53" fmla="*/ 6 h 7"/>
                <a:gd name="T54" fmla="*/ 4 w 10"/>
                <a:gd name="T55" fmla="*/ 6 h 7"/>
                <a:gd name="T56" fmla="*/ 7 w 10"/>
                <a:gd name="T57" fmla="*/ 1 h 7"/>
                <a:gd name="T58" fmla="*/ 7 w 10"/>
                <a:gd name="T59" fmla="*/ 5 h 7"/>
                <a:gd name="T60" fmla="*/ 7 w 10"/>
                <a:gd name="T61" fmla="*/ 6 h 7"/>
                <a:gd name="T62" fmla="*/ 6 w 10"/>
                <a:gd name="T63" fmla="*/ 6 h 7"/>
                <a:gd name="T64" fmla="*/ 6 w 10"/>
                <a:gd name="T65" fmla="*/ 6 h 7"/>
                <a:gd name="T66" fmla="*/ 5 w 10"/>
                <a:gd name="T67" fmla="*/ 6 h 7"/>
                <a:gd name="T68" fmla="*/ 8 w 10"/>
                <a:gd name="T69" fmla="*/ 6 h 7"/>
                <a:gd name="T70" fmla="*/ 8 w 10"/>
                <a:gd name="T71" fmla="*/ 6 h 7"/>
                <a:gd name="T72" fmla="*/ 7 w 10"/>
                <a:gd name="T73" fmla="*/ 6 h 7"/>
                <a:gd name="T74" fmla="*/ 7 w 10"/>
                <a:gd name="T75" fmla="*/ 6 h 7"/>
                <a:gd name="T76" fmla="*/ 7 w 10"/>
                <a:gd name="T77" fmla="*/ 5 h 7"/>
                <a:gd name="T78" fmla="*/ 8 w 10"/>
                <a:gd name="T7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1"/>
                  </a:lnTo>
                  <a:lnTo>
                    <a:pt x="4" y="6"/>
                  </a:lnTo>
                  <a:lnTo>
                    <a:pt x="4" y="6"/>
                  </a:lnTo>
                  <a:lnTo>
                    <a:pt x="7" y="1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4" name="Freeform 558"/>
            <p:cNvSpPr>
              <a:spLocks/>
            </p:cNvSpPr>
            <p:nvPr/>
          </p:nvSpPr>
          <p:spPr bwMode="auto">
            <a:xfrm>
              <a:off x="698" y="3481"/>
              <a:ext cx="20" cy="25"/>
            </a:xfrm>
            <a:custGeom>
              <a:avLst/>
              <a:gdLst>
                <a:gd name="T0" fmla="*/ 7 w 20"/>
                <a:gd name="T1" fmla="*/ 1 h 25"/>
                <a:gd name="T2" fmla="*/ 5 w 20"/>
                <a:gd name="T3" fmla="*/ 2 h 25"/>
                <a:gd name="T4" fmla="*/ 3 w 20"/>
                <a:gd name="T5" fmla="*/ 2 h 25"/>
                <a:gd name="T6" fmla="*/ 2 w 20"/>
                <a:gd name="T7" fmla="*/ 4 h 25"/>
                <a:gd name="T8" fmla="*/ 0 w 20"/>
                <a:gd name="T9" fmla="*/ 6 h 25"/>
                <a:gd name="T10" fmla="*/ 0 w 20"/>
                <a:gd name="T11" fmla="*/ 9 h 25"/>
                <a:gd name="T12" fmla="*/ 1 w 20"/>
                <a:gd name="T13" fmla="*/ 11 h 25"/>
                <a:gd name="T14" fmla="*/ 3 w 20"/>
                <a:gd name="T15" fmla="*/ 14 h 25"/>
                <a:gd name="T16" fmla="*/ 7 w 20"/>
                <a:gd name="T17" fmla="*/ 14 h 25"/>
                <a:gd name="T18" fmla="*/ 10 w 20"/>
                <a:gd name="T19" fmla="*/ 13 h 25"/>
                <a:gd name="T20" fmla="*/ 13 w 20"/>
                <a:gd name="T21" fmla="*/ 12 h 25"/>
                <a:gd name="T22" fmla="*/ 16 w 20"/>
                <a:gd name="T23" fmla="*/ 14 h 25"/>
                <a:gd name="T24" fmla="*/ 17 w 20"/>
                <a:gd name="T25" fmla="*/ 15 h 25"/>
                <a:gd name="T26" fmla="*/ 17 w 20"/>
                <a:gd name="T27" fmla="*/ 18 h 25"/>
                <a:gd name="T28" fmla="*/ 17 w 20"/>
                <a:gd name="T29" fmla="*/ 19 h 25"/>
                <a:gd name="T30" fmla="*/ 14 w 20"/>
                <a:gd name="T31" fmla="*/ 20 h 25"/>
                <a:gd name="T32" fmla="*/ 13 w 20"/>
                <a:gd name="T33" fmla="*/ 21 h 25"/>
                <a:gd name="T34" fmla="*/ 9 w 20"/>
                <a:gd name="T35" fmla="*/ 21 h 25"/>
                <a:gd name="T36" fmla="*/ 7 w 20"/>
                <a:gd name="T37" fmla="*/ 20 h 25"/>
                <a:gd name="T38" fmla="*/ 11 w 20"/>
                <a:gd name="T39" fmla="*/ 24 h 25"/>
                <a:gd name="T40" fmla="*/ 12 w 20"/>
                <a:gd name="T41" fmla="*/ 22 h 25"/>
                <a:gd name="T42" fmla="*/ 15 w 20"/>
                <a:gd name="T43" fmla="*/ 21 h 25"/>
                <a:gd name="T44" fmla="*/ 17 w 20"/>
                <a:gd name="T45" fmla="*/ 19 h 25"/>
                <a:gd name="T46" fmla="*/ 18 w 20"/>
                <a:gd name="T47" fmla="*/ 17 h 25"/>
                <a:gd name="T48" fmla="*/ 19 w 20"/>
                <a:gd name="T49" fmla="*/ 15 h 25"/>
                <a:gd name="T50" fmla="*/ 18 w 20"/>
                <a:gd name="T51" fmla="*/ 13 h 25"/>
                <a:gd name="T52" fmla="*/ 17 w 20"/>
                <a:gd name="T53" fmla="*/ 10 h 25"/>
                <a:gd name="T54" fmla="*/ 16 w 20"/>
                <a:gd name="T55" fmla="*/ 10 h 25"/>
                <a:gd name="T56" fmla="*/ 14 w 20"/>
                <a:gd name="T57" fmla="*/ 9 h 25"/>
                <a:gd name="T58" fmla="*/ 11 w 20"/>
                <a:gd name="T59" fmla="*/ 9 h 25"/>
                <a:gd name="T60" fmla="*/ 9 w 20"/>
                <a:gd name="T61" fmla="*/ 10 h 25"/>
                <a:gd name="T62" fmla="*/ 8 w 20"/>
                <a:gd name="T63" fmla="*/ 10 h 25"/>
                <a:gd name="T64" fmla="*/ 5 w 20"/>
                <a:gd name="T65" fmla="*/ 10 h 25"/>
                <a:gd name="T66" fmla="*/ 3 w 20"/>
                <a:gd name="T67" fmla="*/ 10 h 25"/>
                <a:gd name="T68" fmla="*/ 2 w 20"/>
                <a:gd name="T69" fmla="*/ 9 h 25"/>
                <a:gd name="T70" fmla="*/ 2 w 20"/>
                <a:gd name="T71" fmla="*/ 6 h 25"/>
                <a:gd name="T72" fmla="*/ 2 w 20"/>
                <a:gd name="T73" fmla="*/ 5 h 25"/>
                <a:gd name="T74" fmla="*/ 3 w 20"/>
                <a:gd name="T75" fmla="*/ 3 h 25"/>
                <a:gd name="T76" fmla="*/ 5 w 20"/>
                <a:gd name="T77" fmla="*/ 2 h 25"/>
                <a:gd name="T78" fmla="*/ 7 w 20"/>
                <a:gd name="T79" fmla="*/ 2 h 25"/>
                <a:gd name="T80" fmla="*/ 9 w 20"/>
                <a:gd name="T81" fmla="*/ 3 h 25"/>
                <a:gd name="T82" fmla="*/ 11 w 20"/>
                <a:gd name="T8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" h="25">
                  <a:moveTo>
                    <a:pt x="8" y="0"/>
                  </a:move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5" name="Freeform 559"/>
            <p:cNvSpPr>
              <a:spLocks/>
            </p:cNvSpPr>
            <p:nvPr/>
          </p:nvSpPr>
          <p:spPr bwMode="auto">
            <a:xfrm>
              <a:off x="794" y="3450"/>
              <a:ext cx="19" cy="24"/>
            </a:xfrm>
            <a:custGeom>
              <a:avLst/>
              <a:gdLst>
                <a:gd name="T0" fmla="*/ 12 w 19"/>
                <a:gd name="T1" fmla="*/ 6 h 24"/>
                <a:gd name="T2" fmla="*/ 12 w 19"/>
                <a:gd name="T3" fmla="*/ 8 h 24"/>
                <a:gd name="T4" fmla="*/ 11 w 19"/>
                <a:gd name="T5" fmla="*/ 10 h 24"/>
                <a:gd name="T6" fmla="*/ 11 w 19"/>
                <a:gd name="T7" fmla="*/ 10 h 24"/>
                <a:gd name="T8" fmla="*/ 9 w 19"/>
                <a:gd name="T9" fmla="*/ 10 h 24"/>
                <a:gd name="T10" fmla="*/ 8 w 19"/>
                <a:gd name="T11" fmla="*/ 10 h 24"/>
                <a:gd name="T12" fmla="*/ 6 w 19"/>
                <a:gd name="T13" fmla="*/ 5 h 24"/>
                <a:gd name="T14" fmla="*/ 6 w 19"/>
                <a:gd name="T15" fmla="*/ 3 h 24"/>
                <a:gd name="T16" fmla="*/ 6 w 19"/>
                <a:gd name="T17" fmla="*/ 2 h 24"/>
                <a:gd name="T18" fmla="*/ 8 w 19"/>
                <a:gd name="T19" fmla="*/ 2 h 24"/>
                <a:gd name="T20" fmla="*/ 9 w 19"/>
                <a:gd name="T21" fmla="*/ 1 h 24"/>
                <a:gd name="T22" fmla="*/ 11 w 19"/>
                <a:gd name="T23" fmla="*/ 1 h 24"/>
                <a:gd name="T24" fmla="*/ 12 w 19"/>
                <a:gd name="T25" fmla="*/ 2 h 24"/>
                <a:gd name="T26" fmla="*/ 14 w 19"/>
                <a:gd name="T27" fmla="*/ 2 h 24"/>
                <a:gd name="T28" fmla="*/ 14 w 19"/>
                <a:gd name="T29" fmla="*/ 2 h 24"/>
                <a:gd name="T30" fmla="*/ 15 w 19"/>
                <a:gd name="T31" fmla="*/ 3 h 24"/>
                <a:gd name="T32" fmla="*/ 16 w 19"/>
                <a:gd name="T33" fmla="*/ 4 h 24"/>
                <a:gd name="T34" fmla="*/ 17 w 19"/>
                <a:gd name="T35" fmla="*/ 6 h 24"/>
                <a:gd name="T36" fmla="*/ 15 w 19"/>
                <a:gd name="T37" fmla="*/ 0 h 24"/>
                <a:gd name="T38" fmla="*/ 0 w 19"/>
                <a:gd name="T39" fmla="*/ 2 h 24"/>
                <a:gd name="T40" fmla="*/ 2 w 19"/>
                <a:gd name="T41" fmla="*/ 2 h 24"/>
                <a:gd name="T42" fmla="*/ 2 w 19"/>
                <a:gd name="T43" fmla="*/ 2 h 24"/>
                <a:gd name="T44" fmla="*/ 3 w 19"/>
                <a:gd name="T45" fmla="*/ 3 h 24"/>
                <a:gd name="T46" fmla="*/ 3 w 19"/>
                <a:gd name="T47" fmla="*/ 5 h 24"/>
                <a:gd name="T48" fmla="*/ 4 w 19"/>
                <a:gd name="T49" fmla="*/ 17 h 24"/>
                <a:gd name="T50" fmla="*/ 4 w 19"/>
                <a:gd name="T51" fmla="*/ 19 h 24"/>
                <a:gd name="T52" fmla="*/ 4 w 19"/>
                <a:gd name="T53" fmla="*/ 21 h 24"/>
                <a:gd name="T54" fmla="*/ 3 w 19"/>
                <a:gd name="T55" fmla="*/ 21 h 24"/>
                <a:gd name="T56" fmla="*/ 2 w 19"/>
                <a:gd name="T57" fmla="*/ 21 h 24"/>
                <a:gd name="T58" fmla="*/ 2 w 19"/>
                <a:gd name="T59" fmla="*/ 23 h 24"/>
                <a:gd name="T60" fmla="*/ 18 w 19"/>
                <a:gd name="T61" fmla="*/ 17 h 24"/>
                <a:gd name="T62" fmla="*/ 17 w 19"/>
                <a:gd name="T63" fmla="*/ 17 h 24"/>
                <a:gd name="T64" fmla="*/ 17 w 19"/>
                <a:gd name="T65" fmla="*/ 17 h 24"/>
                <a:gd name="T66" fmla="*/ 16 w 19"/>
                <a:gd name="T67" fmla="*/ 19 h 24"/>
                <a:gd name="T68" fmla="*/ 15 w 19"/>
                <a:gd name="T69" fmla="*/ 20 h 24"/>
                <a:gd name="T70" fmla="*/ 14 w 19"/>
                <a:gd name="T71" fmla="*/ 21 h 24"/>
                <a:gd name="T72" fmla="*/ 13 w 19"/>
                <a:gd name="T73" fmla="*/ 21 h 24"/>
                <a:gd name="T74" fmla="*/ 12 w 19"/>
                <a:gd name="T75" fmla="*/ 21 h 24"/>
                <a:gd name="T76" fmla="*/ 11 w 19"/>
                <a:gd name="T77" fmla="*/ 21 h 24"/>
                <a:gd name="T78" fmla="*/ 9 w 19"/>
                <a:gd name="T79" fmla="*/ 21 h 24"/>
                <a:gd name="T80" fmla="*/ 8 w 19"/>
                <a:gd name="T81" fmla="*/ 21 h 24"/>
                <a:gd name="T82" fmla="*/ 7 w 19"/>
                <a:gd name="T83" fmla="*/ 20 h 24"/>
                <a:gd name="T84" fmla="*/ 7 w 19"/>
                <a:gd name="T85" fmla="*/ 11 h 24"/>
                <a:gd name="T86" fmla="*/ 8 w 19"/>
                <a:gd name="T87" fmla="*/ 11 h 24"/>
                <a:gd name="T88" fmla="*/ 10 w 19"/>
                <a:gd name="T89" fmla="*/ 11 h 24"/>
                <a:gd name="T90" fmla="*/ 11 w 19"/>
                <a:gd name="T91" fmla="*/ 12 h 24"/>
                <a:gd name="T92" fmla="*/ 12 w 19"/>
                <a:gd name="T93" fmla="*/ 13 h 24"/>
                <a:gd name="T94" fmla="*/ 13 w 19"/>
                <a:gd name="T95" fmla="*/ 14 h 24"/>
                <a:gd name="T96" fmla="*/ 14 w 19"/>
                <a:gd name="T9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24">
                  <a:moveTo>
                    <a:pt x="13" y="6"/>
                  </a:move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17" y="22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6" name="Freeform 560"/>
            <p:cNvSpPr>
              <a:spLocks/>
            </p:cNvSpPr>
            <p:nvPr/>
          </p:nvSpPr>
          <p:spPr bwMode="auto">
            <a:xfrm>
              <a:off x="821" y="3450"/>
              <a:ext cx="14" cy="24"/>
            </a:xfrm>
            <a:custGeom>
              <a:avLst/>
              <a:gdLst>
                <a:gd name="T0" fmla="*/ 11 w 14"/>
                <a:gd name="T1" fmla="*/ 1 h 24"/>
                <a:gd name="T2" fmla="*/ 9 w 14"/>
                <a:gd name="T3" fmla="*/ 1 h 24"/>
                <a:gd name="T4" fmla="*/ 8 w 14"/>
                <a:gd name="T5" fmla="*/ 0 h 24"/>
                <a:gd name="T6" fmla="*/ 5 w 14"/>
                <a:gd name="T7" fmla="*/ 0 h 24"/>
                <a:gd name="T8" fmla="*/ 3 w 14"/>
                <a:gd name="T9" fmla="*/ 1 h 24"/>
                <a:gd name="T10" fmla="*/ 2 w 14"/>
                <a:gd name="T11" fmla="*/ 2 h 24"/>
                <a:gd name="T12" fmla="*/ 1 w 14"/>
                <a:gd name="T13" fmla="*/ 5 h 24"/>
                <a:gd name="T14" fmla="*/ 1 w 14"/>
                <a:gd name="T15" fmla="*/ 8 h 24"/>
                <a:gd name="T16" fmla="*/ 3 w 14"/>
                <a:gd name="T17" fmla="*/ 10 h 24"/>
                <a:gd name="T18" fmla="*/ 6 w 14"/>
                <a:gd name="T19" fmla="*/ 12 h 24"/>
                <a:gd name="T20" fmla="*/ 9 w 14"/>
                <a:gd name="T21" fmla="*/ 13 h 24"/>
                <a:gd name="T22" fmla="*/ 10 w 14"/>
                <a:gd name="T23" fmla="*/ 16 h 24"/>
                <a:gd name="T24" fmla="*/ 11 w 14"/>
                <a:gd name="T25" fmla="*/ 18 h 24"/>
                <a:gd name="T26" fmla="*/ 10 w 14"/>
                <a:gd name="T27" fmla="*/ 20 h 24"/>
                <a:gd name="T28" fmla="*/ 10 w 14"/>
                <a:gd name="T29" fmla="*/ 21 h 24"/>
                <a:gd name="T30" fmla="*/ 8 w 14"/>
                <a:gd name="T31" fmla="*/ 21 h 24"/>
                <a:gd name="T32" fmla="*/ 5 w 14"/>
                <a:gd name="T33" fmla="*/ 21 h 24"/>
                <a:gd name="T34" fmla="*/ 3 w 14"/>
                <a:gd name="T35" fmla="*/ 20 h 24"/>
                <a:gd name="T36" fmla="*/ 2 w 14"/>
                <a:gd name="T37" fmla="*/ 17 h 24"/>
                <a:gd name="T38" fmla="*/ 1 w 14"/>
                <a:gd name="T39" fmla="*/ 16 h 24"/>
                <a:gd name="T40" fmla="*/ 2 w 14"/>
                <a:gd name="T41" fmla="*/ 22 h 24"/>
                <a:gd name="T42" fmla="*/ 3 w 14"/>
                <a:gd name="T43" fmla="*/ 21 h 24"/>
                <a:gd name="T44" fmla="*/ 5 w 14"/>
                <a:gd name="T45" fmla="*/ 22 h 24"/>
                <a:gd name="T46" fmla="*/ 7 w 14"/>
                <a:gd name="T47" fmla="*/ 23 h 24"/>
                <a:gd name="T48" fmla="*/ 9 w 14"/>
                <a:gd name="T49" fmla="*/ 22 h 24"/>
                <a:gd name="T50" fmla="*/ 11 w 14"/>
                <a:gd name="T51" fmla="*/ 21 h 24"/>
                <a:gd name="T52" fmla="*/ 12 w 14"/>
                <a:gd name="T53" fmla="*/ 19 h 24"/>
                <a:gd name="T54" fmla="*/ 13 w 14"/>
                <a:gd name="T55" fmla="*/ 17 h 24"/>
                <a:gd name="T56" fmla="*/ 13 w 14"/>
                <a:gd name="T57" fmla="*/ 14 h 24"/>
                <a:gd name="T58" fmla="*/ 12 w 14"/>
                <a:gd name="T59" fmla="*/ 12 h 24"/>
                <a:gd name="T60" fmla="*/ 10 w 14"/>
                <a:gd name="T61" fmla="*/ 11 h 24"/>
                <a:gd name="T62" fmla="*/ 8 w 14"/>
                <a:gd name="T63" fmla="*/ 10 h 24"/>
                <a:gd name="T64" fmla="*/ 6 w 14"/>
                <a:gd name="T65" fmla="*/ 9 h 24"/>
                <a:gd name="T66" fmla="*/ 5 w 14"/>
                <a:gd name="T67" fmla="*/ 8 h 24"/>
                <a:gd name="T68" fmla="*/ 3 w 14"/>
                <a:gd name="T69" fmla="*/ 7 h 24"/>
                <a:gd name="T70" fmla="*/ 3 w 14"/>
                <a:gd name="T71" fmla="*/ 5 h 24"/>
                <a:gd name="T72" fmla="*/ 3 w 14"/>
                <a:gd name="T73" fmla="*/ 3 h 24"/>
                <a:gd name="T74" fmla="*/ 4 w 14"/>
                <a:gd name="T75" fmla="*/ 2 h 24"/>
                <a:gd name="T76" fmla="*/ 6 w 14"/>
                <a:gd name="T77" fmla="*/ 2 h 24"/>
                <a:gd name="T78" fmla="*/ 8 w 14"/>
                <a:gd name="T79" fmla="*/ 2 h 24"/>
                <a:gd name="T80" fmla="*/ 9 w 14"/>
                <a:gd name="T81" fmla="*/ 2 h 24"/>
                <a:gd name="T82" fmla="*/ 11 w 14"/>
                <a:gd name="T83" fmla="*/ 4 h 24"/>
                <a:gd name="T84" fmla="*/ 12 w 14"/>
                <a:gd name="T85" fmla="*/ 6 h 24"/>
                <a:gd name="T86" fmla="*/ 13 w 14"/>
                <a:gd name="T8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" h="24">
                  <a:moveTo>
                    <a:pt x="12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7" name="Freeform 561"/>
            <p:cNvSpPr>
              <a:spLocks/>
            </p:cNvSpPr>
            <p:nvPr/>
          </p:nvSpPr>
          <p:spPr bwMode="auto">
            <a:xfrm>
              <a:off x="854" y="3456"/>
              <a:ext cx="20" cy="24"/>
            </a:xfrm>
            <a:custGeom>
              <a:avLst/>
              <a:gdLst>
                <a:gd name="T0" fmla="*/ 18 w 20"/>
                <a:gd name="T1" fmla="*/ 16 h 24"/>
                <a:gd name="T2" fmla="*/ 18 w 20"/>
                <a:gd name="T3" fmla="*/ 14 h 24"/>
                <a:gd name="T4" fmla="*/ 18 w 20"/>
                <a:gd name="T5" fmla="*/ 13 h 24"/>
                <a:gd name="T6" fmla="*/ 19 w 20"/>
                <a:gd name="T7" fmla="*/ 11 h 24"/>
                <a:gd name="T8" fmla="*/ 19 w 20"/>
                <a:gd name="T9" fmla="*/ 9 h 24"/>
                <a:gd name="T10" fmla="*/ 18 w 20"/>
                <a:gd name="T11" fmla="*/ 7 h 24"/>
                <a:gd name="T12" fmla="*/ 17 w 20"/>
                <a:gd name="T13" fmla="*/ 5 h 24"/>
                <a:gd name="T14" fmla="*/ 17 w 20"/>
                <a:gd name="T15" fmla="*/ 3 h 24"/>
                <a:gd name="T16" fmla="*/ 15 w 20"/>
                <a:gd name="T17" fmla="*/ 2 h 24"/>
                <a:gd name="T18" fmla="*/ 13 w 20"/>
                <a:gd name="T19" fmla="*/ 1 h 24"/>
                <a:gd name="T20" fmla="*/ 11 w 20"/>
                <a:gd name="T21" fmla="*/ 0 h 24"/>
                <a:gd name="T22" fmla="*/ 9 w 20"/>
                <a:gd name="T23" fmla="*/ 0 h 24"/>
                <a:gd name="T24" fmla="*/ 7 w 20"/>
                <a:gd name="T25" fmla="*/ 1 h 24"/>
                <a:gd name="T26" fmla="*/ 5 w 20"/>
                <a:gd name="T27" fmla="*/ 2 h 24"/>
                <a:gd name="T28" fmla="*/ 4 w 20"/>
                <a:gd name="T29" fmla="*/ 2 h 24"/>
                <a:gd name="T30" fmla="*/ 2 w 20"/>
                <a:gd name="T31" fmla="*/ 4 h 24"/>
                <a:gd name="T32" fmla="*/ 2 w 20"/>
                <a:gd name="T33" fmla="*/ 6 h 24"/>
                <a:gd name="T34" fmla="*/ 1 w 20"/>
                <a:gd name="T35" fmla="*/ 8 h 24"/>
                <a:gd name="T36" fmla="*/ 0 w 20"/>
                <a:gd name="T37" fmla="*/ 10 h 24"/>
                <a:gd name="T38" fmla="*/ 0 w 20"/>
                <a:gd name="T39" fmla="*/ 12 h 24"/>
                <a:gd name="T40" fmla="*/ 0 w 20"/>
                <a:gd name="T41" fmla="*/ 14 h 24"/>
                <a:gd name="T42" fmla="*/ 1 w 20"/>
                <a:gd name="T43" fmla="*/ 16 h 24"/>
                <a:gd name="T44" fmla="*/ 2 w 20"/>
                <a:gd name="T45" fmla="*/ 18 h 24"/>
                <a:gd name="T46" fmla="*/ 2 w 20"/>
                <a:gd name="T47" fmla="*/ 20 h 24"/>
                <a:gd name="T48" fmla="*/ 4 w 20"/>
                <a:gd name="T49" fmla="*/ 21 h 24"/>
                <a:gd name="T50" fmla="*/ 5 w 20"/>
                <a:gd name="T51" fmla="*/ 22 h 24"/>
                <a:gd name="T52" fmla="*/ 8 w 20"/>
                <a:gd name="T53" fmla="*/ 22 h 24"/>
                <a:gd name="T54" fmla="*/ 9 w 20"/>
                <a:gd name="T55" fmla="*/ 23 h 24"/>
                <a:gd name="T56" fmla="*/ 11 w 20"/>
                <a:gd name="T57" fmla="*/ 22 h 24"/>
                <a:gd name="T58" fmla="*/ 12 w 20"/>
                <a:gd name="T59" fmla="*/ 22 h 24"/>
                <a:gd name="T60" fmla="*/ 14 w 20"/>
                <a:gd name="T61" fmla="*/ 21 h 24"/>
                <a:gd name="T62" fmla="*/ 15 w 20"/>
                <a:gd name="T63" fmla="*/ 20 h 24"/>
                <a:gd name="T64" fmla="*/ 16 w 20"/>
                <a:gd name="T65" fmla="*/ 19 h 24"/>
                <a:gd name="T66" fmla="*/ 17 w 20"/>
                <a:gd name="T6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4">
                  <a:moveTo>
                    <a:pt x="17" y="17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8" name="Freeform 562"/>
            <p:cNvSpPr>
              <a:spLocks/>
            </p:cNvSpPr>
            <p:nvPr/>
          </p:nvSpPr>
          <p:spPr bwMode="auto">
            <a:xfrm>
              <a:off x="996" y="3610"/>
              <a:ext cx="27" cy="22"/>
            </a:xfrm>
            <a:custGeom>
              <a:avLst/>
              <a:gdLst>
                <a:gd name="T0" fmla="*/ 10 w 27"/>
                <a:gd name="T1" fmla="*/ 5 h 22"/>
                <a:gd name="T2" fmla="*/ 8 w 27"/>
                <a:gd name="T3" fmla="*/ 5 h 22"/>
                <a:gd name="T4" fmla="*/ 7 w 27"/>
                <a:gd name="T5" fmla="*/ 5 h 22"/>
                <a:gd name="T6" fmla="*/ 6 w 27"/>
                <a:gd name="T7" fmla="*/ 5 h 22"/>
                <a:gd name="T8" fmla="*/ 5 w 27"/>
                <a:gd name="T9" fmla="*/ 5 h 22"/>
                <a:gd name="T10" fmla="*/ 4 w 27"/>
                <a:gd name="T11" fmla="*/ 5 h 22"/>
                <a:gd name="T12" fmla="*/ 3 w 27"/>
                <a:gd name="T13" fmla="*/ 5 h 22"/>
                <a:gd name="T14" fmla="*/ 3 w 27"/>
                <a:gd name="T15" fmla="*/ 5 h 22"/>
                <a:gd name="T16" fmla="*/ 2 w 27"/>
                <a:gd name="T17" fmla="*/ 5 h 22"/>
                <a:gd name="T18" fmla="*/ 2 w 27"/>
                <a:gd name="T19" fmla="*/ 6 h 22"/>
                <a:gd name="T20" fmla="*/ 3 w 27"/>
                <a:gd name="T21" fmla="*/ 7 h 22"/>
                <a:gd name="T22" fmla="*/ 3 w 27"/>
                <a:gd name="T23" fmla="*/ 8 h 22"/>
                <a:gd name="T24" fmla="*/ 2 w 27"/>
                <a:gd name="T25" fmla="*/ 8 h 22"/>
                <a:gd name="T26" fmla="*/ 0 w 27"/>
                <a:gd name="T27" fmla="*/ 1 h 22"/>
                <a:gd name="T28" fmla="*/ 1 w 27"/>
                <a:gd name="T29" fmla="*/ 0 h 22"/>
                <a:gd name="T30" fmla="*/ 2 w 27"/>
                <a:gd name="T31" fmla="*/ 1 h 22"/>
                <a:gd name="T32" fmla="*/ 2 w 27"/>
                <a:gd name="T33" fmla="*/ 2 h 22"/>
                <a:gd name="T34" fmla="*/ 2 w 27"/>
                <a:gd name="T35" fmla="*/ 2 h 22"/>
                <a:gd name="T36" fmla="*/ 2 w 27"/>
                <a:gd name="T37" fmla="*/ 2 h 22"/>
                <a:gd name="T38" fmla="*/ 3 w 27"/>
                <a:gd name="T39" fmla="*/ 2 h 22"/>
                <a:gd name="T40" fmla="*/ 4 w 27"/>
                <a:gd name="T41" fmla="*/ 2 h 22"/>
                <a:gd name="T42" fmla="*/ 5 w 27"/>
                <a:gd name="T43" fmla="*/ 3 h 22"/>
                <a:gd name="T44" fmla="*/ 6 w 27"/>
                <a:gd name="T45" fmla="*/ 3 h 22"/>
                <a:gd name="T46" fmla="*/ 7 w 27"/>
                <a:gd name="T47" fmla="*/ 3 h 22"/>
                <a:gd name="T48" fmla="*/ 7 w 27"/>
                <a:gd name="T49" fmla="*/ 3 h 22"/>
                <a:gd name="T50" fmla="*/ 24 w 27"/>
                <a:gd name="T51" fmla="*/ 5 h 22"/>
                <a:gd name="T52" fmla="*/ 26 w 27"/>
                <a:gd name="T53" fmla="*/ 7 h 22"/>
                <a:gd name="T54" fmla="*/ 11 w 27"/>
                <a:gd name="T55" fmla="*/ 16 h 22"/>
                <a:gd name="T56" fmla="*/ 10 w 27"/>
                <a:gd name="T57" fmla="*/ 16 h 22"/>
                <a:gd name="T58" fmla="*/ 10 w 27"/>
                <a:gd name="T59" fmla="*/ 17 h 22"/>
                <a:gd name="T60" fmla="*/ 9 w 27"/>
                <a:gd name="T61" fmla="*/ 17 h 22"/>
                <a:gd name="T62" fmla="*/ 8 w 27"/>
                <a:gd name="T63" fmla="*/ 18 h 22"/>
                <a:gd name="T64" fmla="*/ 7 w 27"/>
                <a:gd name="T65" fmla="*/ 19 h 22"/>
                <a:gd name="T66" fmla="*/ 7 w 27"/>
                <a:gd name="T67" fmla="*/ 19 h 22"/>
                <a:gd name="T68" fmla="*/ 7 w 27"/>
                <a:gd name="T69" fmla="*/ 20 h 22"/>
                <a:gd name="T70" fmla="*/ 7 w 27"/>
                <a:gd name="T71" fmla="*/ 21 h 22"/>
                <a:gd name="T72" fmla="*/ 6 w 27"/>
                <a:gd name="T73" fmla="*/ 21 h 22"/>
                <a:gd name="T74" fmla="*/ 3 w 27"/>
                <a:gd name="T75" fmla="*/ 12 h 22"/>
                <a:gd name="T76" fmla="*/ 4 w 27"/>
                <a:gd name="T77" fmla="*/ 12 h 22"/>
                <a:gd name="T78" fmla="*/ 4 w 27"/>
                <a:gd name="T79" fmla="*/ 13 h 22"/>
                <a:gd name="T80" fmla="*/ 5 w 27"/>
                <a:gd name="T81" fmla="*/ 13 h 22"/>
                <a:gd name="T82" fmla="*/ 5 w 27"/>
                <a:gd name="T83" fmla="*/ 14 h 22"/>
                <a:gd name="T84" fmla="*/ 5 w 27"/>
                <a:gd name="T85" fmla="*/ 15 h 22"/>
                <a:gd name="T86" fmla="*/ 6 w 27"/>
                <a:gd name="T87" fmla="*/ 15 h 22"/>
                <a:gd name="T88" fmla="*/ 7 w 27"/>
                <a:gd name="T89" fmla="*/ 15 h 22"/>
                <a:gd name="T90" fmla="*/ 7 w 27"/>
                <a:gd name="T91" fmla="*/ 15 h 22"/>
                <a:gd name="T92" fmla="*/ 8 w 27"/>
                <a:gd name="T93" fmla="*/ 15 h 22"/>
                <a:gd name="T94" fmla="*/ 8 w 27"/>
                <a:gd name="T95" fmla="*/ 14 h 22"/>
                <a:gd name="T96" fmla="*/ 11 w 27"/>
                <a:gd name="T97" fmla="*/ 12 h 22"/>
                <a:gd name="T98" fmla="*/ 10 w 27"/>
                <a:gd name="T9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" h="22">
                  <a:moveTo>
                    <a:pt x="10" y="5"/>
                  </a:move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9" name="Freeform 563"/>
            <p:cNvSpPr>
              <a:spLocks/>
            </p:cNvSpPr>
            <p:nvPr/>
          </p:nvSpPr>
          <p:spPr bwMode="auto">
            <a:xfrm>
              <a:off x="1010" y="3616"/>
              <a:ext cx="8" cy="3"/>
            </a:xfrm>
            <a:custGeom>
              <a:avLst/>
              <a:gdLst>
                <a:gd name="T0" fmla="*/ 1 w 8"/>
                <a:gd name="T1" fmla="*/ 2 h 3"/>
                <a:gd name="T2" fmla="*/ 7 w 8"/>
                <a:gd name="T3" fmla="*/ 1 h 3"/>
                <a:gd name="T4" fmla="*/ 0 w 8"/>
                <a:gd name="T5" fmla="*/ 0 h 3"/>
                <a:gd name="T6" fmla="*/ 1 w 8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lnTo>
                    <a:pt x="7" y="1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0" name="Freeform 564"/>
            <p:cNvSpPr>
              <a:spLocks/>
            </p:cNvSpPr>
            <p:nvPr/>
          </p:nvSpPr>
          <p:spPr bwMode="auto">
            <a:xfrm>
              <a:off x="657" y="3799"/>
              <a:ext cx="22" cy="29"/>
            </a:xfrm>
            <a:custGeom>
              <a:avLst/>
              <a:gdLst>
                <a:gd name="T0" fmla="*/ 2 w 22"/>
                <a:gd name="T1" fmla="*/ 16 h 29"/>
                <a:gd name="T2" fmla="*/ 2 w 22"/>
                <a:gd name="T3" fmla="*/ 14 h 29"/>
                <a:gd name="T4" fmla="*/ 5 w 22"/>
                <a:gd name="T5" fmla="*/ 14 h 29"/>
                <a:gd name="T6" fmla="*/ 6 w 22"/>
                <a:gd name="T7" fmla="*/ 16 h 29"/>
                <a:gd name="T8" fmla="*/ 7 w 22"/>
                <a:gd name="T9" fmla="*/ 16 h 29"/>
                <a:gd name="T10" fmla="*/ 6 w 22"/>
                <a:gd name="T11" fmla="*/ 14 h 29"/>
                <a:gd name="T12" fmla="*/ 5 w 22"/>
                <a:gd name="T13" fmla="*/ 12 h 29"/>
                <a:gd name="T14" fmla="*/ 2 w 22"/>
                <a:gd name="T15" fmla="*/ 12 h 29"/>
                <a:gd name="T16" fmla="*/ 3 w 22"/>
                <a:gd name="T17" fmla="*/ 10 h 29"/>
                <a:gd name="T18" fmla="*/ 5 w 22"/>
                <a:gd name="T19" fmla="*/ 7 h 29"/>
                <a:gd name="T20" fmla="*/ 6 w 22"/>
                <a:gd name="T21" fmla="*/ 6 h 29"/>
                <a:gd name="T22" fmla="*/ 9 w 22"/>
                <a:gd name="T23" fmla="*/ 4 h 29"/>
                <a:gd name="T24" fmla="*/ 11 w 22"/>
                <a:gd name="T25" fmla="*/ 2 h 29"/>
                <a:gd name="T26" fmla="*/ 13 w 22"/>
                <a:gd name="T27" fmla="*/ 2 h 29"/>
                <a:gd name="T28" fmla="*/ 16 w 22"/>
                <a:gd name="T29" fmla="*/ 2 h 29"/>
                <a:gd name="T30" fmla="*/ 18 w 22"/>
                <a:gd name="T31" fmla="*/ 4 h 29"/>
                <a:gd name="T32" fmla="*/ 19 w 22"/>
                <a:gd name="T33" fmla="*/ 7 h 29"/>
                <a:gd name="T34" fmla="*/ 19 w 22"/>
                <a:gd name="T35" fmla="*/ 9 h 29"/>
                <a:gd name="T36" fmla="*/ 18 w 22"/>
                <a:gd name="T37" fmla="*/ 12 h 29"/>
                <a:gd name="T38" fmla="*/ 16 w 22"/>
                <a:gd name="T39" fmla="*/ 14 h 29"/>
                <a:gd name="T40" fmla="*/ 15 w 22"/>
                <a:gd name="T41" fmla="*/ 16 h 29"/>
                <a:gd name="T42" fmla="*/ 12 w 22"/>
                <a:gd name="T43" fmla="*/ 18 h 29"/>
                <a:gd name="T44" fmla="*/ 10 w 22"/>
                <a:gd name="T45" fmla="*/ 19 h 29"/>
                <a:gd name="T46" fmla="*/ 9 w 22"/>
                <a:gd name="T47" fmla="*/ 20 h 29"/>
                <a:gd name="T48" fmla="*/ 8 w 22"/>
                <a:gd name="T49" fmla="*/ 19 h 29"/>
                <a:gd name="T50" fmla="*/ 7 w 22"/>
                <a:gd name="T51" fmla="*/ 17 h 29"/>
                <a:gd name="T52" fmla="*/ 6 w 22"/>
                <a:gd name="T53" fmla="*/ 17 h 29"/>
                <a:gd name="T54" fmla="*/ 5 w 22"/>
                <a:gd name="T55" fmla="*/ 20 h 29"/>
                <a:gd name="T56" fmla="*/ 4 w 22"/>
                <a:gd name="T57" fmla="*/ 19 h 29"/>
                <a:gd name="T58" fmla="*/ 2 w 22"/>
                <a:gd name="T59" fmla="*/ 18 h 29"/>
                <a:gd name="T60" fmla="*/ 1 w 22"/>
                <a:gd name="T61" fmla="*/ 16 h 29"/>
                <a:gd name="T62" fmla="*/ 2 w 22"/>
                <a:gd name="T63" fmla="*/ 18 h 29"/>
                <a:gd name="T64" fmla="*/ 2 w 22"/>
                <a:gd name="T65" fmla="*/ 20 h 29"/>
                <a:gd name="T66" fmla="*/ 4 w 22"/>
                <a:gd name="T67" fmla="*/ 21 h 29"/>
                <a:gd name="T68" fmla="*/ 4 w 22"/>
                <a:gd name="T69" fmla="*/ 22 h 29"/>
                <a:gd name="T70" fmla="*/ 4 w 22"/>
                <a:gd name="T71" fmla="*/ 25 h 29"/>
                <a:gd name="T72" fmla="*/ 5 w 22"/>
                <a:gd name="T73" fmla="*/ 27 h 29"/>
                <a:gd name="T74" fmla="*/ 7 w 22"/>
                <a:gd name="T75" fmla="*/ 28 h 29"/>
                <a:gd name="T76" fmla="*/ 9 w 22"/>
                <a:gd name="T77" fmla="*/ 27 h 29"/>
                <a:gd name="T78" fmla="*/ 7 w 22"/>
                <a:gd name="T79" fmla="*/ 26 h 29"/>
                <a:gd name="T80" fmla="*/ 6 w 22"/>
                <a:gd name="T81" fmla="*/ 25 h 29"/>
                <a:gd name="T82" fmla="*/ 7 w 22"/>
                <a:gd name="T83" fmla="*/ 23 h 29"/>
                <a:gd name="T84" fmla="*/ 9 w 22"/>
                <a:gd name="T85" fmla="*/ 22 h 29"/>
                <a:gd name="T86" fmla="*/ 11 w 22"/>
                <a:gd name="T87" fmla="*/ 22 h 29"/>
                <a:gd name="T88" fmla="*/ 13 w 22"/>
                <a:gd name="T89" fmla="*/ 21 h 29"/>
                <a:gd name="T90" fmla="*/ 16 w 22"/>
                <a:gd name="T91" fmla="*/ 20 h 29"/>
                <a:gd name="T92" fmla="*/ 17 w 22"/>
                <a:gd name="T93" fmla="*/ 18 h 29"/>
                <a:gd name="T94" fmla="*/ 19 w 22"/>
                <a:gd name="T95" fmla="*/ 16 h 29"/>
                <a:gd name="T96" fmla="*/ 20 w 22"/>
                <a:gd name="T97" fmla="*/ 12 h 29"/>
                <a:gd name="T98" fmla="*/ 21 w 22"/>
                <a:gd name="T99" fmla="*/ 10 h 29"/>
                <a:gd name="T100" fmla="*/ 20 w 22"/>
                <a:gd name="T101" fmla="*/ 7 h 29"/>
                <a:gd name="T102" fmla="*/ 19 w 22"/>
                <a:gd name="T103" fmla="*/ 4 h 29"/>
                <a:gd name="T104" fmla="*/ 16 w 22"/>
                <a:gd name="T105" fmla="*/ 2 h 29"/>
                <a:gd name="T106" fmla="*/ 13 w 22"/>
                <a:gd name="T107" fmla="*/ 1 h 29"/>
                <a:gd name="T108" fmla="*/ 10 w 22"/>
                <a:gd name="T109" fmla="*/ 0 h 29"/>
                <a:gd name="T110" fmla="*/ 8 w 22"/>
                <a:gd name="T111" fmla="*/ 1 h 29"/>
                <a:gd name="T112" fmla="*/ 5 w 22"/>
                <a:gd name="T113" fmla="*/ 3 h 29"/>
                <a:gd name="T114" fmla="*/ 2 w 22"/>
                <a:gd name="T115" fmla="*/ 6 h 29"/>
                <a:gd name="T116" fmla="*/ 1 w 22"/>
                <a:gd name="T117" fmla="*/ 7 h 29"/>
                <a:gd name="T118" fmla="*/ 0 w 22"/>
                <a:gd name="T119" fmla="*/ 10 h 29"/>
                <a:gd name="T120" fmla="*/ 0 w 22"/>
                <a:gd name="T121" fmla="*/ 12 h 29"/>
                <a:gd name="T122" fmla="*/ 0 w 22"/>
                <a:gd name="T123" fmla="*/ 15 h 29"/>
                <a:gd name="T124" fmla="*/ 2 w 22"/>
                <a:gd name="T12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" h="29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1" name="Freeform 565"/>
            <p:cNvSpPr>
              <a:spLocks/>
            </p:cNvSpPr>
            <p:nvPr/>
          </p:nvSpPr>
          <p:spPr bwMode="auto">
            <a:xfrm>
              <a:off x="677" y="3811"/>
              <a:ext cx="26" cy="27"/>
            </a:xfrm>
            <a:custGeom>
              <a:avLst/>
              <a:gdLst>
                <a:gd name="T0" fmla="*/ 14 w 26"/>
                <a:gd name="T1" fmla="*/ 21 h 27"/>
                <a:gd name="T2" fmla="*/ 12 w 26"/>
                <a:gd name="T3" fmla="*/ 23 h 27"/>
                <a:gd name="T4" fmla="*/ 10 w 26"/>
                <a:gd name="T5" fmla="*/ 24 h 27"/>
                <a:gd name="T6" fmla="*/ 9 w 26"/>
                <a:gd name="T7" fmla="*/ 24 h 27"/>
                <a:gd name="T8" fmla="*/ 7 w 26"/>
                <a:gd name="T9" fmla="*/ 24 h 27"/>
                <a:gd name="T10" fmla="*/ 6 w 26"/>
                <a:gd name="T11" fmla="*/ 24 h 27"/>
                <a:gd name="T12" fmla="*/ 4 w 26"/>
                <a:gd name="T13" fmla="*/ 23 h 27"/>
                <a:gd name="T14" fmla="*/ 2 w 26"/>
                <a:gd name="T15" fmla="*/ 21 h 27"/>
                <a:gd name="T16" fmla="*/ 2 w 26"/>
                <a:gd name="T17" fmla="*/ 20 h 27"/>
                <a:gd name="T18" fmla="*/ 2 w 26"/>
                <a:gd name="T19" fmla="*/ 18 h 27"/>
                <a:gd name="T20" fmla="*/ 3 w 26"/>
                <a:gd name="T21" fmla="*/ 16 h 27"/>
                <a:gd name="T22" fmla="*/ 4 w 26"/>
                <a:gd name="T23" fmla="*/ 15 h 27"/>
                <a:gd name="T24" fmla="*/ 10 w 26"/>
                <a:gd name="T25" fmla="*/ 7 h 27"/>
                <a:gd name="T26" fmla="*/ 10 w 26"/>
                <a:gd name="T27" fmla="*/ 7 h 27"/>
                <a:gd name="T28" fmla="*/ 11 w 26"/>
                <a:gd name="T29" fmla="*/ 6 h 27"/>
                <a:gd name="T30" fmla="*/ 12 w 26"/>
                <a:gd name="T31" fmla="*/ 5 h 27"/>
                <a:gd name="T32" fmla="*/ 14 w 26"/>
                <a:gd name="T33" fmla="*/ 5 h 27"/>
                <a:gd name="T34" fmla="*/ 15 w 26"/>
                <a:gd name="T35" fmla="*/ 5 h 27"/>
                <a:gd name="T36" fmla="*/ 8 w 26"/>
                <a:gd name="T37" fmla="*/ 1 h 27"/>
                <a:gd name="T38" fmla="*/ 9 w 26"/>
                <a:gd name="T39" fmla="*/ 2 h 27"/>
                <a:gd name="T40" fmla="*/ 9 w 26"/>
                <a:gd name="T41" fmla="*/ 3 h 27"/>
                <a:gd name="T42" fmla="*/ 8 w 26"/>
                <a:gd name="T43" fmla="*/ 5 h 27"/>
                <a:gd name="T44" fmla="*/ 2 w 26"/>
                <a:gd name="T45" fmla="*/ 14 h 27"/>
                <a:gd name="T46" fmla="*/ 1 w 26"/>
                <a:gd name="T47" fmla="*/ 15 h 27"/>
                <a:gd name="T48" fmla="*/ 0 w 26"/>
                <a:gd name="T49" fmla="*/ 17 h 27"/>
                <a:gd name="T50" fmla="*/ 0 w 26"/>
                <a:gd name="T51" fmla="*/ 19 h 27"/>
                <a:gd name="T52" fmla="*/ 0 w 26"/>
                <a:gd name="T53" fmla="*/ 20 h 27"/>
                <a:gd name="T54" fmla="*/ 1 w 26"/>
                <a:gd name="T55" fmla="*/ 22 h 27"/>
                <a:gd name="T56" fmla="*/ 2 w 26"/>
                <a:gd name="T57" fmla="*/ 24 h 27"/>
                <a:gd name="T58" fmla="*/ 4 w 26"/>
                <a:gd name="T59" fmla="*/ 24 h 27"/>
                <a:gd name="T60" fmla="*/ 6 w 26"/>
                <a:gd name="T61" fmla="*/ 25 h 27"/>
                <a:gd name="T62" fmla="*/ 7 w 26"/>
                <a:gd name="T63" fmla="*/ 26 h 27"/>
                <a:gd name="T64" fmla="*/ 9 w 26"/>
                <a:gd name="T65" fmla="*/ 26 h 27"/>
                <a:gd name="T66" fmla="*/ 10 w 26"/>
                <a:gd name="T67" fmla="*/ 26 h 27"/>
                <a:gd name="T68" fmla="*/ 12 w 26"/>
                <a:gd name="T69" fmla="*/ 24 h 27"/>
                <a:gd name="T70" fmla="*/ 14 w 26"/>
                <a:gd name="T71" fmla="*/ 24 h 27"/>
                <a:gd name="T72" fmla="*/ 20 w 26"/>
                <a:gd name="T73" fmla="*/ 15 h 27"/>
                <a:gd name="T74" fmla="*/ 21 w 26"/>
                <a:gd name="T75" fmla="*/ 13 h 27"/>
                <a:gd name="T76" fmla="*/ 22 w 26"/>
                <a:gd name="T77" fmla="*/ 12 h 27"/>
                <a:gd name="T78" fmla="*/ 23 w 26"/>
                <a:gd name="T79" fmla="*/ 12 h 27"/>
                <a:gd name="T80" fmla="*/ 24 w 26"/>
                <a:gd name="T81" fmla="*/ 13 h 27"/>
                <a:gd name="T82" fmla="*/ 20 w 26"/>
                <a:gd name="T83" fmla="*/ 8 h 27"/>
                <a:gd name="T84" fmla="*/ 20 w 26"/>
                <a:gd name="T85" fmla="*/ 10 h 27"/>
                <a:gd name="T86" fmla="*/ 20 w 26"/>
                <a:gd name="T87" fmla="*/ 11 h 27"/>
                <a:gd name="T88" fmla="*/ 19 w 26"/>
                <a:gd name="T89" fmla="*/ 12 h 27"/>
                <a:gd name="T90" fmla="*/ 19 w 26"/>
                <a:gd name="T9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27">
                  <a:moveTo>
                    <a:pt x="14" y="20"/>
                  </a:moveTo>
                  <a:lnTo>
                    <a:pt x="14" y="21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4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2" name="Freeform 566"/>
            <p:cNvSpPr>
              <a:spLocks/>
            </p:cNvSpPr>
            <p:nvPr/>
          </p:nvSpPr>
          <p:spPr bwMode="auto">
            <a:xfrm>
              <a:off x="690" y="3830"/>
              <a:ext cx="23" cy="26"/>
            </a:xfrm>
            <a:custGeom>
              <a:avLst/>
              <a:gdLst>
                <a:gd name="T0" fmla="*/ 13 w 23"/>
                <a:gd name="T1" fmla="*/ 12 h 26"/>
                <a:gd name="T2" fmla="*/ 9 w 23"/>
                <a:gd name="T3" fmla="*/ 10 h 26"/>
                <a:gd name="T4" fmla="*/ 9 w 23"/>
                <a:gd name="T5" fmla="*/ 11 h 26"/>
                <a:gd name="T6" fmla="*/ 8 w 23"/>
                <a:gd name="T7" fmla="*/ 11 h 26"/>
                <a:gd name="T8" fmla="*/ 7 w 23"/>
                <a:gd name="T9" fmla="*/ 12 h 26"/>
                <a:gd name="T10" fmla="*/ 6 w 23"/>
                <a:gd name="T11" fmla="*/ 13 h 26"/>
                <a:gd name="T12" fmla="*/ 6 w 23"/>
                <a:gd name="T13" fmla="*/ 13 h 26"/>
                <a:gd name="T14" fmla="*/ 6 w 23"/>
                <a:gd name="T15" fmla="*/ 14 h 26"/>
                <a:gd name="T16" fmla="*/ 5 w 23"/>
                <a:gd name="T17" fmla="*/ 14 h 26"/>
                <a:gd name="T18" fmla="*/ 5 w 23"/>
                <a:gd name="T19" fmla="*/ 15 h 26"/>
                <a:gd name="T20" fmla="*/ 5 w 23"/>
                <a:gd name="T21" fmla="*/ 15 h 26"/>
                <a:gd name="T22" fmla="*/ 6 w 23"/>
                <a:gd name="T23" fmla="*/ 16 h 26"/>
                <a:gd name="T24" fmla="*/ 6 w 23"/>
                <a:gd name="T25" fmla="*/ 16 h 26"/>
                <a:gd name="T26" fmla="*/ 6 w 23"/>
                <a:gd name="T27" fmla="*/ 17 h 26"/>
                <a:gd name="T28" fmla="*/ 6 w 23"/>
                <a:gd name="T29" fmla="*/ 18 h 26"/>
                <a:gd name="T30" fmla="*/ 0 w 23"/>
                <a:gd name="T31" fmla="*/ 14 h 26"/>
                <a:gd name="T32" fmla="*/ 0 w 23"/>
                <a:gd name="T33" fmla="*/ 13 h 26"/>
                <a:gd name="T34" fmla="*/ 1 w 23"/>
                <a:gd name="T35" fmla="*/ 13 h 26"/>
                <a:gd name="T36" fmla="*/ 2 w 23"/>
                <a:gd name="T37" fmla="*/ 13 h 26"/>
                <a:gd name="T38" fmla="*/ 2 w 23"/>
                <a:gd name="T39" fmla="*/ 13 h 26"/>
                <a:gd name="T40" fmla="*/ 3 w 23"/>
                <a:gd name="T41" fmla="*/ 13 h 26"/>
                <a:gd name="T42" fmla="*/ 4 w 23"/>
                <a:gd name="T43" fmla="*/ 12 h 26"/>
                <a:gd name="T44" fmla="*/ 5 w 23"/>
                <a:gd name="T45" fmla="*/ 12 h 26"/>
                <a:gd name="T46" fmla="*/ 6 w 23"/>
                <a:gd name="T47" fmla="*/ 11 h 26"/>
                <a:gd name="T48" fmla="*/ 6 w 23"/>
                <a:gd name="T49" fmla="*/ 11 h 26"/>
                <a:gd name="T50" fmla="*/ 19 w 23"/>
                <a:gd name="T51" fmla="*/ 0 h 26"/>
                <a:gd name="T52" fmla="*/ 22 w 23"/>
                <a:gd name="T53" fmla="*/ 1 h 26"/>
                <a:gd name="T54" fmla="*/ 18 w 23"/>
                <a:gd name="T55" fmla="*/ 18 h 26"/>
                <a:gd name="T56" fmla="*/ 17 w 23"/>
                <a:gd name="T57" fmla="*/ 19 h 26"/>
                <a:gd name="T58" fmla="*/ 17 w 23"/>
                <a:gd name="T59" fmla="*/ 19 h 26"/>
                <a:gd name="T60" fmla="*/ 17 w 23"/>
                <a:gd name="T61" fmla="*/ 20 h 26"/>
                <a:gd name="T62" fmla="*/ 17 w 23"/>
                <a:gd name="T63" fmla="*/ 22 h 26"/>
                <a:gd name="T64" fmla="*/ 17 w 23"/>
                <a:gd name="T65" fmla="*/ 23 h 26"/>
                <a:gd name="T66" fmla="*/ 17 w 23"/>
                <a:gd name="T67" fmla="*/ 23 h 26"/>
                <a:gd name="T68" fmla="*/ 18 w 23"/>
                <a:gd name="T69" fmla="*/ 23 h 26"/>
                <a:gd name="T70" fmla="*/ 18 w 23"/>
                <a:gd name="T71" fmla="*/ 24 h 26"/>
                <a:gd name="T72" fmla="*/ 18 w 23"/>
                <a:gd name="T73" fmla="*/ 25 h 26"/>
                <a:gd name="T74" fmla="*/ 10 w 23"/>
                <a:gd name="T75" fmla="*/ 20 h 26"/>
                <a:gd name="T76" fmla="*/ 11 w 23"/>
                <a:gd name="T77" fmla="*/ 19 h 26"/>
                <a:gd name="T78" fmla="*/ 12 w 23"/>
                <a:gd name="T79" fmla="*/ 19 h 26"/>
                <a:gd name="T80" fmla="*/ 12 w 23"/>
                <a:gd name="T81" fmla="*/ 20 h 26"/>
                <a:gd name="T82" fmla="*/ 13 w 23"/>
                <a:gd name="T83" fmla="*/ 20 h 26"/>
                <a:gd name="T84" fmla="*/ 13 w 23"/>
                <a:gd name="T85" fmla="*/ 20 h 26"/>
                <a:gd name="T86" fmla="*/ 14 w 23"/>
                <a:gd name="T87" fmla="*/ 20 h 26"/>
                <a:gd name="T88" fmla="*/ 14 w 23"/>
                <a:gd name="T89" fmla="*/ 19 h 26"/>
                <a:gd name="T90" fmla="*/ 15 w 23"/>
                <a:gd name="T91" fmla="*/ 19 h 26"/>
                <a:gd name="T92" fmla="*/ 16 w 23"/>
                <a:gd name="T93" fmla="*/ 14 h 26"/>
                <a:gd name="T94" fmla="*/ 13 w 23"/>
                <a:gd name="T95" fmla="*/ 12 h 26"/>
                <a:gd name="T96" fmla="*/ 13 w 23"/>
                <a:gd name="T97" fmla="*/ 11 h 26"/>
                <a:gd name="T98" fmla="*/ 17 w 23"/>
                <a:gd name="T99" fmla="*/ 13 h 26"/>
                <a:gd name="T100" fmla="*/ 18 w 23"/>
                <a:gd name="T101" fmla="*/ 2 h 26"/>
                <a:gd name="T102" fmla="*/ 10 w 23"/>
                <a:gd name="T103" fmla="*/ 10 h 26"/>
                <a:gd name="T104" fmla="*/ 13 w 23"/>
                <a:gd name="T105" fmla="*/ 11 h 26"/>
                <a:gd name="T106" fmla="*/ 13 w 23"/>
                <a:gd name="T10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26">
                  <a:moveTo>
                    <a:pt x="13" y="12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18" y="2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3" name="Freeform 567"/>
            <p:cNvSpPr>
              <a:spLocks/>
            </p:cNvSpPr>
            <p:nvPr/>
          </p:nvSpPr>
          <p:spPr bwMode="auto">
            <a:xfrm>
              <a:off x="714" y="3837"/>
              <a:ext cx="24" cy="30"/>
            </a:xfrm>
            <a:custGeom>
              <a:avLst/>
              <a:gdLst>
                <a:gd name="T0" fmla="*/ 13 w 24"/>
                <a:gd name="T1" fmla="*/ 27 h 30"/>
                <a:gd name="T2" fmla="*/ 18 w 24"/>
                <a:gd name="T3" fmla="*/ 28 h 30"/>
                <a:gd name="T4" fmla="*/ 17 w 24"/>
                <a:gd name="T5" fmla="*/ 27 h 30"/>
                <a:gd name="T6" fmla="*/ 17 w 24"/>
                <a:gd name="T7" fmla="*/ 27 h 30"/>
                <a:gd name="T8" fmla="*/ 16 w 24"/>
                <a:gd name="T9" fmla="*/ 26 h 30"/>
                <a:gd name="T10" fmla="*/ 16 w 24"/>
                <a:gd name="T11" fmla="*/ 24 h 30"/>
                <a:gd name="T12" fmla="*/ 15 w 24"/>
                <a:gd name="T13" fmla="*/ 15 h 30"/>
                <a:gd name="T14" fmla="*/ 17 w 24"/>
                <a:gd name="T15" fmla="*/ 16 h 30"/>
                <a:gd name="T16" fmla="*/ 18 w 24"/>
                <a:gd name="T17" fmla="*/ 16 h 30"/>
                <a:gd name="T18" fmla="*/ 20 w 24"/>
                <a:gd name="T19" fmla="*/ 15 h 30"/>
                <a:gd name="T20" fmla="*/ 21 w 24"/>
                <a:gd name="T21" fmla="*/ 14 h 30"/>
                <a:gd name="T22" fmla="*/ 21 w 24"/>
                <a:gd name="T23" fmla="*/ 13 h 30"/>
                <a:gd name="T24" fmla="*/ 22 w 24"/>
                <a:gd name="T25" fmla="*/ 12 h 30"/>
                <a:gd name="T26" fmla="*/ 23 w 24"/>
                <a:gd name="T27" fmla="*/ 12 h 30"/>
                <a:gd name="T28" fmla="*/ 23 w 24"/>
                <a:gd name="T29" fmla="*/ 10 h 30"/>
                <a:gd name="T30" fmla="*/ 22 w 24"/>
                <a:gd name="T31" fmla="*/ 8 h 30"/>
                <a:gd name="T32" fmla="*/ 21 w 24"/>
                <a:gd name="T33" fmla="*/ 7 h 30"/>
                <a:gd name="T34" fmla="*/ 21 w 24"/>
                <a:gd name="T35" fmla="*/ 6 h 30"/>
                <a:gd name="T36" fmla="*/ 19 w 24"/>
                <a:gd name="T37" fmla="*/ 5 h 30"/>
                <a:gd name="T38" fmla="*/ 17 w 24"/>
                <a:gd name="T39" fmla="*/ 4 h 30"/>
                <a:gd name="T40" fmla="*/ 9 w 24"/>
                <a:gd name="T41" fmla="*/ 1 h 30"/>
                <a:gd name="T42" fmla="*/ 10 w 24"/>
                <a:gd name="T43" fmla="*/ 2 h 30"/>
                <a:gd name="T44" fmla="*/ 10 w 24"/>
                <a:gd name="T45" fmla="*/ 3 h 30"/>
                <a:gd name="T46" fmla="*/ 10 w 24"/>
                <a:gd name="T47" fmla="*/ 5 h 30"/>
                <a:gd name="T48" fmla="*/ 5 w 24"/>
                <a:gd name="T49" fmla="*/ 17 h 30"/>
                <a:gd name="T50" fmla="*/ 4 w 24"/>
                <a:gd name="T51" fmla="*/ 18 h 30"/>
                <a:gd name="T52" fmla="*/ 4 w 24"/>
                <a:gd name="T53" fmla="*/ 20 h 30"/>
                <a:gd name="T54" fmla="*/ 2 w 24"/>
                <a:gd name="T55" fmla="*/ 20 h 30"/>
                <a:gd name="T56" fmla="*/ 1 w 24"/>
                <a:gd name="T57" fmla="*/ 20 h 30"/>
                <a:gd name="T58" fmla="*/ 8 w 24"/>
                <a:gd name="T59" fmla="*/ 24 h 30"/>
                <a:gd name="T60" fmla="*/ 7 w 24"/>
                <a:gd name="T61" fmla="*/ 23 h 30"/>
                <a:gd name="T62" fmla="*/ 6 w 24"/>
                <a:gd name="T63" fmla="*/ 22 h 30"/>
                <a:gd name="T64" fmla="*/ 6 w 24"/>
                <a:gd name="T65" fmla="*/ 21 h 30"/>
                <a:gd name="T66" fmla="*/ 7 w 24"/>
                <a:gd name="T67" fmla="*/ 20 h 30"/>
                <a:gd name="T68" fmla="*/ 7 w 24"/>
                <a:gd name="T69" fmla="*/ 18 h 30"/>
                <a:gd name="T70" fmla="*/ 12 w 24"/>
                <a:gd name="T7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0">
                  <a:moveTo>
                    <a:pt x="12" y="14"/>
                  </a:moveTo>
                  <a:lnTo>
                    <a:pt x="13" y="27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0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3"/>
                  </a:lnTo>
                  <a:lnTo>
                    <a:pt x="12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4" name="Freeform 568"/>
            <p:cNvSpPr>
              <a:spLocks/>
            </p:cNvSpPr>
            <p:nvPr/>
          </p:nvSpPr>
          <p:spPr bwMode="auto">
            <a:xfrm>
              <a:off x="744" y="3847"/>
              <a:ext cx="22" cy="26"/>
            </a:xfrm>
            <a:custGeom>
              <a:avLst/>
              <a:gdLst>
                <a:gd name="T0" fmla="*/ 12 w 22"/>
                <a:gd name="T1" fmla="*/ 7 h 26"/>
                <a:gd name="T2" fmla="*/ 12 w 22"/>
                <a:gd name="T3" fmla="*/ 7 h 26"/>
                <a:gd name="T4" fmla="*/ 13 w 22"/>
                <a:gd name="T5" fmla="*/ 6 h 26"/>
                <a:gd name="T6" fmla="*/ 13 w 22"/>
                <a:gd name="T7" fmla="*/ 5 h 26"/>
                <a:gd name="T8" fmla="*/ 14 w 22"/>
                <a:gd name="T9" fmla="*/ 5 h 26"/>
                <a:gd name="T10" fmla="*/ 14 w 22"/>
                <a:gd name="T11" fmla="*/ 4 h 26"/>
                <a:gd name="T12" fmla="*/ 15 w 22"/>
                <a:gd name="T13" fmla="*/ 4 h 26"/>
                <a:gd name="T14" fmla="*/ 15 w 22"/>
                <a:gd name="T15" fmla="*/ 5 h 26"/>
                <a:gd name="T16" fmla="*/ 16 w 22"/>
                <a:gd name="T17" fmla="*/ 5 h 26"/>
                <a:gd name="T18" fmla="*/ 16 w 22"/>
                <a:gd name="T19" fmla="*/ 5 h 26"/>
                <a:gd name="T20" fmla="*/ 17 w 22"/>
                <a:gd name="T21" fmla="*/ 6 h 26"/>
                <a:gd name="T22" fmla="*/ 18 w 22"/>
                <a:gd name="T23" fmla="*/ 6 h 26"/>
                <a:gd name="T24" fmla="*/ 19 w 22"/>
                <a:gd name="T25" fmla="*/ 7 h 26"/>
                <a:gd name="T26" fmla="*/ 19 w 22"/>
                <a:gd name="T27" fmla="*/ 8 h 26"/>
                <a:gd name="T28" fmla="*/ 19 w 22"/>
                <a:gd name="T29" fmla="*/ 8 h 26"/>
                <a:gd name="T30" fmla="*/ 19 w 22"/>
                <a:gd name="T31" fmla="*/ 10 h 26"/>
                <a:gd name="T32" fmla="*/ 20 w 22"/>
                <a:gd name="T33" fmla="*/ 10 h 26"/>
                <a:gd name="T34" fmla="*/ 20 w 22"/>
                <a:gd name="T35" fmla="*/ 11 h 26"/>
                <a:gd name="T36" fmla="*/ 21 w 22"/>
                <a:gd name="T37" fmla="*/ 11 h 26"/>
                <a:gd name="T38" fmla="*/ 20 w 22"/>
                <a:gd name="T39" fmla="*/ 6 h 26"/>
                <a:gd name="T40" fmla="*/ 4 w 22"/>
                <a:gd name="T41" fmla="*/ 0 h 26"/>
                <a:gd name="T42" fmla="*/ 0 w 22"/>
                <a:gd name="T43" fmla="*/ 5 h 26"/>
                <a:gd name="T44" fmla="*/ 1 w 22"/>
                <a:gd name="T45" fmla="*/ 6 h 26"/>
                <a:gd name="T46" fmla="*/ 2 w 22"/>
                <a:gd name="T47" fmla="*/ 5 h 26"/>
                <a:gd name="T48" fmla="*/ 2 w 22"/>
                <a:gd name="T49" fmla="*/ 4 h 26"/>
                <a:gd name="T50" fmla="*/ 3 w 22"/>
                <a:gd name="T51" fmla="*/ 3 h 26"/>
                <a:gd name="T52" fmla="*/ 4 w 22"/>
                <a:gd name="T53" fmla="*/ 3 h 26"/>
                <a:gd name="T54" fmla="*/ 5 w 22"/>
                <a:gd name="T55" fmla="*/ 2 h 26"/>
                <a:gd name="T56" fmla="*/ 5 w 22"/>
                <a:gd name="T57" fmla="*/ 2 h 26"/>
                <a:gd name="T58" fmla="*/ 6 w 22"/>
                <a:gd name="T59" fmla="*/ 2 h 26"/>
                <a:gd name="T60" fmla="*/ 7 w 22"/>
                <a:gd name="T61" fmla="*/ 2 h 26"/>
                <a:gd name="T62" fmla="*/ 8 w 22"/>
                <a:gd name="T63" fmla="*/ 2 h 26"/>
                <a:gd name="T64" fmla="*/ 9 w 22"/>
                <a:gd name="T65" fmla="*/ 2 h 26"/>
                <a:gd name="T66" fmla="*/ 9 w 22"/>
                <a:gd name="T67" fmla="*/ 2 h 26"/>
                <a:gd name="T68" fmla="*/ 9 w 22"/>
                <a:gd name="T69" fmla="*/ 3 h 26"/>
                <a:gd name="T70" fmla="*/ 10 w 22"/>
                <a:gd name="T71" fmla="*/ 3 h 26"/>
                <a:gd name="T72" fmla="*/ 10 w 22"/>
                <a:gd name="T73" fmla="*/ 4 h 26"/>
                <a:gd name="T74" fmla="*/ 10 w 22"/>
                <a:gd name="T75" fmla="*/ 5 h 26"/>
                <a:gd name="T76" fmla="*/ 9 w 22"/>
                <a:gd name="T77" fmla="*/ 6 h 26"/>
                <a:gd name="T78" fmla="*/ 6 w 22"/>
                <a:gd name="T79" fmla="*/ 19 h 26"/>
                <a:gd name="T80" fmla="*/ 5 w 22"/>
                <a:gd name="T81" fmla="*/ 19 h 26"/>
                <a:gd name="T82" fmla="*/ 5 w 22"/>
                <a:gd name="T83" fmla="*/ 20 h 26"/>
                <a:gd name="T84" fmla="*/ 5 w 22"/>
                <a:gd name="T85" fmla="*/ 21 h 26"/>
                <a:gd name="T86" fmla="*/ 5 w 22"/>
                <a:gd name="T87" fmla="*/ 21 h 26"/>
                <a:gd name="T88" fmla="*/ 5 w 22"/>
                <a:gd name="T89" fmla="*/ 22 h 26"/>
                <a:gd name="T90" fmla="*/ 4 w 22"/>
                <a:gd name="T91" fmla="*/ 22 h 26"/>
                <a:gd name="T92" fmla="*/ 3 w 22"/>
                <a:gd name="T93" fmla="*/ 22 h 26"/>
                <a:gd name="T94" fmla="*/ 2 w 22"/>
                <a:gd name="T95" fmla="*/ 22 h 26"/>
                <a:gd name="T96" fmla="*/ 2 w 22"/>
                <a:gd name="T97" fmla="*/ 22 h 26"/>
                <a:gd name="T98" fmla="*/ 10 w 22"/>
                <a:gd name="T99" fmla="*/ 25 h 26"/>
                <a:gd name="T100" fmla="*/ 10 w 22"/>
                <a:gd name="T101" fmla="*/ 24 h 26"/>
                <a:gd name="T102" fmla="*/ 9 w 22"/>
                <a:gd name="T103" fmla="*/ 24 h 26"/>
                <a:gd name="T104" fmla="*/ 9 w 22"/>
                <a:gd name="T105" fmla="*/ 23 h 26"/>
                <a:gd name="T106" fmla="*/ 9 w 22"/>
                <a:gd name="T107" fmla="*/ 23 h 26"/>
                <a:gd name="T108" fmla="*/ 9 w 22"/>
                <a:gd name="T109" fmla="*/ 23 h 26"/>
                <a:gd name="T110" fmla="*/ 9 w 22"/>
                <a:gd name="T111" fmla="*/ 22 h 26"/>
                <a:gd name="T112" fmla="*/ 9 w 22"/>
                <a:gd name="T113" fmla="*/ 21 h 26"/>
                <a:gd name="T114" fmla="*/ 9 w 22"/>
                <a:gd name="T115" fmla="*/ 20 h 26"/>
                <a:gd name="T116" fmla="*/ 9 w 22"/>
                <a:gd name="T117" fmla="*/ 19 h 26"/>
                <a:gd name="T118" fmla="*/ 12 w 22"/>
                <a:gd name="T11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" h="26">
                  <a:moveTo>
                    <a:pt x="12" y="7"/>
                  </a:moveTo>
                  <a:lnTo>
                    <a:pt x="12" y="7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4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5" name="Freeform 569"/>
            <p:cNvSpPr>
              <a:spLocks/>
            </p:cNvSpPr>
            <p:nvPr/>
          </p:nvSpPr>
          <p:spPr bwMode="auto">
            <a:xfrm>
              <a:off x="768" y="3854"/>
              <a:ext cx="21" cy="25"/>
            </a:xfrm>
            <a:custGeom>
              <a:avLst/>
              <a:gdLst>
                <a:gd name="T0" fmla="*/ 14 w 21"/>
                <a:gd name="T1" fmla="*/ 8 h 25"/>
                <a:gd name="T2" fmla="*/ 14 w 21"/>
                <a:gd name="T3" fmla="*/ 10 h 25"/>
                <a:gd name="T4" fmla="*/ 12 w 21"/>
                <a:gd name="T5" fmla="*/ 11 h 25"/>
                <a:gd name="T6" fmla="*/ 11 w 21"/>
                <a:gd name="T7" fmla="*/ 11 h 25"/>
                <a:gd name="T8" fmla="*/ 9 w 21"/>
                <a:gd name="T9" fmla="*/ 11 h 25"/>
                <a:gd name="T10" fmla="*/ 8 w 21"/>
                <a:gd name="T11" fmla="*/ 6 h 25"/>
                <a:gd name="T12" fmla="*/ 8 w 21"/>
                <a:gd name="T13" fmla="*/ 4 h 25"/>
                <a:gd name="T14" fmla="*/ 9 w 21"/>
                <a:gd name="T15" fmla="*/ 3 h 25"/>
                <a:gd name="T16" fmla="*/ 10 w 21"/>
                <a:gd name="T17" fmla="*/ 2 h 25"/>
                <a:gd name="T18" fmla="*/ 12 w 21"/>
                <a:gd name="T19" fmla="*/ 2 h 25"/>
                <a:gd name="T20" fmla="*/ 13 w 21"/>
                <a:gd name="T21" fmla="*/ 2 h 25"/>
                <a:gd name="T22" fmla="*/ 15 w 21"/>
                <a:gd name="T23" fmla="*/ 3 h 25"/>
                <a:gd name="T24" fmla="*/ 16 w 21"/>
                <a:gd name="T25" fmla="*/ 4 h 25"/>
                <a:gd name="T26" fmla="*/ 17 w 21"/>
                <a:gd name="T27" fmla="*/ 5 h 25"/>
                <a:gd name="T28" fmla="*/ 18 w 21"/>
                <a:gd name="T29" fmla="*/ 6 h 25"/>
                <a:gd name="T30" fmla="*/ 18 w 21"/>
                <a:gd name="T31" fmla="*/ 6 h 25"/>
                <a:gd name="T32" fmla="*/ 18 w 21"/>
                <a:gd name="T33" fmla="*/ 8 h 25"/>
                <a:gd name="T34" fmla="*/ 20 w 21"/>
                <a:gd name="T35" fmla="*/ 8 h 25"/>
                <a:gd name="T36" fmla="*/ 4 w 21"/>
                <a:gd name="T37" fmla="*/ 0 h 25"/>
                <a:gd name="T38" fmla="*/ 4 w 21"/>
                <a:gd name="T39" fmla="*/ 2 h 25"/>
                <a:gd name="T40" fmla="*/ 5 w 21"/>
                <a:gd name="T41" fmla="*/ 2 h 25"/>
                <a:gd name="T42" fmla="*/ 6 w 21"/>
                <a:gd name="T43" fmla="*/ 3 h 25"/>
                <a:gd name="T44" fmla="*/ 6 w 21"/>
                <a:gd name="T45" fmla="*/ 5 h 25"/>
                <a:gd name="T46" fmla="*/ 5 w 21"/>
                <a:gd name="T47" fmla="*/ 6 h 25"/>
                <a:gd name="T48" fmla="*/ 3 w 21"/>
                <a:gd name="T49" fmla="*/ 18 h 25"/>
                <a:gd name="T50" fmla="*/ 3 w 21"/>
                <a:gd name="T51" fmla="*/ 19 h 25"/>
                <a:gd name="T52" fmla="*/ 2 w 21"/>
                <a:gd name="T53" fmla="*/ 21 h 25"/>
                <a:gd name="T54" fmla="*/ 1 w 21"/>
                <a:gd name="T55" fmla="*/ 21 h 25"/>
                <a:gd name="T56" fmla="*/ 0 w 21"/>
                <a:gd name="T57" fmla="*/ 22 h 25"/>
                <a:gd name="T58" fmla="*/ 19 w 21"/>
                <a:gd name="T59" fmla="*/ 19 h 25"/>
                <a:gd name="T60" fmla="*/ 18 w 21"/>
                <a:gd name="T61" fmla="*/ 20 h 25"/>
                <a:gd name="T62" fmla="*/ 16 w 21"/>
                <a:gd name="T63" fmla="*/ 21 h 25"/>
                <a:gd name="T64" fmla="*/ 15 w 21"/>
                <a:gd name="T65" fmla="*/ 22 h 25"/>
                <a:gd name="T66" fmla="*/ 14 w 21"/>
                <a:gd name="T67" fmla="*/ 22 h 25"/>
                <a:gd name="T68" fmla="*/ 12 w 21"/>
                <a:gd name="T69" fmla="*/ 22 h 25"/>
                <a:gd name="T70" fmla="*/ 11 w 21"/>
                <a:gd name="T71" fmla="*/ 22 h 25"/>
                <a:gd name="T72" fmla="*/ 9 w 21"/>
                <a:gd name="T73" fmla="*/ 22 h 25"/>
                <a:gd name="T74" fmla="*/ 8 w 21"/>
                <a:gd name="T75" fmla="*/ 22 h 25"/>
                <a:gd name="T76" fmla="*/ 7 w 21"/>
                <a:gd name="T77" fmla="*/ 22 h 25"/>
                <a:gd name="T78" fmla="*/ 6 w 21"/>
                <a:gd name="T79" fmla="*/ 21 h 25"/>
                <a:gd name="T80" fmla="*/ 6 w 21"/>
                <a:gd name="T81" fmla="*/ 19 h 25"/>
                <a:gd name="T82" fmla="*/ 8 w 21"/>
                <a:gd name="T83" fmla="*/ 12 h 25"/>
                <a:gd name="T84" fmla="*/ 9 w 21"/>
                <a:gd name="T85" fmla="*/ 12 h 25"/>
                <a:gd name="T86" fmla="*/ 12 w 21"/>
                <a:gd name="T87" fmla="*/ 13 h 25"/>
                <a:gd name="T88" fmla="*/ 12 w 21"/>
                <a:gd name="T89" fmla="*/ 14 h 25"/>
                <a:gd name="T90" fmla="*/ 12 w 21"/>
                <a:gd name="T91" fmla="*/ 15 h 25"/>
                <a:gd name="T92" fmla="*/ 13 w 21"/>
                <a:gd name="T93" fmla="*/ 16 h 25"/>
                <a:gd name="T94" fmla="*/ 12 w 21"/>
                <a:gd name="T95" fmla="*/ 17 h 25"/>
                <a:gd name="T96" fmla="*/ 15 w 21"/>
                <a:gd name="T9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5">
                  <a:moveTo>
                    <a:pt x="15" y="8"/>
                  </a:moveTo>
                  <a:lnTo>
                    <a:pt x="14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5" y="24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6" name="Freeform 570"/>
            <p:cNvSpPr>
              <a:spLocks/>
            </p:cNvSpPr>
            <p:nvPr/>
          </p:nvSpPr>
          <p:spPr bwMode="auto">
            <a:xfrm>
              <a:off x="794" y="3858"/>
              <a:ext cx="19" cy="24"/>
            </a:xfrm>
            <a:custGeom>
              <a:avLst/>
              <a:gdLst>
                <a:gd name="T0" fmla="*/ 14 w 19"/>
                <a:gd name="T1" fmla="*/ 22 h 24"/>
                <a:gd name="T2" fmla="*/ 18 w 19"/>
                <a:gd name="T3" fmla="*/ 21 h 24"/>
                <a:gd name="T4" fmla="*/ 17 w 19"/>
                <a:gd name="T5" fmla="*/ 21 h 24"/>
                <a:gd name="T6" fmla="*/ 16 w 19"/>
                <a:gd name="T7" fmla="*/ 21 h 24"/>
                <a:gd name="T8" fmla="*/ 15 w 19"/>
                <a:gd name="T9" fmla="*/ 20 h 24"/>
                <a:gd name="T10" fmla="*/ 11 w 19"/>
                <a:gd name="T11" fmla="*/ 12 h 24"/>
                <a:gd name="T12" fmla="*/ 13 w 19"/>
                <a:gd name="T13" fmla="*/ 11 h 24"/>
                <a:gd name="T14" fmla="*/ 14 w 19"/>
                <a:gd name="T15" fmla="*/ 11 h 24"/>
                <a:gd name="T16" fmla="*/ 15 w 19"/>
                <a:gd name="T17" fmla="*/ 10 h 24"/>
                <a:gd name="T18" fmla="*/ 16 w 19"/>
                <a:gd name="T19" fmla="*/ 10 h 24"/>
                <a:gd name="T20" fmla="*/ 17 w 19"/>
                <a:gd name="T21" fmla="*/ 9 h 24"/>
                <a:gd name="T22" fmla="*/ 17 w 19"/>
                <a:gd name="T23" fmla="*/ 7 h 24"/>
                <a:gd name="T24" fmla="*/ 17 w 19"/>
                <a:gd name="T25" fmla="*/ 6 h 24"/>
                <a:gd name="T26" fmla="*/ 16 w 19"/>
                <a:gd name="T27" fmla="*/ 4 h 24"/>
                <a:gd name="T28" fmla="*/ 15 w 19"/>
                <a:gd name="T29" fmla="*/ 3 h 24"/>
                <a:gd name="T30" fmla="*/ 14 w 19"/>
                <a:gd name="T31" fmla="*/ 2 h 24"/>
                <a:gd name="T32" fmla="*/ 13 w 19"/>
                <a:gd name="T33" fmla="*/ 2 h 24"/>
                <a:gd name="T34" fmla="*/ 11 w 19"/>
                <a:gd name="T35" fmla="*/ 1 h 24"/>
                <a:gd name="T36" fmla="*/ 10 w 19"/>
                <a:gd name="T37" fmla="*/ 1 h 24"/>
                <a:gd name="T38" fmla="*/ 1 w 19"/>
                <a:gd name="T39" fmla="*/ 0 h 24"/>
                <a:gd name="T40" fmla="*/ 2 w 19"/>
                <a:gd name="T41" fmla="*/ 1 h 24"/>
                <a:gd name="T42" fmla="*/ 2 w 19"/>
                <a:gd name="T43" fmla="*/ 2 h 24"/>
                <a:gd name="T44" fmla="*/ 3 w 19"/>
                <a:gd name="T45" fmla="*/ 2 h 24"/>
                <a:gd name="T46" fmla="*/ 4 w 19"/>
                <a:gd name="T47" fmla="*/ 3 h 24"/>
                <a:gd name="T48" fmla="*/ 3 w 19"/>
                <a:gd name="T49" fmla="*/ 4 h 24"/>
                <a:gd name="T50" fmla="*/ 3 w 19"/>
                <a:gd name="T51" fmla="*/ 17 h 24"/>
                <a:gd name="T52" fmla="*/ 3 w 19"/>
                <a:gd name="T53" fmla="*/ 18 h 24"/>
                <a:gd name="T54" fmla="*/ 2 w 19"/>
                <a:gd name="T55" fmla="*/ 20 h 24"/>
                <a:gd name="T56" fmla="*/ 2 w 19"/>
                <a:gd name="T57" fmla="*/ 21 h 24"/>
                <a:gd name="T58" fmla="*/ 0 w 19"/>
                <a:gd name="T59" fmla="*/ 21 h 24"/>
                <a:gd name="T60" fmla="*/ 8 w 19"/>
                <a:gd name="T61" fmla="*/ 22 h 24"/>
                <a:gd name="T62" fmla="*/ 7 w 19"/>
                <a:gd name="T63" fmla="*/ 21 h 24"/>
                <a:gd name="T64" fmla="*/ 6 w 19"/>
                <a:gd name="T65" fmla="*/ 20 h 24"/>
                <a:gd name="T66" fmla="*/ 5 w 19"/>
                <a:gd name="T67" fmla="*/ 19 h 24"/>
                <a:gd name="T68" fmla="*/ 6 w 19"/>
                <a:gd name="T69" fmla="*/ 18 h 24"/>
                <a:gd name="T70" fmla="*/ 6 w 19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24">
                  <a:moveTo>
                    <a:pt x="8" y="12"/>
                  </a:moveTo>
                  <a:lnTo>
                    <a:pt x="14" y="22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7" name="Freeform 571"/>
            <p:cNvSpPr>
              <a:spLocks/>
            </p:cNvSpPr>
            <p:nvPr/>
          </p:nvSpPr>
          <p:spPr bwMode="auto">
            <a:xfrm>
              <a:off x="833" y="3857"/>
              <a:ext cx="21" cy="24"/>
            </a:xfrm>
            <a:custGeom>
              <a:avLst/>
              <a:gdLst>
                <a:gd name="T0" fmla="*/ 2 w 21"/>
                <a:gd name="T1" fmla="*/ 6 h 24"/>
                <a:gd name="T2" fmla="*/ 2 w 21"/>
                <a:gd name="T3" fmla="*/ 6 h 24"/>
                <a:gd name="T4" fmla="*/ 2 w 21"/>
                <a:gd name="T5" fmla="*/ 5 h 24"/>
                <a:gd name="T6" fmla="*/ 2 w 21"/>
                <a:gd name="T7" fmla="*/ 4 h 24"/>
                <a:gd name="T8" fmla="*/ 2 w 21"/>
                <a:gd name="T9" fmla="*/ 3 h 24"/>
                <a:gd name="T10" fmla="*/ 2 w 21"/>
                <a:gd name="T11" fmla="*/ 3 h 24"/>
                <a:gd name="T12" fmla="*/ 2 w 21"/>
                <a:gd name="T13" fmla="*/ 2 h 24"/>
                <a:gd name="T14" fmla="*/ 1 w 21"/>
                <a:gd name="T15" fmla="*/ 2 h 24"/>
                <a:gd name="T16" fmla="*/ 0 w 21"/>
                <a:gd name="T17" fmla="*/ 2 h 24"/>
                <a:gd name="T18" fmla="*/ 0 w 21"/>
                <a:gd name="T19" fmla="*/ 2 h 24"/>
                <a:gd name="T20" fmla="*/ 8 w 21"/>
                <a:gd name="T21" fmla="*/ 0 h 24"/>
                <a:gd name="T22" fmla="*/ 8 w 21"/>
                <a:gd name="T23" fmla="*/ 0 h 24"/>
                <a:gd name="T24" fmla="*/ 9 w 21"/>
                <a:gd name="T25" fmla="*/ 0 h 24"/>
                <a:gd name="T26" fmla="*/ 10 w 21"/>
                <a:gd name="T27" fmla="*/ 0 h 24"/>
                <a:gd name="T28" fmla="*/ 11 w 21"/>
                <a:gd name="T29" fmla="*/ 0 h 24"/>
                <a:gd name="T30" fmla="*/ 12 w 21"/>
                <a:gd name="T31" fmla="*/ 0 h 24"/>
                <a:gd name="T32" fmla="*/ 12 w 21"/>
                <a:gd name="T33" fmla="*/ 0 h 24"/>
                <a:gd name="T34" fmla="*/ 13 w 21"/>
                <a:gd name="T35" fmla="*/ 1 h 24"/>
                <a:gd name="T36" fmla="*/ 14 w 21"/>
                <a:gd name="T37" fmla="*/ 1 h 24"/>
                <a:gd name="T38" fmla="*/ 15 w 21"/>
                <a:gd name="T39" fmla="*/ 2 h 24"/>
                <a:gd name="T40" fmla="*/ 15 w 21"/>
                <a:gd name="T41" fmla="*/ 2 h 24"/>
                <a:gd name="T42" fmla="*/ 16 w 21"/>
                <a:gd name="T43" fmla="*/ 2 h 24"/>
                <a:gd name="T44" fmla="*/ 17 w 21"/>
                <a:gd name="T45" fmla="*/ 2 h 24"/>
                <a:gd name="T46" fmla="*/ 17 w 21"/>
                <a:gd name="T47" fmla="*/ 3 h 24"/>
                <a:gd name="T48" fmla="*/ 18 w 21"/>
                <a:gd name="T49" fmla="*/ 3 h 24"/>
                <a:gd name="T50" fmla="*/ 18 w 21"/>
                <a:gd name="T51" fmla="*/ 4 h 24"/>
                <a:gd name="T52" fmla="*/ 18 w 21"/>
                <a:gd name="T53" fmla="*/ 4 h 24"/>
                <a:gd name="T54" fmla="*/ 18 w 21"/>
                <a:gd name="T55" fmla="*/ 5 h 24"/>
                <a:gd name="T56" fmla="*/ 19 w 21"/>
                <a:gd name="T57" fmla="*/ 6 h 24"/>
                <a:gd name="T58" fmla="*/ 19 w 21"/>
                <a:gd name="T59" fmla="*/ 6 h 24"/>
                <a:gd name="T60" fmla="*/ 20 w 21"/>
                <a:gd name="T61" fmla="*/ 7 h 24"/>
                <a:gd name="T62" fmla="*/ 20 w 21"/>
                <a:gd name="T63" fmla="*/ 8 h 24"/>
                <a:gd name="T64" fmla="*/ 20 w 21"/>
                <a:gd name="T65" fmla="*/ 9 h 24"/>
                <a:gd name="T66" fmla="*/ 20 w 21"/>
                <a:gd name="T67" fmla="*/ 10 h 24"/>
                <a:gd name="T68" fmla="*/ 20 w 21"/>
                <a:gd name="T69" fmla="*/ 11 h 24"/>
                <a:gd name="T70" fmla="*/ 20 w 21"/>
                <a:gd name="T71" fmla="*/ 12 h 24"/>
                <a:gd name="T72" fmla="*/ 20 w 21"/>
                <a:gd name="T73" fmla="*/ 13 h 24"/>
                <a:gd name="T74" fmla="*/ 20 w 21"/>
                <a:gd name="T75" fmla="*/ 14 h 24"/>
                <a:gd name="T76" fmla="*/ 20 w 21"/>
                <a:gd name="T77" fmla="*/ 15 h 24"/>
                <a:gd name="T78" fmla="*/ 19 w 21"/>
                <a:gd name="T79" fmla="*/ 17 h 24"/>
                <a:gd name="T80" fmla="*/ 19 w 21"/>
                <a:gd name="T81" fmla="*/ 17 h 24"/>
                <a:gd name="T82" fmla="*/ 18 w 21"/>
                <a:gd name="T83" fmla="*/ 18 h 24"/>
                <a:gd name="T84" fmla="*/ 18 w 21"/>
                <a:gd name="T85" fmla="*/ 19 h 24"/>
                <a:gd name="T86" fmla="*/ 17 w 21"/>
                <a:gd name="T87" fmla="*/ 20 h 24"/>
                <a:gd name="T88" fmla="*/ 16 w 21"/>
                <a:gd name="T89" fmla="*/ 20 h 24"/>
                <a:gd name="T90" fmla="*/ 15 w 21"/>
                <a:gd name="T91" fmla="*/ 21 h 24"/>
                <a:gd name="T92" fmla="*/ 14 w 21"/>
                <a:gd name="T93" fmla="*/ 21 h 24"/>
                <a:gd name="T94" fmla="*/ 12 w 21"/>
                <a:gd name="T95" fmla="*/ 21 h 24"/>
                <a:gd name="T96" fmla="*/ 12 w 21"/>
                <a:gd name="T97" fmla="*/ 21 h 24"/>
                <a:gd name="T98" fmla="*/ 10 w 21"/>
                <a:gd name="T99" fmla="*/ 21 h 24"/>
                <a:gd name="T100" fmla="*/ 2 w 21"/>
                <a:gd name="T101" fmla="*/ 23 h 24"/>
                <a:gd name="T102" fmla="*/ 2 w 21"/>
                <a:gd name="T103" fmla="*/ 21 h 24"/>
                <a:gd name="T104" fmla="*/ 3 w 21"/>
                <a:gd name="T105" fmla="*/ 21 h 24"/>
                <a:gd name="T106" fmla="*/ 4 w 21"/>
                <a:gd name="T107" fmla="*/ 21 h 24"/>
                <a:gd name="T108" fmla="*/ 5 w 21"/>
                <a:gd name="T109" fmla="*/ 21 h 24"/>
                <a:gd name="T110" fmla="*/ 5 w 21"/>
                <a:gd name="T111" fmla="*/ 20 h 24"/>
                <a:gd name="T112" fmla="*/ 5 w 21"/>
                <a:gd name="T113" fmla="*/ 19 h 24"/>
                <a:gd name="T114" fmla="*/ 5 w 21"/>
                <a:gd name="T115" fmla="*/ 18 h 24"/>
                <a:gd name="T116" fmla="*/ 5 w 21"/>
                <a:gd name="T117" fmla="*/ 17 h 24"/>
                <a:gd name="T118" fmla="*/ 2 w 21"/>
                <a:gd name="T11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24">
                  <a:moveTo>
                    <a:pt x="2" y="6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8" name="Freeform 572"/>
            <p:cNvSpPr>
              <a:spLocks/>
            </p:cNvSpPr>
            <p:nvPr/>
          </p:nvSpPr>
          <p:spPr bwMode="auto">
            <a:xfrm>
              <a:off x="862" y="3850"/>
              <a:ext cx="20" cy="24"/>
            </a:xfrm>
            <a:custGeom>
              <a:avLst/>
              <a:gdLst>
                <a:gd name="T0" fmla="*/ 16 w 20"/>
                <a:gd name="T1" fmla="*/ 14 h 24"/>
                <a:gd name="T2" fmla="*/ 16 w 20"/>
                <a:gd name="T3" fmla="*/ 17 h 24"/>
                <a:gd name="T4" fmla="*/ 15 w 20"/>
                <a:gd name="T5" fmla="*/ 19 h 24"/>
                <a:gd name="T6" fmla="*/ 13 w 20"/>
                <a:gd name="T7" fmla="*/ 21 h 24"/>
                <a:gd name="T8" fmla="*/ 11 w 20"/>
                <a:gd name="T9" fmla="*/ 21 h 24"/>
                <a:gd name="T10" fmla="*/ 8 w 20"/>
                <a:gd name="T11" fmla="*/ 21 h 24"/>
                <a:gd name="T12" fmla="*/ 7 w 20"/>
                <a:gd name="T13" fmla="*/ 19 h 24"/>
                <a:gd name="T14" fmla="*/ 5 w 20"/>
                <a:gd name="T15" fmla="*/ 17 h 24"/>
                <a:gd name="T16" fmla="*/ 5 w 20"/>
                <a:gd name="T17" fmla="*/ 14 h 24"/>
                <a:gd name="T18" fmla="*/ 4 w 20"/>
                <a:gd name="T19" fmla="*/ 12 h 24"/>
                <a:gd name="T20" fmla="*/ 3 w 20"/>
                <a:gd name="T21" fmla="*/ 10 h 24"/>
                <a:gd name="T22" fmla="*/ 3 w 20"/>
                <a:gd name="T23" fmla="*/ 7 h 24"/>
                <a:gd name="T24" fmla="*/ 4 w 20"/>
                <a:gd name="T25" fmla="*/ 5 h 24"/>
                <a:gd name="T26" fmla="*/ 5 w 20"/>
                <a:gd name="T27" fmla="*/ 2 h 24"/>
                <a:gd name="T28" fmla="*/ 7 w 20"/>
                <a:gd name="T29" fmla="*/ 2 h 24"/>
                <a:gd name="T30" fmla="*/ 9 w 20"/>
                <a:gd name="T31" fmla="*/ 2 h 24"/>
                <a:gd name="T32" fmla="*/ 11 w 20"/>
                <a:gd name="T33" fmla="*/ 2 h 24"/>
                <a:gd name="T34" fmla="*/ 14 w 20"/>
                <a:gd name="T35" fmla="*/ 5 h 24"/>
                <a:gd name="T36" fmla="*/ 14 w 20"/>
                <a:gd name="T37" fmla="*/ 7 h 24"/>
                <a:gd name="T38" fmla="*/ 16 w 20"/>
                <a:gd name="T39" fmla="*/ 10 h 24"/>
                <a:gd name="T40" fmla="*/ 19 w 20"/>
                <a:gd name="T41" fmla="*/ 10 h 24"/>
                <a:gd name="T42" fmla="*/ 18 w 20"/>
                <a:gd name="T43" fmla="*/ 8 h 24"/>
                <a:gd name="T44" fmla="*/ 17 w 20"/>
                <a:gd name="T45" fmla="*/ 6 h 24"/>
                <a:gd name="T46" fmla="*/ 15 w 20"/>
                <a:gd name="T47" fmla="*/ 3 h 24"/>
                <a:gd name="T48" fmla="*/ 12 w 20"/>
                <a:gd name="T49" fmla="*/ 2 h 24"/>
                <a:gd name="T50" fmla="*/ 10 w 20"/>
                <a:gd name="T51" fmla="*/ 1 h 24"/>
                <a:gd name="T52" fmla="*/ 7 w 20"/>
                <a:gd name="T53" fmla="*/ 1 h 24"/>
                <a:gd name="T54" fmla="*/ 4 w 20"/>
                <a:gd name="T55" fmla="*/ 2 h 24"/>
                <a:gd name="T56" fmla="*/ 2 w 20"/>
                <a:gd name="T57" fmla="*/ 4 h 24"/>
                <a:gd name="T58" fmla="*/ 1 w 20"/>
                <a:gd name="T59" fmla="*/ 7 h 24"/>
                <a:gd name="T60" fmla="*/ 0 w 20"/>
                <a:gd name="T61" fmla="*/ 10 h 24"/>
                <a:gd name="T62" fmla="*/ 0 w 20"/>
                <a:gd name="T63" fmla="*/ 13 h 24"/>
                <a:gd name="T64" fmla="*/ 2 w 20"/>
                <a:gd name="T65" fmla="*/ 16 h 24"/>
                <a:gd name="T66" fmla="*/ 3 w 20"/>
                <a:gd name="T67" fmla="*/ 19 h 24"/>
                <a:gd name="T68" fmla="*/ 5 w 20"/>
                <a:gd name="T69" fmla="*/ 21 h 24"/>
                <a:gd name="T70" fmla="*/ 8 w 20"/>
                <a:gd name="T71" fmla="*/ 22 h 24"/>
                <a:gd name="T72" fmla="*/ 10 w 20"/>
                <a:gd name="T73" fmla="*/ 23 h 24"/>
                <a:gd name="T74" fmla="*/ 13 w 20"/>
                <a:gd name="T75" fmla="*/ 22 h 24"/>
                <a:gd name="T76" fmla="*/ 15 w 20"/>
                <a:gd name="T77" fmla="*/ 21 h 24"/>
                <a:gd name="T78" fmla="*/ 17 w 20"/>
                <a:gd name="T79" fmla="*/ 19 h 24"/>
                <a:gd name="T80" fmla="*/ 18 w 20"/>
                <a:gd name="T81" fmla="*/ 17 h 24"/>
                <a:gd name="T82" fmla="*/ 19 w 20"/>
                <a:gd name="T83" fmla="*/ 14 h 24"/>
                <a:gd name="T84" fmla="*/ 19 w 20"/>
                <a:gd name="T8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24">
                  <a:moveTo>
                    <a:pt x="16" y="13"/>
                  </a:move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9" name="Freeform 573"/>
            <p:cNvSpPr>
              <a:spLocks/>
            </p:cNvSpPr>
            <p:nvPr/>
          </p:nvSpPr>
          <p:spPr bwMode="auto">
            <a:xfrm>
              <a:off x="885" y="3843"/>
              <a:ext cx="24" cy="25"/>
            </a:xfrm>
            <a:custGeom>
              <a:avLst/>
              <a:gdLst>
                <a:gd name="T0" fmla="*/ 22 w 24"/>
                <a:gd name="T1" fmla="*/ 11 h 25"/>
                <a:gd name="T2" fmla="*/ 21 w 24"/>
                <a:gd name="T3" fmla="*/ 12 h 25"/>
                <a:gd name="T4" fmla="*/ 21 w 24"/>
                <a:gd name="T5" fmla="*/ 13 h 25"/>
                <a:gd name="T6" fmla="*/ 21 w 24"/>
                <a:gd name="T7" fmla="*/ 14 h 25"/>
                <a:gd name="T8" fmla="*/ 21 w 24"/>
                <a:gd name="T9" fmla="*/ 14 h 25"/>
                <a:gd name="T10" fmla="*/ 21 w 24"/>
                <a:gd name="T11" fmla="*/ 15 h 25"/>
                <a:gd name="T12" fmla="*/ 21 w 24"/>
                <a:gd name="T13" fmla="*/ 16 h 25"/>
                <a:gd name="T14" fmla="*/ 20 w 24"/>
                <a:gd name="T15" fmla="*/ 16 h 25"/>
                <a:gd name="T16" fmla="*/ 20 w 24"/>
                <a:gd name="T17" fmla="*/ 17 h 25"/>
                <a:gd name="T18" fmla="*/ 19 w 24"/>
                <a:gd name="T19" fmla="*/ 18 h 25"/>
                <a:gd name="T20" fmla="*/ 18 w 24"/>
                <a:gd name="T21" fmla="*/ 18 h 25"/>
                <a:gd name="T22" fmla="*/ 18 w 24"/>
                <a:gd name="T23" fmla="*/ 18 h 25"/>
                <a:gd name="T24" fmla="*/ 17 w 24"/>
                <a:gd name="T25" fmla="*/ 18 h 25"/>
                <a:gd name="T26" fmla="*/ 17 w 24"/>
                <a:gd name="T27" fmla="*/ 18 h 25"/>
                <a:gd name="T28" fmla="*/ 17 w 24"/>
                <a:gd name="T29" fmla="*/ 19 h 25"/>
                <a:gd name="T30" fmla="*/ 16 w 24"/>
                <a:gd name="T31" fmla="*/ 19 h 25"/>
                <a:gd name="T32" fmla="*/ 15 w 24"/>
                <a:gd name="T33" fmla="*/ 19 h 25"/>
                <a:gd name="T34" fmla="*/ 14 w 24"/>
                <a:gd name="T35" fmla="*/ 19 h 25"/>
                <a:gd name="T36" fmla="*/ 13 w 24"/>
                <a:gd name="T37" fmla="*/ 19 h 25"/>
                <a:gd name="T38" fmla="*/ 13 w 24"/>
                <a:gd name="T39" fmla="*/ 18 h 25"/>
                <a:gd name="T40" fmla="*/ 13 w 24"/>
                <a:gd name="T41" fmla="*/ 18 h 25"/>
                <a:gd name="T42" fmla="*/ 13 w 24"/>
                <a:gd name="T43" fmla="*/ 18 h 25"/>
                <a:gd name="T44" fmla="*/ 13 w 24"/>
                <a:gd name="T45" fmla="*/ 17 h 25"/>
                <a:gd name="T46" fmla="*/ 7 w 24"/>
                <a:gd name="T47" fmla="*/ 6 h 25"/>
                <a:gd name="T48" fmla="*/ 7 w 24"/>
                <a:gd name="T49" fmla="*/ 5 h 25"/>
                <a:gd name="T50" fmla="*/ 7 w 24"/>
                <a:gd name="T51" fmla="*/ 4 h 25"/>
                <a:gd name="T52" fmla="*/ 6 w 24"/>
                <a:gd name="T53" fmla="*/ 4 h 25"/>
                <a:gd name="T54" fmla="*/ 6 w 24"/>
                <a:gd name="T55" fmla="*/ 3 h 25"/>
                <a:gd name="T56" fmla="*/ 6 w 24"/>
                <a:gd name="T57" fmla="*/ 2 h 25"/>
                <a:gd name="T58" fmla="*/ 6 w 24"/>
                <a:gd name="T59" fmla="*/ 2 h 25"/>
                <a:gd name="T60" fmla="*/ 7 w 24"/>
                <a:gd name="T61" fmla="*/ 2 h 25"/>
                <a:gd name="T62" fmla="*/ 7 w 24"/>
                <a:gd name="T63" fmla="*/ 1 h 25"/>
                <a:gd name="T64" fmla="*/ 8 w 24"/>
                <a:gd name="T65" fmla="*/ 1 h 25"/>
                <a:gd name="T66" fmla="*/ 8 w 24"/>
                <a:gd name="T67" fmla="*/ 0 h 25"/>
                <a:gd name="T68" fmla="*/ 0 w 24"/>
                <a:gd name="T69" fmla="*/ 3 h 25"/>
                <a:gd name="T70" fmla="*/ 0 w 24"/>
                <a:gd name="T71" fmla="*/ 4 h 25"/>
                <a:gd name="T72" fmla="*/ 1 w 24"/>
                <a:gd name="T73" fmla="*/ 4 h 25"/>
                <a:gd name="T74" fmla="*/ 2 w 24"/>
                <a:gd name="T75" fmla="*/ 4 h 25"/>
                <a:gd name="T76" fmla="*/ 2 w 24"/>
                <a:gd name="T77" fmla="*/ 4 h 25"/>
                <a:gd name="T78" fmla="*/ 3 w 24"/>
                <a:gd name="T79" fmla="*/ 4 h 25"/>
                <a:gd name="T80" fmla="*/ 3 w 24"/>
                <a:gd name="T81" fmla="*/ 5 h 25"/>
                <a:gd name="T82" fmla="*/ 4 w 24"/>
                <a:gd name="T83" fmla="*/ 5 h 25"/>
                <a:gd name="T84" fmla="*/ 4 w 24"/>
                <a:gd name="T85" fmla="*/ 6 h 25"/>
                <a:gd name="T86" fmla="*/ 5 w 24"/>
                <a:gd name="T87" fmla="*/ 6 h 25"/>
                <a:gd name="T88" fmla="*/ 5 w 24"/>
                <a:gd name="T89" fmla="*/ 7 h 25"/>
                <a:gd name="T90" fmla="*/ 10 w 24"/>
                <a:gd name="T91" fmla="*/ 18 h 25"/>
                <a:gd name="T92" fmla="*/ 10 w 24"/>
                <a:gd name="T93" fmla="*/ 18 h 25"/>
                <a:gd name="T94" fmla="*/ 10 w 24"/>
                <a:gd name="T95" fmla="*/ 19 h 25"/>
                <a:gd name="T96" fmla="*/ 10 w 24"/>
                <a:gd name="T97" fmla="*/ 19 h 25"/>
                <a:gd name="T98" fmla="*/ 10 w 24"/>
                <a:gd name="T99" fmla="*/ 20 h 25"/>
                <a:gd name="T100" fmla="*/ 10 w 24"/>
                <a:gd name="T101" fmla="*/ 21 h 25"/>
                <a:gd name="T102" fmla="*/ 10 w 24"/>
                <a:gd name="T103" fmla="*/ 22 h 25"/>
                <a:gd name="T104" fmla="*/ 9 w 24"/>
                <a:gd name="T105" fmla="*/ 22 h 25"/>
                <a:gd name="T106" fmla="*/ 9 w 24"/>
                <a:gd name="T107" fmla="*/ 22 h 25"/>
                <a:gd name="T108" fmla="*/ 8 w 24"/>
                <a:gd name="T109" fmla="*/ 22 h 25"/>
                <a:gd name="T110" fmla="*/ 9 w 24"/>
                <a:gd name="T111" fmla="*/ 24 h 25"/>
                <a:gd name="T112" fmla="*/ 23 w 24"/>
                <a:gd name="T113" fmla="*/ 17 h 25"/>
                <a:gd name="T114" fmla="*/ 23 w 24"/>
                <a:gd name="T115" fmla="*/ 11 h 25"/>
                <a:gd name="T116" fmla="*/ 22 w 24"/>
                <a:gd name="T11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5">
                  <a:moveTo>
                    <a:pt x="22" y="11"/>
                  </a:move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2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0" name="Freeform 574"/>
            <p:cNvSpPr>
              <a:spLocks/>
            </p:cNvSpPr>
            <p:nvPr/>
          </p:nvSpPr>
          <p:spPr bwMode="auto">
            <a:xfrm>
              <a:off x="907" y="3832"/>
              <a:ext cx="26" cy="24"/>
            </a:xfrm>
            <a:custGeom>
              <a:avLst/>
              <a:gdLst>
                <a:gd name="T0" fmla="*/ 23 w 26"/>
                <a:gd name="T1" fmla="*/ 10 h 24"/>
                <a:gd name="T2" fmla="*/ 23 w 26"/>
                <a:gd name="T3" fmla="*/ 10 h 24"/>
                <a:gd name="T4" fmla="*/ 23 w 26"/>
                <a:gd name="T5" fmla="*/ 11 h 24"/>
                <a:gd name="T6" fmla="*/ 23 w 26"/>
                <a:gd name="T7" fmla="*/ 12 h 24"/>
                <a:gd name="T8" fmla="*/ 23 w 26"/>
                <a:gd name="T9" fmla="*/ 13 h 24"/>
                <a:gd name="T10" fmla="*/ 23 w 26"/>
                <a:gd name="T11" fmla="*/ 13 h 24"/>
                <a:gd name="T12" fmla="*/ 23 w 26"/>
                <a:gd name="T13" fmla="*/ 14 h 24"/>
                <a:gd name="T14" fmla="*/ 22 w 26"/>
                <a:gd name="T15" fmla="*/ 14 h 24"/>
                <a:gd name="T16" fmla="*/ 22 w 26"/>
                <a:gd name="T17" fmla="*/ 15 h 24"/>
                <a:gd name="T18" fmla="*/ 21 w 26"/>
                <a:gd name="T19" fmla="*/ 16 h 24"/>
                <a:gd name="T20" fmla="*/ 20 w 26"/>
                <a:gd name="T21" fmla="*/ 17 h 24"/>
                <a:gd name="T22" fmla="*/ 19 w 26"/>
                <a:gd name="T23" fmla="*/ 17 h 24"/>
                <a:gd name="T24" fmla="*/ 19 w 26"/>
                <a:gd name="T25" fmla="*/ 17 h 24"/>
                <a:gd name="T26" fmla="*/ 19 w 26"/>
                <a:gd name="T27" fmla="*/ 17 h 24"/>
                <a:gd name="T28" fmla="*/ 18 w 26"/>
                <a:gd name="T29" fmla="*/ 18 h 24"/>
                <a:gd name="T30" fmla="*/ 17 w 26"/>
                <a:gd name="T31" fmla="*/ 18 h 24"/>
                <a:gd name="T32" fmla="*/ 16 w 26"/>
                <a:gd name="T33" fmla="*/ 18 h 24"/>
                <a:gd name="T34" fmla="*/ 15 w 26"/>
                <a:gd name="T35" fmla="*/ 18 h 24"/>
                <a:gd name="T36" fmla="*/ 15 w 26"/>
                <a:gd name="T37" fmla="*/ 17 h 24"/>
                <a:gd name="T38" fmla="*/ 15 w 26"/>
                <a:gd name="T39" fmla="*/ 17 h 24"/>
                <a:gd name="T40" fmla="*/ 15 w 26"/>
                <a:gd name="T41" fmla="*/ 17 h 24"/>
                <a:gd name="T42" fmla="*/ 7 w 26"/>
                <a:gd name="T43" fmla="*/ 6 h 24"/>
                <a:gd name="T44" fmla="*/ 7 w 26"/>
                <a:gd name="T45" fmla="*/ 5 h 24"/>
                <a:gd name="T46" fmla="*/ 6 w 26"/>
                <a:gd name="T47" fmla="*/ 4 h 24"/>
                <a:gd name="T48" fmla="*/ 6 w 26"/>
                <a:gd name="T49" fmla="*/ 3 h 24"/>
                <a:gd name="T50" fmla="*/ 6 w 26"/>
                <a:gd name="T51" fmla="*/ 2 h 24"/>
                <a:gd name="T52" fmla="*/ 6 w 26"/>
                <a:gd name="T53" fmla="*/ 2 h 24"/>
                <a:gd name="T54" fmla="*/ 7 w 26"/>
                <a:gd name="T55" fmla="*/ 2 h 24"/>
                <a:gd name="T56" fmla="*/ 7 w 26"/>
                <a:gd name="T57" fmla="*/ 1 h 24"/>
                <a:gd name="T58" fmla="*/ 8 w 26"/>
                <a:gd name="T59" fmla="*/ 1 h 24"/>
                <a:gd name="T60" fmla="*/ 7 w 26"/>
                <a:gd name="T61" fmla="*/ 0 h 24"/>
                <a:gd name="T62" fmla="*/ 0 w 26"/>
                <a:gd name="T63" fmla="*/ 4 h 24"/>
                <a:gd name="T64" fmla="*/ 1 w 26"/>
                <a:gd name="T65" fmla="*/ 5 h 24"/>
                <a:gd name="T66" fmla="*/ 2 w 26"/>
                <a:gd name="T67" fmla="*/ 5 h 24"/>
                <a:gd name="T68" fmla="*/ 2 w 26"/>
                <a:gd name="T69" fmla="*/ 4 h 24"/>
                <a:gd name="T70" fmla="*/ 2 w 26"/>
                <a:gd name="T71" fmla="*/ 4 h 24"/>
                <a:gd name="T72" fmla="*/ 3 w 26"/>
                <a:gd name="T73" fmla="*/ 4 h 24"/>
                <a:gd name="T74" fmla="*/ 3 w 26"/>
                <a:gd name="T75" fmla="*/ 5 h 24"/>
                <a:gd name="T76" fmla="*/ 4 w 26"/>
                <a:gd name="T77" fmla="*/ 5 h 24"/>
                <a:gd name="T78" fmla="*/ 4 w 26"/>
                <a:gd name="T79" fmla="*/ 6 h 24"/>
                <a:gd name="T80" fmla="*/ 5 w 26"/>
                <a:gd name="T81" fmla="*/ 6 h 24"/>
                <a:gd name="T82" fmla="*/ 5 w 26"/>
                <a:gd name="T83" fmla="*/ 6 h 24"/>
                <a:gd name="T84" fmla="*/ 6 w 26"/>
                <a:gd name="T85" fmla="*/ 7 h 24"/>
                <a:gd name="T86" fmla="*/ 11 w 26"/>
                <a:gd name="T87" fmla="*/ 17 h 24"/>
                <a:gd name="T88" fmla="*/ 11 w 26"/>
                <a:gd name="T89" fmla="*/ 18 h 24"/>
                <a:gd name="T90" fmla="*/ 12 w 26"/>
                <a:gd name="T91" fmla="*/ 18 h 24"/>
                <a:gd name="T92" fmla="*/ 12 w 26"/>
                <a:gd name="T93" fmla="*/ 19 h 24"/>
                <a:gd name="T94" fmla="*/ 12 w 26"/>
                <a:gd name="T95" fmla="*/ 20 h 24"/>
                <a:gd name="T96" fmla="*/ 12 w 26"/>
                <a:gd name="T97" fmla="*/ 21 h 24"/>
                <a:gd name="T98" fmla="*/ 12 w 26"/>
                <a:gd name="T99" fmla="*/ 21 h 24"/>
                <a:gd name="T100" fmla="*/ 11 w 26"/>
                <a:gd name="T101" fmla="*/ 21 h 24"/>
                <a:gd name="T102" fmla="*/ 11 w 26"/>
                <a:gd name="T103" fmla="*/ 22 h 24"/>
                <a:gd name="T104" fmla="*/ 10 w 26"/>
                <a:gd name="T105" fmla="*/ 22 h 24"/>
                <a:gd name="T106" fmla="*/ 11 w 26"/>
                <a:gd name="T107" fmla="*/ 23 h 24"/>
                <a:gd name="T108" fmla="*/ 25 w 26"/>
                <a:gd name="T109" fmla="*/ 16 h 24"/>
                <a:gd name="T110" fmla="*/ 23 w 26"/>
                <a:gd name="T111" fmla="*/ 10 h 24"/>
                <a:gd name="T112" fmla="*/ 23 w 26"/>
                <a:gd name="T1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24">
                  <a:moveTo>
                    <a:pt x="23" y="10"/>
                  </a:move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23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1" name="Freeform 575"/>
            <p:cNvSpPr>
              <a:spLocks/>
            </p:cNvSpPr>
            <p:nvPr/>
          </p:nvSpPr>
          <p:spPr bwMode="auto">
            <a:xfrm>
              <a:off x="947" y="3797"/>
              <a:ext cx="33" cy="27"/>
            </a:xfrm>
            <a:custGeom>
              <a:avLst/>
              <a:gdLst>
                <a:gd name="T0" fmla="*/ 28 w 33"/>
                <a:gd name="T1" fmla="*/ 15 h 27"/>
                <a:gd name="T2" fmla="*/ 31 w 33"/>
                <a:gd name="T3" fmla="*/ 11 h 27"/>
                <a:gd name="T4" fmla="*/ 30 w 33"/>
                <a:gd name="T5" fmla="*/ 12 h 27"/>
                <a:gd name="T6" fmla="*/ 29 w 33"/>
                <a:gd name="T7" fmla="*/ 12 h 27"/>
                <a:gd name="T8" fmla="*/ 28 w 33"/>
                <a:gd name="T9" fmla="*/ 13 h 27"/>
                <a:gd name="T10" fmla="*/ 26 w 33"/>
                <a:gd name="T11" fmla="*/ 12 h 27"/>
                <a:gd name="T12" fmla="*/ 17 w 33"/>
                <a:gd name="T13" fmla="*/ 10 h 27"/>
                <a:gd name="T14" fmla="*/ 19 w 33"/>
                <a:gd name="T15" fmla="*/ 8 h 27"/>
                <a:gd name="T16" fmla="*/ 19 w 33"/>
                <a:gd name="T17" fmla="*/ 7 h 27"/>
                <a:gd name="T18" fmla="*/ 19 w 33"/>
                <a:gd name="T19" fmla="*/ 5 h 27"/>
                <a:gd name="T20" fmla="*/ 19 w 33"/>
                <a:gd name="T21" fmla="*/ 3 h 27"/>
                <a:gd name="T22" fmla="*/ 17 w 33"/>
                <a:gd name="T23" fmla="*/ 2 h 27"/>
                <a:gd name="T24" fmla="*/ 16 w 33"/>
                <a:gd name="T25" fmla="*/ 1 h 27"/>
                <a:gd name="T26" fmla="*/ 14 w 33"/>
                <a:gd name="T27" fmla="*/ 0 h 27"/>
                <a:gd name="T28" fmla="*/ 13 w 33"/>
                <a:gd name="T29" fmla="*/ 0 h 27"/>
                <a:gd name="T30" fmla="*/ 11 w 33"/>
                <a:gd name="T31" fmla="*/ 1 h 27"/>
                <a:gd name="T32" fmla="*/ 9 w 33"/>
                <a:gd name="T33" fmla="*/ 2 h 27"/>
                <a:gd name="T34" fmla="*/ 8 w 33"/>
                <a:gd name="T35" fmla="*/ 2 h 27"/>
                <a:gd name="T36" fmla="*/ 7 w 33"/>
                <a:gd name="T37" fmla="*/ 4 h 27"/>
                <a:gd name="T38" fmla="*/ 1 w 33"/>
                <a:gd name="T39" fmla="*/ 11 h 27"/>
                <a:gd name="T40" fmla="*/ 3 w 33"/>
                <a:gd name="T41" fmla="*/ 10 h 27"/>
                <a:gd name="T42" fmla="*/ 4 w 33"/>
                <a:gd name="T43" fmla="*/ 10 h 27"/>
                <a:gd name="T44" fmla="*/ 5 w 33"/>
                <a:gd name="T45" fmla="*/ 11 h 27"/>
                <a:gd name="T46" fmla="*/ 7 w 33"/>
                <a:gd name="T47" fmla="*/ 12 h 27"/>
                <a:gd name="T48" fmla="*/ 16 w 33"/>
                <a:gd name="T49" fmla="*/ 20 h 27"/>
                <a:gd name="T50" fmla="*/ 17 w 33"/>
                <a:gd name="T51" fmla="*/ 21 h 27"/>
                <a:gd name="T52" fmla="*/ 18 w 33"/>
                <a:gd name="T53" fmla="*/ 23 h 27"/>
                <a:gd name="T54" fmla="*/ 17 w 33"/>
                <a:gd name="T55" fmla="*/ 24 h 27"/>
                <a:gd name="T56" fmla="*/ 16 w 33"/>
                <a:gd name="T57" fmla="*/ 25 h 27"/>
                <a:gd name="T58" fmla="*/ 24 w 33"/>
                <a:gd name="T59" fmla="*/ 20 h 27"/>
                <a:gd name="T60" fmla="*/ 22 w 33"/>
                <a:gd name="T61" fmla="*/ 20 h 27"/>
                <a:gd name="T62" fmla="*/ 21 w 33"/>
                <a:gd name="T63" fmla="*/ 20 h 27"/>
                <a:gd name="T64" fmla="*/ 20 w 33"/>
                <a:gd name="T65" fmla="*/ 20 h 27"/>
                <a:gd name="T66" fmla="*/ 19 w 33"/>
                <a:gd name="T67" fmla="*/ 19 h 27"/>
                <a:gd name="T68" fmla="*/ 19 w 33"/>
                <a:gd name="T69" fmla="*/ 18 h 27"/>
                <a:gd name="T70" fmla="*/ 13 w 33"/>
                <a:gd name="T7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27">
                  <a:moveTo>
                    <a:pt x="15" y="13"/>
                  </a:moveTo>
                  <a:lnTo>
                    <a:pt x="28" y="15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3" y="14"/>
                  </a:lnTo>
                  <a:lnTo>
                    <a:pt x="1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2" name="Freeform 576"/>
            <p:cNvSpPr>
              <a:spLocks/>
            </p:cNvSpPr>
            <p:nvPr/>
          </p:nvSpPr>
          <p:spPr bwMode="auto">
            <a:xfrm>
              <a:off x="955" y="3800"/>
              <a:ext cx="7" cy="8"/>
            </a:xfrm>
            <a:custGeom>
              <a:avLst/>
              <a:gdLst>
                <a:gd name="T0" fmla="*/ 1 w 7"/>
                <a:gd name="T1" fmla="*/ 4 h 8"/>
                <a:gd name="T2" fmla="*/ 1 w 7"/>
                <a:gd name="T3" fmla="*/ 4 h 8"/>
                <a:gd name="T4" fmla="*/ 1 w 7"/>
                <a:gd name="T5" fmla="*/ 4 h 8"/>
                <a:gd name="T6" fmla="*/ 0 w 7"/>
                <a:gd name="T7" fmla="*/ 4 h 8"/>
                <a:gd name="T8" fmla="*/ 0 w 7"/>
                <a:gd name="T9" fmla="*/ 3 h 8"/>
                <a:gd name="T10" fmla="*/ 0 w 7"/>
                <a:gd name="T11" fmla="*/ 3 h 8"/>
                <a:gd name="T12" fmla="*/ 0 w 7"/>
                <a:gd name="T13" fmla="*/ 2 h 8"/>
                <a:gd name="T14" fmla="*/ 1 w 7"/>
                <a:gd name="T15" fmla="*/ 2 h 8"/>
                <a:gd name="T16" fmla="*/ 1 w 7"/>
                <a:gd name="T17" fmla="*/ 1 h 8"/>
                <a:gd name="T18" fmla="*/ 2 w 7"/>
                <a:gd name="T19" fmla="*/ 1 h 8"/>
                <a:gd name="T20" fmla="*/ 2 w 7"/>
                <a:gd name="T21" fmla="*/ 1 h 8"/>
                <a:gd name="T22" fmla="*/ 2 w 7"/>
                <a:gd name="T23" fmla="*/ 0 h 8"/>
                <a:gd name="T24" fmla="*/ 3 w 7"/>
                <a:gd name="T25" fmla="*/ 0 h 8"/>
                <a:gd name="T26" fmla="*/ 3 w 7"/>
                <a:gd name="T27" fmla="*/ 0 h 8"/>
                <a:gd name="T28" fmla="*/ 4 w 7"/>
                <a:gd name="T29" fmla="*/ 0 h 8"/>
                <a:gd name="T30" fmla="*/ 4 w 7"/>
                <a:gd name="T31" fmla="*/ 1 h 8"/>
                <a:gd name="T32" fmla="*/ 5 w 7"/>
                <a:gd name="T33" fmla="*/ 1 h 8"/>
                <a:gd name="T34" fmla="*/ 5 w 7"/>
                <a:gd name="T35" fmla="*/ 1 h 8"/>
                <a:gd name="T36" fmla="*/ 6 w 7"/>
                <a:gd name="T37" fmla="*/ 2 h 8"/>
                <a:gd name="T38" fmla="*/ 6 w 7"/>
                <a:gd name="T39" fmla="*/ 2 h 8"/>
                <a:gd name="T40" fmla="*/ 6 w 7"/>
                <a:gd name="T41" fmla="*/ 3 h 8"/>
                <a:gd name="T42" fmla="*/ 6 w 7"/>
                <a:gd name="T43" fmla="*/ 3 h 8"/>
                <a:gd name="T44" fmla="*/ 6 w 7"/>
                <a:gd name="T45" fmla="*/ 4 h 8"/>
                <a:gd name="T46" fmla="*/ 6 w 7"/>
                <a:gd name="T47" fmla="*/ 4 h 8"/>
                <a:gd name="T48" fmla="*/ 6 w 7"/>
                <a:gd name="T49" fmla="*/ 5 h 8"/>
                <a:gd name="T50" fmla="*/ 5 w 7"/>
                <a:gd name="T51" fmla="*/ 5 h 8"/>
                <a:gd name="T52" fmla="*/ 5 w 7"/>
                <a:gd name="T53" fmla="*/ 5 h 8"/>
                <a:gd name="T54" fmla="*/ 5 w 7"/>
                <a:gd name="T55" fmla="*/ 6 h 8"/>
                <a:gd name="T56" fmla="*/ 5 w 7"/>
                <a:gd name="T57" fmla="*/ 6 h 8"/>
                <a:gd name="T58" fmla="*/ 5 w 7"/>
                <a:gd name="T59" fmla="*/ 6 h 8"/>
                <a:gd name="T60" fmla="*/ 4 w 7"/>
                <a:gd name="T61" fmla="*/ 7 h 8"/>
                <a:gd name="T62" fmla="*/ 1 w 7"/>
                <a:gd name="T6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3" name="Freeform 577"/>
            <p:cNvSpPr>
              <a:spLocks/>
            </p:cNvSpPr>
            <p:nvPr/>
          </p:nvSpPr>
          <p:spPr bwMode="auto">
            <a:xfrm>
              <a:off x="935" y="3816"/>
              <a:ext cx="24" cy="27"/>
            </a:xfrm>
            <a:custGeom>
              <a:avLst/>
              <a:gdLst>
                <a:gd name="T0" fmla="*/ 6 w 24"/>
                <a:gd name="T1" fmla="*/ 15 h 27"/>
                <a:gd name="T2" fmla="*/ 7 w 24"/>
                <a:gd name="T3" fmla="*/ 17 h 27"/>
                <a:gd name="T4" fmla="*/ 7 w 24"/>
                <a:gd name="T5" fmla="*/ 18 h 27"/>
                <a:gd name="T6" fmla="*/ 7 w 24"/>
                <a:gd name="T7" fmla="*/ 19 h 27"/>
                <a:gd name="T8" fmla="*/ 7 w 24"/>
                <a:gd name="T9" fmla="*/ 20 h 27"/>
                <a:gd name="T10" fmla="*/ 8 w 24"/>
                <a:gd name="T11" fmla="*/ 20 h 27"/>
                <a:gd name="T12" fmla="*/ 8 w 24"/>
                <a:gd name="T13" fmla="*/ 20 h 27"/>
                <a:gd name="T14" fmla="*/ 8 w 24"/>
                <a:gd name="T15" fmla="*/ 21 h 27"/>
                <a:gd name="T16" fmla="*/ 9 w 24"/>
                <a:gd name="T17" fmla="*/ 21 h 27"/>
                <a:gd name="T18" fmla="*/ 9 w 24"/>
                <a:gd name="T19" fmla="*/ 22 h 27"/>
                <a:gd name="T20" fmla="*/ 10 w 24"/>
                <a:gd name="T21" fmla="*/ 22 h 27"/>
                <a:gd name="T22" fmla="*/ 10 w 24"/>
                <a:gd name="T23" fmla="*/ 22 h 27"/>
                <a:gd name="T24" fmla="*/ 10 w 24"/>
                <a:gd name="T25" fmla="*/ 21 h 27"/>
                <a:gd name="T26" fmla="*/ 11 w 24"/>
                <a:gd name="T27" fmla="*/ 21 h 27"/>
                <a:gd name="T28" fmla="*/ 12 w 24"/>
                <a:gd name="T29" fmla="*/ 22 h 27"/>
                <a:gd name="T30" fmla="*/ 6 w 24"/>
                <a:gd name="T31" fmla="*/ 26 h 27"/>
                <a:gd name="T32" fmla="*/ 6 w 24"/>
                <a:gd name="T33" fmla="*/ 25 h 27"/>
                <a:gd name="T34" fmla="*/ 6 w 24"/>
                <a:gd name="T35" fmla="*/ 24 h 27"/>
                <a:gd name="T36" fmla="*/ 6 w 24"/>
                <a:gd name="T37" fmla="*/ 24 h 27"/>
                <a:gd name="T38" fmla="*/ 6 w 24"/>
                <a:gd name="T39" fmla="*/ 23 h 27"/>
                <a:gd name="T40" fmla="*/ 6 w 24"/>
                <a:gd name="T41" fmla="*/ 22 h 27"/>
                <a:gd name="T42" fmla="*/ 6 w 24"/>
                <a:gd name="T43" fmla="*/ 21 h 27"/>
                <a:gd name="T44" fmla="*/ 6 w 24"/>
                <a:gd name="T45" fmla="*/ 20 h 27"/>
                <a:gd name="T46" fmla="*/ 6 w 24"/>
                <a:gd name="T47" fmla="*/ 20 h 27"/>
                <a:gd name="T48" fmla="*/ 0 w 24"/>
                <a:gd name="T49" fmla="*/ 2 h 27"/>
                <a:gd name="T50" fmla="*/ 2 w 24"/>
                <a:gd name="T51" fmla="*/ 0 h 27"/>
                <a:gd name="T52" fmla="*/ 16 w 24"/>
                <a:gd name="T53" fmla="*/ 10 h 27"/>
                <a:gd name="T54" fmla="*/ 17 w 24"/>
                <a:gd name="T55" fmla="*/ 10 h 27"/>
                <a:gd name="T56" fmla="*/ 17 w 24"/>
                <a:gd name="T57" fmla="*/ 11 h 27"/>
                <a:gd name="T58" fmla="*/ 17 w 24"/>
                <a:gd name="T59" fmla="*/ 11 h 27"/>
                <a:gd name="T60" fmla="*/ 17 w 24"/>
                <a:gd name="T61" fmla="*/ 11 h 27"/>
                <a:gd name="T62" fmla="*/ 19 w 24"/>
                <a:gd name="T63" fmla="*/ 11 h 27"/>
                <a:gd name="T64" fmla="*/ 20 w 24"/>
                <a:gd name="T65" fmla="*/ 12 h 27"/>
                <a:gd name="T66" fmla="*/ 21 w 24"/>
                <a:gd name="T67" fmla="*/ 12 h 27"/>
                <a:gd name="T68" fmla="*/ 21 w 24"/>
                <a:gd name="T69" fmla="*/ 12 h 27"/>
                <a:gd name="T70" fmla="*/ 22 w 24"/>
                <a:gd name="T71" fmla="*/ 12 h 27"/>
                <a:gd name="T72" fmla="*/ 23 w 24"/>
                <a:gd name="T73" fmla="*/ 12 h 27"/>
                <a:gd name="T74" fmla="*/ 23 w 24"/>
                <a:gd name="T75" fmla="*/ 13 h 27"/>
                <a:gd name="T76" fmla="*/ 16 w 24"/>
                <a:gd name="T77" fmla="*/ 18 h 27"/>
                <a:gd name="T78" fmla="*/ 16 w 24"/>
                <a:gd name="T79" fmla="*/ 17 h 27"/>
                <a:gd name="T80" fmla="*/ 16 w 24"/>
                <a:gd name="T81" fmla="*/ 16 h 27"/>
                <a:gd name="T82" fmla="*/ 17 w 24"/>
                <a:gd name="T83" fmla="*/ 16 h 27"/>
                <a:gd name="T84" fmla="*/ 17 w 24"/>
                <a:gd name="T85" fmla="*/ 15 h 27"/>
                <a:gd name="T86" fmla="*/ 17 w 24"/>
                <a:gd name="T87" fmla="*/ 15 h 27"/>
                <a:gd name="T88" fmla="*/ 17 w 24"/>
                <a:gd name="T89" fmla="*/ 15 h 27"/>
                <a:gd name="T90" fmla="*/ 17 w 24"/>
                <a:gd name="T91" fmla="*/ 15 h 27"/>
                <a:gd name="T92" fmla="*/ 17 w 24"/>
                <a:gd name="T93" fmla="*/ 14 h 27"/>
                <a:gd name="T94" fmla="*/ 16 w 24"/>
                <a:gd name="T95" fmla="*/ 14 h 27"/>
                <a:gd name="T96" fmla="*/ 12 w 24"/>
                <a:gd name="T97" fmla="*/ 11 h 27"/>
                <a:gd name="T98" fmla="*/ 6 w 24"/>
                <a:gd name="T9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" h="27">
                  <a:moveTo>
                    <a:pt x="6" y="15"/>
                  </a:move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2" y="11"/>
                  </a:lnTo>
                  <a:lnTo>
                    <a:pt x="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4" name="Freeform 578"/>
            <p:cNvSpPr>
              <a:spLocks/>
            </p:cNvSpPr>
            <p:nvPr/>
          </p:nvSpPr>
          <p:spPr bwMode="auto">
            <a:xfrm>
              <a:off x="937" y="3821"/>
              <a:ext cx="7" cy="7"/>
            </a:xfrm>
            <a:custGeom>
              <a:avLst/>
              <a:gdLst>
                <a:gd name="T0" fmla="*/ 6 w 7"/>
                <a:gd name="T1" fmla="*/ 4 h 7"/>
                <a:gd name="T2" fmla="*/ 0 w 7"/>
                <a:gd name="T3" fmla="*/ 0 h 7"/>
                <a:gd name="T4" fmla="*/ 3 w 7"/>
                <a:gd name="T5" fmla="*/ 6 h 7"/>
                <a:gd name="T6" fmla="*/ 6 w 7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6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5" name="Freeform 579"/>
            <p:cNvSpPr>
              <a:spLocks/>
            </p:cNvSpPr>
            <p:nvPr/>
          </p:nvSpPr>
          <p:spPr bwMode="auto">
            <a:xfrm>
              <a:off x="810" y="3536"/>
              <a:ext cx="3" cy="4"/>
            </a:xfrm>
            <a:custGeom>
              <a:avLst/>
              <a:gdLst>
                <a:gd name="T0" fmla="*/ 2 w 3"/>
                <a:gd name="T1" fmla="*/ 2 h 4"/>
                <a:gd name="T2" fmla="*/ 2 w 3"/>
                <a:gd name="T3" fmla="*/ 2 h 4"/>
                <a:gd name="T4" fmla="*/ 2 w 3"/>
                <a:gd name="T5" fmla="*/ 3 h 4"/>
                <a:gd name="T6" fmla="*/ 2 w 3"/>
                <a:gd name="T7" fmla="*/ 3 h 4"/>
                <a:gd name="T8" fmla="*/ 1 w 3"/>
                <a:gd name="T9" fmla="*/ 3 h 4"/>
                <a:gd name="T10" fmla="*/ 1 w 3"/>
                <a:gd name="T11" fmla="*/ 2 h 4"/>
                <a:gd name="T12" fmla="*/ 1 w 3"/>
                <a:gd name="T13" fmla="*/ 2 h 4"/>
                <a:gd name="T14" fmla="*/ 1 w 3"/>
                <a:gd name="T15" fmla="*/ 2 h 4"/>
                <a:gd name="T16" fmla="*/ 0 w 3"/>
                <a:gd name="T17" fmla="*/ 2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0 h 4"/>
                <a:gd name="T24" fmla="*/ 1 w 3"/>
                <a:gd name="T25" fmla="*/ 0 h 4"/>
                <a:gd name="T26" fmla="*/ 1 w 3"/>
                <a:gd name="T27" fmla="*/ 0 h 4"/>
                <a:gd name="T28" fmla="*/ 1 w 3"/>
                <a:gd name="T29" fmla="*/ 1 h 4"/>
                <a:gd name="T30" fmla="*/ 1 w 3"/>
                <a:gd name="T31" fmla="*/ 2 h 4"/>
                <a:gd name="T32" fmla="*/ 1 w 3"/>
                <a:gd name="T33" fmla="*/ 2 h 4"/>
                <a:gd name="T34" fmla="*/ 2 w 3"/>
                <a:gd name="T3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6" name="Freeform 580"/>
            <p:cNvSpPr>
              <a:spLocks/>
            </p:cNvSpPr>
            <p:nvPr/>
          </p:nvSpPr>
          <p:spPr bwMode="auto">
            <a:xfrm>
              <a:off x="810" y="3539"/>
              <a:ext cx="9" cy="4"/>
            </a:xfrm>
            <a:custGeom>
              <a:avLst/>
              <a:gdLst>
                <a:gd name="T0" fmla="*/ 8 w 9"/>
                <a:gd name="T1" fmla="*/ 1 h 4"/>
                <a:gd name="T2" fmla="*/ 8 w 9"/>
                <a:gd name="T3" fmla="*/ 1 h 4"/>
                <a:gd name="T4" fmla="*/ 7 w 9"/>
                <a:gd name="T5" fmla="*/ 0 h 4"/>
                <a:gd name="T6" fmla="*/ 6 w 9"/>
                <a:gd name="T7" fmla="*/ 0 h 4"/>
                <a:gd name="T8" fmla="*/ 5 w 9"/>
                <a:gd name="T9" fmla="*/ 0 h 4"/>
                <a:gd name="T10" fmla="*/ 4 w 9"/>
                <a:gd name="T11" fmla="*/ 1 h 4"/>
                <a:gd name="T12" fmla="*/ 3 w 9"/>
                <a:gd name="T13" fmla="*/ 1 h 4"/>
                <a:gd name="T14" fmla="*/ 2 w 9"/>
                <a:gd name="T15" fmla="*/ 1 h 4"/>
                <a:gd name="T16" fmla="*/ 1 w 9"/>
                <a:gd name="T17" fmla="*/ 1 h 4"/>
                <a:gd name="T18" fmla="*/ 1 w 9"/>
                <a:gd name="T19" fmla="*/ 2 h 4"/>
                <a:gd name="T20" fmla="*/ 0 w 9"/>
                <a:gd name="T21" fmla="*/ 2 h 4"/>
                <a:gd name="T22" fmla="*/ 1 w 9"/>
                <a:gd name="T23" fmla="*/ 3 h 4"/>
                <a:gd name="T24" fmla="*/ 2 w 9"/>
                <a:gd name="T25" fmla="*/ 3 h 4"/>
                <a:gd name="T26" fmla="*/ 3 w 9"/>
                <a:gd name="T27" fmla="*/ 3 h 4"/>
                <a:gd name="T28" fmla="*/ 3 w 9"/>
                <a:gd name="T29" fmla="*/ 2 h 4"/>
                <a:gd name="T30" fmla="*/ 3 w 9"/>
                <a:gd name="T31" fmla="*/ 1 h 4"/>
                <a:gd name="T32" fmla="*/ 4 w 9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7" name="Freeform 581"/>
            <p:cNvSpPr>
              <a:spLocks/>
            </p:cNvSpPr>
            <p:nvPr/>
          </p:nvSpPr>
          <p:spPr bwMode="auto">
            <a:xfrm>
              <a:off x="638" y="3519"/>
              <a:ext cx="199" cy="255"/>
            </a:xfrm>
            <a:custGeom>
              <a:avLst/>
              <a:gdLst>
                <a:gd name="T0" fmla="*/ 169 w 199"/>
                <a:gd name="T1" fmla="*/ 17 h 255"/>
                <a:gd name="T2" fmla="*/ 163 w 199"/>
                <a:gd name="T3" fmla="*/ 20 h 255"/>
                <a:gd name="T4" fmla="*/ 157 w 199"/>
                <a:gd name="T5" fmla="*/ 21 h 255"/>
                <a:gd name="T6" fmla="*/ 151 w 199"/>
                <a:gd name="T7" fmla="*/ 21 h 255"/>
                <a:gd name="T8" fmla="*/ 156 w 199"/>
                <a:gd name="T9" fmla="*/ 24 h 255"/>
                <a:gd name="T10" fmla="*/ 156 w 199"/>
                <a:gd name="T11" fmla="*/ 25 h 255"/>
                <a:gd name="T12" fmla="*/ 154 w 199"/>
                <a:gd name="T13" fmla="*/ 28 h 255"/>
                <a:gd name="T14" fmla="*/ 161 w 199"/>
                <a:gd name="T15" fmla="*/ 30 h 255"/>
                <a:gd name="T16" fmla="*/ 165 w 199"/>
                <a:gd name="T17" fmla="*/ 31 h 255"/>
                <a:gd name="T18" fmla="*/ 162 w 199"/>
                <a:gd name="T19" fmla="*/ 42 h 255"/>
                <a:gd name="T20" fmla="*/ 157 w 199"/>
                <a:gd name="T21" fmla="*/ 60 h 255"/>
                <a:gd name="T22" fmla="*/ 150 w 199"/>
                <a:gd name="T23" fmla="*/ 67 h 255"/>
                <a:gd name="T24" fmla="*/ 146 w 199"/>
                <a:gd name="T25" fmla="*/ 71 h 255"/>
                <a:gd name="T26" fmla="*/ 130 w 199"/>
                <a:gd name="T27" fmla="*/ 68 h 255"/>
                <a:gd name="T28" fmla="*/ 105 w 199"/>
                <a:gd name="T29" fmla="*/ 48 h 255"/>
                <a:gd name="T30" fmla="*/ 93 w 199"/>
                <a:gd name="T31" fmla="*/ 14 h 255"/>
                <a:gd name="T32" fmla="*/ 93 w 199"/>
                <a:gd name="T33" fmla="*/ 4 h 255"/>
                <a:gd name="T34" fmla="*/ 87 w 199"/>
                <a:gd name="T35" fmla="*/ 0 h 255"/>
                <a:gd name="T36" fmla="*/ 36 w 199"/>
                <a:gd name="T37" fmla="*/ 37 h 255"/>
                <a:gd name="T38" fmla="*/ 4 w 199"/>
                <a:gd name="T39" fmla="*/ 100 h 255"/>
                <a:gd name="T40" fmla="*/ 1 w 199"/>
                <a:gd name="T41" fmla="*/ 156 h 255"/>
                <a:gd name="T42" fmla="*/ 6 w 199"/>
                <a:gd name="T43" fmla="*/ 220 h 255"/>
                <a:gd name="T44" fmla="*/ 4 w 199"/>
                <a:gd name="T45" fmla="*/ 253 h 255"/>
                <a:gd name="T46" fmla="*/ 8 w 199"/>
                <a:gd name="T47" fmla="*/ 248 h 255"/>
                <a:gd name="T48" fmla="*/ 11 w 199"/>
                <a:gd name="T49" fmla="*/ 212 h 255"/>
                <a:gd name="T50" fmla="*/ 7 w 199"/>
                <a:gd name="T51" fmla="*/ 147 h 255"/>
                <a:gd name="T52" fmla="*/ 14 w 199"/>
                <a:gd name="T53" fmla="*/ 91 h 255"/>
                <a:gd name="T54" fmla="*/ 46 w 199"/>
                <a:gd name="T55" fmla="*/ 36 h 255"/>
                <a:gd name="T56" fmla="*/ 83 w 199"/>
                <a:gd name="T57" fmla="*/ 9 h 255"/>
                <a:gd name="T58" fmla="*/ 85 w 199"/>
                <a:gd name="T59" fmla="*/ 15 h 255"/>
                <a:gd name="T60" fmla="*/ 92 w 199"/>
                <a:gd name="T61" fmla="*/ 43 h 255"/>
                <a:gd name="T62" fmla="*/ 119 w 199"/>
                <a:gd name="T63" fmla="*/ 72 h 255"/>
                <a:gd name="T64" fmla="*/ 142 w 199"/>
                <a:gd name="T65" fmla="*/ 77 h 255"/>
                <a:gd name="T66" fmla="*/ 149 w 199"/>
                <a:gd name="T67" fmla="*/ 76 h 255"/>
                <a:gd name="T68" fmla="*/ 148 w 199"/>
                <a:gd name="T69" fmla="*/ 84 h 255"/>
                <a:gd name="T70" fmla="*/ 145 w 199"/>
                <a:gd name="T71" fmla="*/ 97 h 255"/>
                <a:gd name="T72" fmla="*/ 149 w 199"/>
                <a:gd name="T73" fmla="*/ 106 h 255"/>
                <a:gd name="T74" fmla="*/ 153 w 199"/>
                <a:gd name="T75" fmla="*/ 114 h 255"/>
                <a:gd name="T76" fmla="*/ 154 w 199"/>
                <a:gd name="T77" fmla="*/ 124 h 255"/>
                <a:gd name="T78" fmla="*/ 156 w 199"/>
                <a:gd name="T79" fmla="*/ 131 h 255"/>
                <a:gd name="T80" fmla="*/ 150 w 199"/>
                <a:gd name="T81" fmla="*/ 139 h 255"/>
                <a:gd name="T82" fmla="*/ 149 w 199"/>
                <a:gd name="T83" fmla="*/ 161 h 255"/>
                <a:gd name="T84" fmla="*/ 151 w 199"/>
                <a:gd name="T85" fmla="*/ 175 h 255"/>
                <a:gd name="T86" fmla="*/ 159 w 199"/>
                <a:gd name="T87" fmla="*/ 178 h 255"/>
                <a:gd name="T88" fmla="*/ 163 w 199"/>
                <a:gd name="T89" fmla="*/ 172 h 255"/>
                <a:gd name="T90" fmla="*/ 166 w 199"/>
                <a:gd name="T91" fmla="*/ 161 h 255"/>
                <a:gd name="T92" fmla="*/ 171 w 199"/>
                <a:gd name="T93" fmla="*/ 148 h 255"/>
                <a:gd name="T94" fmla="*/ 172 w 199"/>
                <a:gd name="T95" fmla="*/ 140 h 255"/>
                <a:gd name="T96" fmla="*/ 171 w 199"/>
                <a:gd name="T97" fmla="*/ 126 h 255"/>
                <a:gd name="T98" fmla="*/ 169 w 199"/>
                <a:gd name="T99" fmla="*/ 115 h 255"/>
                <a:gd name="T100" fmla="*/ 169 w 199"/>
                <a:gd name="T101" fmla="*/ 100 h 255"/>
                <a:gd name="T102" fmla="*/ 169 w 199"/>
                <a:gd name="T103" fmla="*/ 87 h 255"/>
                <a:gd name="T104" fmla="*/ 178 w 199"/>
                <a:gd name="T105" fmla="*/ 75 h 255"/>
                <a:gd name="T106" fmla="*/ 186 w 199"/>
                <a:gd name="T107" fmla="*/ 68 h 255"/>
                <a:gd name="T108" fmla="*/ 195 w 199"/>
                <a:gd name="T109" fmla="*/ 63 h 255"/>
                <a:gd name="T110" fmla="*/ 197 w 199"/>
                <a:gd name="T111" fmla="*/ 53 h 255"/>
                <a:gd name="T112" fmla="*/ 190 w 199"/>
                <a:gd name="T113" fmla="*/ 37 h 255"/>
                <a:gd name="T114" fmla="*/ 184 w 199"/>
                <a:gd name="T115" fmla="*/ 21 h 255"/>
                <a:gd name="T116" fmla="*/ 185 w 199"/>
                <a:gd name="T117" fmla="*/ 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55">
                  <a:moveTo>
                    <a:pt x="176" y="17"/>
                  </a:moveTo>
                  <a:lnTo>
                    <a:pt x="175" y="17"/>
                  </a:lnTo>
                  <a:lnTo>
                    <a:pt x="173" y="17"/>
                  </a:lnTo>
                  <a:lnTo>
                    <a:pt x="172" y="17"/>
                  </a:lnTo>
                  <a:lnTo>
                    <a:pt x="171" y="17"/>
                  </a:lnTo>
                  <a:lnTo>
                    <a:pt x="170" y="17"/>
                  </a:lnTo>
                  <a:lnTo>
                    <a:pt x="169" y="17"/>
                  </a:lnTo>
                  <a:lnTo>
                    <a:pt x="168" y="17"/>
                  </a:lnTo>
                  <a:lnTo>
                    <a:pt x="167" y="18"/>
                  </a:lnTo>
                  <a:lnTo>
                    <a:pt x="166" y="18"/>
                  </a:lnTo>
                  <a:lnTo>
                    <a:pt x="165" y="19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2" y="21"/>
                  </a:lnTo>
                  <a:lnTo>
                    <a:pt x="161" y="21"/>
                  </a:lnTo>
                  <a:lnTo>
                    <a:pt x="160" y="21"/>
                  </a:lnTo>
                  <a:lnTo>
                    <a:pt x="159" y="21"/>
                  </a:lnTo>
                  <a:lnTo>
                    <a:pt x="158" y="21"/>
                  </a:lnTo>
                  <a:lnTo>
                    <a:pt x="157" y="21"/>
                  </a:lnTo>
                  <a:lnTo>
                    <a:pt x="156" y="21"/>
                  </a:lnTo>
                  <a:lnTo>
                    <a:pt x="155" y="21"/>
                  </a:lnTo>
                  <a:lnTo>
                    <a:pt x="154" y="21"/>
                  </a:lnTo>
                  <a:lnTo>
                    <a:pt x="153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1" y="21"/>
                  </a:lnTo>
                  <a:lnTo>
                    <a:pt x="150" y="22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7" y="24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59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5" y="25"/>
                  </a:lnTo>
                  <a:lnTo>
                    <a:pt x="154" y="25"/>
                  </a:lnTo>
                  <a:lnTo>
                    <a:pt x="153" y="25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8" y="29"/>
                  </a:lnTo>
                  <a:lnTo>
                    <a:pt x="159" y="29"/>
                  </a:lnTo>
                  <a:lnTo>
                    <a:pt x="160" y="30"/>
                  </a:lnTo>
                  <a:lnTo>
                    <a:pt x="161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6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6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0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3" y="65"/>
                  </a:lnTo>
                  <a:lnTo>
                    <a:pt x="152" y="66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49" y="69"/>
                  </a:lnTo>
                  <a:lnTo>
                    <a:pt x="149" y="70"/>
                  </a:lnTo>
                  <a:lnTo>
                    <a:pt x="148" y="70"/>
                  </a:lnTo>
                  <a:lnTo>
                    <a:pt x="148" y="71"/>
                  </a:lnTo>
                  <a:lnTo>
                    <a:pt x="147" y="71"/>
                  </a:lnTo>
                  <a:lnTo>
                    <a:pt x="146" y="71"/>
                  </a:lnTo>
                  <a:lnTo>
                    <a:pt x="145" y="72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1"/>
                  </a:lnTo>
                  <a:lnTo>
                    <a:pt x="137" y="71"/>
                  </a:lnTo>
                  <a:lnTo>
                    <a:pt x="134" y="69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2" y="64"/>
                  </a:lnTo>
                  <a:lnTo>
                    <a:pt x="118" y="62"/>
                  </a:lnTo>
                  <a:lnTo>
                    <a:pt x="115" y="59"/>
                  </a:lnTo>
                  <a:lnTo>
                    <a:pt x="112" y="56"/>
                  </a:lnTo>
                  <a:lnTo>
                    <a:pt x="108" y="52"/>
                  </a:lnTo>
                  <a:lnTo>
                    <a:pt x="105" y="48"/>
                  </a:lnTo>
                  <a:lnTo>
                    <a:pt x="102" y="43"/>
                  </a:lnTo>
                  <a:lnTo>
                    <a:pt x="99" y="38"/>
                  </a:lnTo>
                  <a:lnTo>
                    <a:pt x="97" y="33"/>
                  </a:lnTo>
                  <a:lnTo>
                    <a:pt x="95" y="27"/>
                  </a:lnTo>
                  <a:lnTo>
                    <a:pt x="94" y="21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8"/>
                  </a:lnTo>
                  <a:lnTo>
                    <a:pt x="93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3"/>
                  </a:lnTo>
                  <a:lnTo>
                    <a:pt x="92" y="2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2" y="6"/>
                  </a:lnTo>
                  <a:lnTo>
                    <a:pt x="64" y="11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3" y="29"/>
                  </a:lnTo>
                  <a:lnTo>
                    <a:pt x="36" y="37"/>
                  </a:lnTo>
                  <a:lnTo>
                    <a:pt x="30" y="46"/>
                  </a:lnTo>
                  <a:lnTo>
                    <a:pt x="24" y="55"/>
                  </a:lnTo>
                  <a:lnTo>
                    <a:pt x="19" y="64"/>
                  </a:lnTo>
                  <a:lnTo>
                    <a:pt x="15" y="73"/>
                  </a:lnTo>
                  <a:lnTo>
                    <a:pt x="11" y="82"/>
                  </a:lnTo>
                  <a:lnTo>
                    <a:pt x="7" y="91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1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1" y="147"/>
                  </a:lnTo>
                  <a:lnTo>
                    <a:pt x="1" y="156"/>
                  </a:lnTo>
                  <a:lnTo>
                    <a:pt x="2" y="165"/>
                  </a:lnTo>
                  <a:lnTo>
                    <a:pt x="3" y="175"/>
                  </a:lnTo>
                  <a:lnTo>
                    <a:pt x="4" y="184"/>
                  </a:lnTo>
                  <a:lnTo>
                    <a:pt x="5" y="193"/>
                  </a:lnTo>
                  <a:lnTo>
                    <a:pt x="5" y="203"/>
                  </a:lnTo>
                  <a:lnTo>
                    <a:pt x="6" y="212"/>
                  </a:lnTo>
                  <a:lnTo>
                    <a:pt x="6" y="220"/>
                  </a:lnTo>
                  <a:lnTo>
                    <a:pt x="6" y="229"/>
                  </a:lnTo>
                  <a:lnTo>
                    <a:pt x="6" y="235"/>
                  </a:lnTo>
                  <a:lnTo>
                    <a:pt x="6" y="242"/>
                  </a:lnTo>
                  <a:lnTo>
                    <a:pt x="5" y="248"/>
                  </a:lnTo>
                  <a:lnTo>
                    <a:pt x="4" y="250"/>
                  </a:lnTo>
                  <a:lnTo>
                    <a:pt x="4" y="252"/>
                  </a:lnTo>
                  <a:lnTo>
                    <a:pt x="4" y="253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6" y="252"/>
                  </a:lnTo>
                  <a:lnTo>
                    <a:pt x="6" y="251"/>
                  </a:lnTo>
                  <a:lnTo>
                    <a:pt x="7" y="250"/>
                  </a:lnTo>
                  <a:lnTo>
                    <a:pt x="7" y="249"/>
                  </a:lnTo>
                  <a:lnTo>
                    <a:pt x="8" y="248"/>
                  </a:lnTo>
                  <a:lnTo>
                    <a:pt x="9" y="246"/>
                  </a:lnTo>
                  <a:lnTo>
                    <a:pt x="9" y="245"/>
                  </a:lnTo>
                  <a:lnTo>
                    <a:pt x="10" y="240"/>
                  </a:lnTo>
                  <a:lnTo>
                    <a:pt x="11" y="234"/>
                  </a:lnTo>
                  <a:lnTo>
                    <a:pt x="12" y="228"/>
                  </a:lnTo>
                  <a:lnTo>
                    <a:pt x="12" y="220"/>
                  </a:lnTo>
                  <a:lnTo>
                    <a:pt x="11" y="212"/>
                  </a:lnTo>
                  <a:lnTo>
                    <a:pt x="11" y="203"/>
                  </a:lnTo>
                  <a:lnTo>
                    <a:pt x="10" y="193"/>
                  </a:lnTo>
                  <a:lnTo>
                    <a:pt x="9" y="184"/>
                  </a:lnTo>
                  <a:lnTo>
                    <a:pt x="9" y="175"/>
                  </a:lnTo>
                  <a:lnTo>
                    <a:pt x="8" y="165"/>
                  </a:lnTo>
                  <a:lnTo>
                    <a:pt x="7" y="155"/>
                  </a:lnTo>
                  <a:lnTo>
                    <a:pt x="7" y="147"/>
                  </a:lnTo>
                  <a:lnTo>
                    <a:pt x="6" y="138"/>
                  </a:lnTo>
                  <a:lnTo>
                    <a:pt x="6" y="130"/>
                  </a:lnTo>
                  <a:lnTo>
                    <a:pt x="7" y="123"/>
                  </a:lnTo>
                  <a:lnTo>
                    <a:pt x="7" y="117"/>
                  </a:lnTo>
                  <a:lnTo>
                    <a:pt x="9" y="108"/>
                  </a:lnTo>
                  <a:lnTo>
                    <a:pt x="11" y="100"/>
                  </a:lnTo>
                  <a:lnTo>
                    <a:pt x="14" y="91"/>
                  </a:lnTo>
                  <a:lnTo>
                    <a:pt x="17" y="83"/>
                  </a:lnTo>
                  <a:lnTo>
                    <a:pt x="20" y="74"/>
                  </a:lnTo>
                  <a:lnTo>
                    <a:pt x="24" y="65"/>
                  </a:lnTo>
                  <a:lnTo>
                    <a:pt x="29" y="58"/>
                  </a:lnTo>
                  <a:lnTo>
                    <a:pt x="34" y="50"/>
                  </a:lnTo>
                  <a:lnTo>
                    <a:pt x="40" y="43"/>
                  </a:lnTo>
                  <a:lnTo>
                    <a:pt x="46" y="36"/>
                  </a:lnTo>
                  <a:lnTo>
                    <a:pt x="51" y="29"/>
                  </a:lnTo>
                  <a:lnTo>
                    <a:pt x="57" y="24"/>
                  </a:lnTo>
                  <a:lnTo>
                    <a:pt x="64" y="20"/>
                  </a:lnTo>
                  <a:lnTo>
                    <a:pt x="70" y="15"/>
                  </a:lnTo>
                  <a:lnTo>
                    <a:pt x="77" y="12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5" y="16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6" y="24"/>
                  </a:lnTo>
                  <a:lnTo>
                    <a:pt x="88" y="31"/>
                  </a:lnTo>
                  <a:lnTo>
                    <a:pt x="90" y="37"/>
                  </a:lnTo>
                  <a:lnTo>
                    <a:pt x="92" y="43"/>
                  </a:lnTo>
                  <a:lnTo>
                    <a:pt x="96" y="49"/>
                  </a:lnTo>
                  <a:lnTo>
                    <a:pt x="99" y="54"/>
                  </a:lnTo>
                  <a:lnTo>
                    <a:pt x="103" y="59"/>
                  </a:lnTo>
                  <a:lnTo>
                    <a:pt x="107" y="63"/>
                  </a:lnTo>
                  <a:lnTo>
                    <a:pt x="111" y="66"/>
                  </a:lnTo>
                  <a:lnTo>
                    <a:pt x="116" y="69"/>
                  </a:lnTo>
                  <a:lnTo>
                    <a:pt x="119" y="72"/>
                  </a:lnTo>
                  <a:lnTo>
                    <a:pt x="123" y="74"/>
                  </a:lnTo>
                  <a:lnTo>
                    <a:pt x="128" y="76"/>
                  </a:lnTo>
                  <a:lnTo>
                    <a:pt x="132" y="77"/>
                  </a:lnTo>
                  <a:lnTo>
                    <a:pt x="135" y="78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5" y="77"/>
                  </a:lnTo>
                  <a:lnTo>
                    <a:pt x="146" y="76"/>
                  </a:lnTo>
                  <a:lnTo>
                    <a:pt x="147" y="76"/>
                  </a:lnTo>
                  <a:lnTo>
                    <a:pt x="148" y="76"/>
                  </a:lnTo>
                  <a:lnTo>
                    <a:pt x="149" y="76"/>
                  </a:lnTo>
                  <a:lnTo>
                    <a:pt x="149" y="76"/>
                  </a:lnTo>
                  <a:lnTo>
                    <a:pt x="149" y="77"/>
                  </a:lnTo>
                  <a:lnTo>
                    <a:pt x="149" y="78"/>
                  </a:lnTo>
                  <a:lnTo>
                    <a:pt x="149" y="79"/>
                  </a:lnTo>
                  <a:lnTo>
                    <a:pt x="149" y="80"/>
                  </a:lnTo>
                  <a:lnTo>
                    <a:pt x="149" y="81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47" y="86"/>
                  </a:lnTo>
                  <a:lnTo>
                    <a:pt x="147" y="87"/>
                  </a:lnTo>
                  <a:lnTo>
                    <a:pt x="146" y="89"/>
                  </a:lnTo>
                  <a:lnTo>
                    <a:pt x="146" y="91"/>
                  </a:lnTo>
                  <a:lnTo>
                    <a:pt x="146" y="93"/>
                  </a:lnTo>
                  <a:lnTo>
                    <a:pt x="146" y="95"/>
                  </a:lnTo>
                  <a:lnTo>
                    <a:pt x="145" y="97"/>
                  </a:lnTo>
                  <a:lnTo>
                    <a:pt x="146" y="99"/>
                  </a:lnTo>
                  <a:lnTo>
                    <a:pt x="146" y="100"/>
                  </a:lnTo>
                  <a:lnTo>
                    <a:pt x="146" y="102"/>
                  </a:lnTo>
                  <a:lnTo>
                    <a:pt x="147" y="103"/>
                  </a:lnTo>
                  <a:lnTo>
                    <a:pt x="148" y="104"/>
                  </a:lnTo>
                  <a:lnTo>
                    <a:pt x="149" y="105"/>
                  </a:lnTo>
                  <a:lnTo>
                    <a:pt x="149" y="106"/>
                  </a:lnTo>
                  <a:lnTo>
                    <a:pt x="150" y="107"/>
                  </a:lnTo>
                  <a:lnTo>
                    <a:pt x="151" y="108"/>
                  </a:lnTo>
                  <a:lnTo>
                    <a:pt x="151" y="109"/>
                  </a:lnTo>
                  <a:lnTo>
                    <a:pt x="152" y="110"/>
                  </a:lnTo>
                  <a:lnTo>
                    <a:pt x="152" y="112"/>
                  </a:lnTo>
                  <a:lnTo>
                    <a:pt x="153" y="113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3" y="117"/>
                  </a:lnTo>
                  <a:lnTo>
                    <a:pt x="154" y="119"/>
                  </a:lnTo>
                  <a:lnTo>
                    <a:pt x="154" y="121"/>
                  </a:lnTo>
                  <a:lnTo>
                    <a:pt x="154" y="122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5" y="125"/>
                  </a:lnTo>
                  <a:lnTo>
                    <a:pt x="155" y="126"/>
                  </a:lnTo>
                  <a:lnTo>
                    <a:pt x="155" y="127"/>
                  </a:lnTo>
                  <a:lnTo>
                    <a:pt x="156" y="128"/>
                  </a:lnTo>
                  <a:lnTo>
                    <a:pt x="156" y="129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4" y="132"/>
                  </a:lnTo>
                  <a:lnTo>
                    <a:pt x="153" y="132"/>
                  </a:lnTo>
                  <a:lnTo>
                    <a:pt x="152" y="133"/>
                  </a:lnTo>
                  <a:lnTo>
                    <a:pt x="151" y="135"/>
                  </a:lnTo>
                  <a:lnTo>
                    <a:pt x="151" y="137"/>
                  </a:lnTo>
                  <a:lnTo>
                    <a:pt x="150" y="139"/>
                  </a:lnTo>
                  <a:lnTo>
                    <a:pt x="150" y="142"/>
                  </a:lnTo>
                  <a:lnTo>
                    <a:pt x="149" y="145"/>
                  </a:lnTo>
                  <a:lnTo>
                    <a:pt x="149" y="148"/>
                  </a:lnTo>
                  <a:lnTo>
                    <a:pt x="149" y="151"/>
                  </a:lnTo>
                  <a:lnTo>
                    <a:pt x="149" y="154"/>
                  </a:lnTo>
                  <a:lnTo>
                    <a:pt x="149" y="157"/>
                  </a:lnTo>
                  <a:lnTo>
                    <a:pt x="149" y="161"/>
                  </a:lnTo>
                  <a:lnTo>
                    <a:pt x="150" y="164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1" y="172"/>
                  </a:lnTo>
                  <a:lnTo>
                    <a:pt x="151" y="174"/>
                  </a:lnTo>
                  <a:lnTo>
                    <a:pt x="151" y="175"/>
                  </a:lnTo>
                  <a:lnTo>
                    <a:pt x="152" y="176"/>
                  </a:lnTo>
                  <a:lnTo>
                    <a:pt x="153" y="177"/>
                  </a:lnTo>
                  <a:lnTo>
                    <a:pt x="154" y="177"/>
                  </a:lnTo>
                  <a:lnTo>
                    <a:pt x="155" y="178"/>
                  </a:lnTo>
                  <a:lnTo>
                    <a:pt x="156" y="178"/>
                  </a:lnTo>
                  <a:lnTo>
                    <a:pt x="158" y="178"/>
                  </a:lnTo>
                  <a:lnTo>
                    <a:pt x="159" y="178"/>
                  </a:lnTo>
                  <a:lnTo>
                    <a:pt x="160" y="178"/>
                  </a:lnTo>
                  <a:lnTo>
                    <a:pt x="161" y="178"/>
                  </a:lnTo>
                  <a:lnTo>
                    <a:pt x="162" y="177"/>
                  </a:lnTo>
                  <a:lnTo>
                    <a:pt x="162" y="176"/>
                  </a:lnTo>
                  <a:lnTo>
                    <a:pt x="163" y="175"/>
                  </a:lnTo>
                  <a:lnTo>
                    <a:pt x="163" y="174"/>
                  </a:lnTo>
                  <a:lnTo>
                    <a:pt x="163" y="172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4" y="168"/>
                  </a:lnTo>
                  <a:lnTo>
                    <a:pt x="164" y="166"/>
                  </a:lnTo>
                  <a:lnTo>
                    <a:pt x="165" y="164"/>
                  </a:lnTo>
                  <a:lnTo>
                    <a:pt x="165" y="162"/>
                  </a:lnTo>
                  <a:lnTo>
                    <a:pt x="166" y="161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9" y="153"/>
                  </a:lnTo>
                  <a:lnTo>
                    <a:pt x="170" y="152"/>
                  </a:lnTo>
                  <a:lnTo>
                    <a:pt x="170" y="150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2" y="140"/>
                  </a:lnTo>
                  <a:lnTo>
                    <a:pt x="172" y="137"/>
                  </a:lnTo>
                  <a:lnTo>
                    <a:pt x="172" y="135"/>
                  </a:lnTo>
                  <a:lnTo>
                    <a:pt x="172" y="133"/>
                  </a:lnTo>
                  <a:lnTo>
                    <a:pt x="172" y="131"/>
                  </a:lnTo>
                  <a:lnTo>
                    <a:pt x="171" y="129"/>
                  </a:lnTo>
                  <a:lnTo>
                    <a:pt x="171" y="128"/>
                  </a:lnTo>
                  <a:lnTo>
                    <a:pt x="171" y="126"/>
                  </a:lnTo>
                  <a:lnTo>
                    <a:pt x="171" y="124"/>
                  </a:lnTo>
                  <a:lnTo>
                    <a:pt x="170" y="123"/>
                  </a:lnTo>
                  <a:lnTo>
                    <a:pt x="170" y="121"/>
                  </a:lnTo>
                  <a:lnTo>
                    <a:pt x="169" y="120"/>
                  </a:lnTo>
                  <a:lnTo>
                    <a:pt x="169" y="118"/>
                  </a:lnTo>
                  <a:lnTo>
                    <a:pt x="169" y="117"/>
                  </a:lnTo>
                  <a:lnTo>
                    <a:pt x="169" y="115"/>
                  </a:lnTo>
                  <a:lnTo>
                    <a:pt x="169" y="113"/>
                  </a:lnTo>
                  <a:lnTo>
                    <a:pt x="169" y="112"/>
                  </a:lnTo>
                  <a:lnTo>
                    <a:pt x="169" y="110"/>
                  </a:lnTo>
                  <a:lnTo>
                    <a:pt x="169" y="106"/>
                  </a:lnTo>
                  <a:lnTo>
                    <a:pt x="169" y="103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8" y="98"/>
                  </a:lnTo>
                  <a:lnTo>
                    <a:pt x="168" y="96"/>
                  </a:lnTo>
                  <a:lnTo>
                    <a:pt x="168" y="94"/>
                  </a:lnTo>
                  <a:lnTo>
                    <a:pt x="167" y="93"/>
                  </a:lnTo>
                  <a:lnTo>
                    <a:pt x="168" y="91"/>
                  </a:lnTo>
                  <a:lnTo>
                    <a:pt x="168" y="89"/>
                  </a:lnTo>
                  <a:lnTo>
                    <a:pt x="169" y="87"/>
                  </a:lnTo>
                  <a:lnTo>
                    <a:pt x="169" y="86"/>
                  </a:lnTo>
                  <a:lnTo>
                    <a:pt x="171" y="84"/>
                  </a:lnTo>
                  <a:lnTo>
                    <a:pt x="172" y="82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7"/>
                  </a:lnTo>
                  <a:lnTo>
                    <a:pt x="178" y="75"/>
                  </a:lnTo>
                  <a:lnTo>
                    <a:pt x="180" y="74"/>
                  </a:lnTo>
                  <a:lnTo>
                    <a:pt x="181" y="73"/>
                  </a:lnTo>
                  <a:lnTo>
                    <a:pt x="182" y="71"/>
                  </a:lnTo>
                  <a:lnTo>
                    <a:pt x="183" y="70"/>
                  </a:lnTo>
                  <a:lnTo>
                    <a:pt x="184" y="70"/>
                  </a:lnTo>
                  <a:lnTo>
                    <a:pt x="185" y="69"/>
                  </a:lnTo>
                  <a:lnTo>
                    <a:pt x="186" y="68"/>
                  </a:lnTo>
                  <a:lnTo>
                    <a:pt x="187" y="67"/>
                  </a:lnTo>
                  <a:lnTo>
                    <a:pt x="189" y="66"/>
                  </a:lnTo>
                  <a:lnTo>
                    <a:pt x="190" y="66"/>
                  </a:lnTo>
                  <a:lnTo>
                    <a:pt x="191" y="65"/>
                  </a:lnTo>
                  <a:lnTo>
                    <a:pt x="193" y="64"/>
                  </a:lnTo>
                  <a:lnTo>
                    <a:pt x="194" y="64"/>
                  </a:lnTo>
                  <a:lnTo>
                    <a:pt x="195" y="63"/>
                  </a:lnTo>
                  <a:lnTo>
                    <a:pt x="196" y="62"/>
                  </a:lnTo>
                  <a:lnTo>
                    <a:pt x="197" y="61"/>
                  </a:lnTo>
                  <a:lnTo>
                    <a:pt x="197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7" y="55"/>
                  </a:lnTo>
                  <a:lnTo>
                    <a:pt x="197" y="53"/>
                  </a:lnTo>
                  <a:lnTo>
                    <a:pt x="196" y="51"/>
                  </a:lnTo>
                  <a:lnTo>
                    <a:pt x="195" y="49"/>
                  </a:lnTo>
                  <a:lnTo>
                    <a:pt x="194" y="47"/>
                  </a:lnTo>
                  <a:lnTo>
                    <a:pt x="193" y="44"/>
                  </a:lnTo>
                  <a:lnTo>
                    <a:pt x="192" y="42"/>
                  </a:lnTo>
                  <a:lnTo>
                    <a:pt x="191" y="39"/>
                  </a:lnTo>
                  <a:lnTo>
                    <a:pt x="190" y="37"/>
                  </a:lnTo>
                  <a:lnTo>
                    <a:pt x="188" y="31"/>
                  </a:lnTo>
                  <a:lnTo>
                    <a:pt x="187" y="29"/>
                  </a:lnTo>
                  <a:lnTo>
                    <a:pt x="187" y="27"/>
                  </a:lnTo>
                  <a:lnTo>
                    <a:pt x="186" y="25"/>
                  </a:lnTo>
                  <a:lnTo>
                    <a:pt x="185" y="23"/>
                  </a:lnTo>
                  <a:lnTo>
                    <a:pt x="185" y="21"/>
                  </a:lnTo>
                  <a:lnTo>
                    <a:pt x="184" y="21"/>
                  </a:lnTo>
                  <a:lnTo>
                    <a:pt x="184" y="20"/>
                  </a:lnTo>
                  <a:lnTo>
                    <a:pt x="184" y="19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0" y="17"/>
                  </a:lnTo>
                  <a:lnTo>
                    <a:pt x="176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8" name="Freeform 582"/>
            <p:cNvSpPr>
              <a:spLocks/>
            </p:cNvSpPr>
            <p:nvPr/>
          </p:nvSpPr>
          <p:spPr bwMode="auto">
            <a:xfrm>
              <a:off x="653" y="3647"/>
              <a:ext cx="3" cy="119"/>
            </a:xfrm>
            <a:custGeom>
              <a:avLst/>
              <a:gdLst>
                <a:gd name="T0" fmla="*/ 2 w 3"/>
                <a:gd name="T1" fmla="*/ 9 h 119"/>
                <a:gd name="T2" fmla="*/ 2 w 3"/>
                <a:gd name="T3" fmla="*/ 17 h 119"/>
                <a:gd name="T4" fmla="*/ 2 w 3"/>
                <a:gd name="T5" fmla="*/ 29 h 119"/>
                <a:gd name="T6" fmla="*/ 2 w 3"/>
                <a:gd name="T7" fmla="*/ 41 h 119"/>
                <a:gd name="T8" fmla="*/ 2 w 3"/>
                <a:gd name="T9" fmla="*/ 54 h 119"/>
                <a:gd name="T10" fmla="*/ 2 w 3"/>
                <a:gd name="T11" fmla="*/ 66 h 119"/>
                <a:gd name="T12" fmla="*/ 2 w 3"/>
                <a:gd name="T13" fmla="*/ 76 h 119"/>
                <a:gd name="T14" fmla="*/ 2 w 3"/>
                <a:gd name="T15" fmla="*/ 84 h 119"/>
                <a:gd name="T16" fmla="*/ 2 w 3"/>
                <a:gd name="T17" fmla="*/ 88 h 119"/>
                <a:gd name="T18" fmla="*/ 2 w 3"/>
                <a:gd name="T19" fmla="*/ 91 h 119"/>
                <a:gd name="T20" fmla="*/ 2 w 3"/>
                <a:gd name="T21" fmla="*/ 96 h 119"/>
                <a:gd name="T22" fmla="*/ 2 w 3"/>
                <a:gd name="T23" fmla="*/ 100 h 119"/>
                <a:gd name="T24" fmla="*/ 2 w 3"/>
                <a:gd name="T25" fmla="*/ 104 h 119"/>
                <a:gd name="T26" fmla="*/ 1 w 3"/>
                <a:gd name="T27" fmla="*/ 108 h 119"/>
                <a:gd name="T28" fmla="*/ 1 w 3"/>
                <a:gd name="T29" fmla="*/ 111 h 119"/>
                <a:gd name="T30" fmla="*/ 1 w 3"/>
                <a:gd name="T31" fmla="*/ 115 h 119"/>
                <a:gd name="T32" fmla="*/ 1 w 3"/>
                <a:gd name="T33" fmla="*/ 117 h 119"/>
                <a:gd name="T34" fmla="*/ 0 w 3"/>
                <a:gd name="T35" fmla="*/ 118 h 119"/>
                <a:gd name="T36" fmla="*/ 0 w 3"/>
                <a:gd name="T37" fmla="*/ 116 h 119"/>
                <a:gd name="T38" fmla="*/ 0 w 3"/>
                <a:gd name="T39" fmla="*/ 114 h 119"/>
                <a:gd name="T40" fmla="*/ 0 w 3"/>
                <a:gd name="T41" fmla="*/ 112 h 119"/>
                <a:gd name="T42" fmla="*/ 1 w 3"/>
                <a:gd name="T43" fmla="*/ 109 h 119"/>
                <a:gd name="T44" fmla="*/ 1 w 3"/>
                <a:gd name="T45" fmla="*/ 107 h 119"/>
                <a:gd name="T46" fmla="*/ 1 w 3"/>
                <a:gd name="T47" fmla="*/ 104 h 119"/>
                <a:gd name="T48" fmla="*/ 1 w 3"/>
                <a:gd name="T49" fmla="*/ 100 h 119"/>
                <a:gd name="T50" fmla="*/ 1 w 3"/>
                <a:gd name="T51" fmla="*/ 97 h 119"/>
                <a:gd name="T52" fmla="*/ 1 w 3"/>
                <a:gd name="T53" fmla="*/ 94 h 119"/>
                <a:gd name="T54" fmla="*/ 1 w 3"/>
                <a:gd name="T55" fmla="*/ 90 h 119"/>
                <a:gd name="T56" fmla="*/ 1 w 3"/>
                <a:gd name="T57" fmla="*/ 87 h 119"/>
                <a:gd name="T58" fmla="*/ 1 w 3"/>
                <a:gd name="T59" fmla="*/ 82 h 119"/>
                <a:gd name="T60" fmla="*/ 1 w 3"/>
                <a:gd name="T61" fmla="*/ 72 h 119"/>
                <a:gd name="T62" fmla="*/ 1 w 3"/>
                <a:gd name="T63" fmla="*/ 61 h 119"/>
                <a:gd name="T64" fmla="*/ 0 w 3"/>
                <a:gd name="T65" fmla="*/ 48 h 119"/>
                <a:gd name="T66" fmla="*/ 0 w 3"/>
                <a:gd name="T67" fmla="*/ 34 h 119"/>
                <a:gd name="T68" fmla="*/ 0 w 3"/>
                <a:gd name="T69" fmla="*/ 22 h 119"/>
                <a:gd name="T70" fmla="*/ 1 w 3"/>
                <a:gd name="T71" fmla="*/ 11 h 119"/>
                <a:gd name="T72" fmla="*/ 1 w 3"/>
                <a:gd name="T73" fmla="*/ 5 h 119"/>
                <a:gd name="T74" fmla="*/ 1 w 3"/>
                <a:gd name="T75" fmla="*/ 4 h 119"/>
                <a:gd name="T76" fmla="*/ 1 w 3"/>
                <a:gd name="T77" fmla="*/ 2 h 119"/>
                <a:gd name="T78" fmla="*/ 2 w 3"/>
                <a:gd name="T79" fmla="*/ 0 h 119"/>
                <a:gd name="T80" fmla="*/ 2 w 3"/>
                <a:gd name="T81" fmla="*/ 1 h 119"/>
                <a:gd name="T82" fmla="*/ 2 w 3"/>
                <a:gd name="T83" fmla="*/ 3 h 119"/>
                <a:gd name="T84" fmla="*/ 2 w 3"/>
                <a:gd name="T85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" h="119">
                  <a:moveTo>
                    <a:pt x="2" y="5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7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1" y="113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1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9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9" name="Freeform 583"/>
            <p:cNvSpPr>
              <a:spLocks/>
            </p:cNvSpPr>
            <p:nvPr/>
          </p:nvSpPr>
          <p:spPr bwMode="auto">
            <a:xfrm>
              <a:off x="663" y="3638"/>
              <a:ext cx="2" cy="120"/>
            </a:xfrm>
            <a:custGeom>
              <a:avLst/>
              <a:gdLst>
                <a:gd name="T0" fmla="*/ 1 w 2"/>
                <a:gd name="T1" fmla="*/ 9 h 120"/>
                <a:gd name="T2" fmla="*/ 1 w 2"/>
                <a:gd name="T3" fmla="*/ 18 h 120"/>
                <a:gd name="T4" fmla="*/ 1 w 2"/>
                <a:gd name="T5" fmla="*/ 30 h 120"/>
                <a:gd name="T6" fmla="*/ 1 w 2"/>
                <a:gd name="T7" fmla="*/ 42 h 120"/>
                <a:gd name="T8" fmla="*/ 1 w 2"/>
                <a:gd name="T9" fmla="*/ 54 h 120"/>
                <a:gd name="T10" fmla="*/ 1 w 2"/>
                <a:gd name="T11" fmla="*/ 67 h 120"/>
                <a:gd name="T12" fmla="*/ 1 w 2"/>
                <a:gd name="T13" fmla="*/ 76 h 120"/>
                <a:gd name="T14" fmla="*/ 1 w 2"/>
                <a:gd name="T15" fmla="*/ 84 h 120"/>
                <a:gd name="T16" fmla="*/ 1 w 2"/>
                <a:gd name="T17" fmla="*/ 89 h 120"/>
                <a:gd name="T18" fmla="*/ 1 w 2"/>
                <a:gd name="T19" fmla="*/ 92 h 120"/>
                <a:gd name="T20" fmla="*/ 1 w 2"/>
                <a:gd name="T21" fmla="*/ 96 h 120"/>
                <a:gd name="T22" fmla="*/ 1 w 2"/>
                <a:gd name="T23" fmla="*/ 100 h 120"/>
                <a:gd name="T24" fmla="*/ 1 w 2"/>
                <a:gd name="T25" fmla="*/ 104 h 120"/>
                <a:gd name="T26" fmla="*/ 1 w 2"/>
                <a:gd name="T27" fmla="*/ 108 h 120"/>
                <a:gd name="T28" fmla="*/ 1 w 2"/>
                <a:gd name="T29" fmla="*/ 111 h 120"/>
                <a:gd name="T30" fmla="*/ 0 w 2"/>
                <a:gd name="T31" fmla="*/ 114 h 120"/>
                <a:gd name="T32" fmla="*/ 0 w 2"/>
                <a:gd name="T33" fmla="*/ 117 h 120"/>
                <a:gd name="T34" fmla="*/ 0 w 2"/>
                <a:gd name="T35" fmla="*/ 119 h 120"/>
                <a:gd name="T36" fmla="*/ 0 w 2"/>
                <a:gd name="T37" fmla="*/ 117 h 120"/>
                <a:gd name="T38" fmla="*/ 0 w 2"/>
                <a:gd name="T39" fmla="*/ 115 h 120"/>
                <a:gd name="T40" fmla="*/ 0 w 2"/>
                <a:gd name="T41" fmla="*/ 113 h 120"/>
                <a:gd name="T42" fmla="*/ 0 w 2"/>
                <a:gd name="T43" fmla="*/ 111 h 120"/>
                <a:gd name="T44" fmla="*/ 0 w 2"/>
                <a:gd name="T45" fmla="*/ 108 h 120"/>
                <a:gd name="T46" fmla="*/ 0 w 2"/>
                <a:gd name="T47" fmla="*/ 103 h 120"/>
                <a:gd name="T48" fmla="*/ 0 w 2"/>
                <a:gd name="T49" fmla="*/ 100 h 120"/>
                <a:gd name="T50" fmla="*/ 0 w 2"/>
                <a:gd name="T51" fmla="*/ 97 h 120"/>
                <a:gd name="T52" fmla="*/ 0 w 2"/>
                <a:gd name="T53" fmla="*/ 93 h 120"/>
                <a:gd name="T54" fmla="*/ 0 w 2"/>
                <a:gd name="T55" fmla="*/ 90 h 120"/>
                <a:gd name="T56" fmla="*/ 0 w 2"/>
                <a:gd name="T57" fmla="*/ 87 h 120"/>
                <a:gd name="T58" fmla="*/ 0 w 2"/>
                <a:gd name="T59" fmla="*/ 82 h 120"/>
                <a:gd name="T60" fmla="*/ 0 w 2"/>
                <a:gd name="T61" fmla="*/ 72 h 120"/>
                <a:gd name="T62" fmla="*/ 0 w 2"/>
                <a:gd name="T63" fmla="*/ 61 h 120"/>
                <a:gd name="T64" fmla="*/ 0 w 2"/>
                <a:gd name="T65" fmla="*/ 49 h 120"/>
                <a:gd name="T66" fmla="*/ 0 w 2"/>
                <a:gd name="T67" fmla="*/ 35 h 120"/>
                <a:gd name="T68" fmla="*/ 0 w 2"/>
                <a:gd name="T69" fmla="*/ 23 h 120"/>
                <a:gd name="T70" fmla="*/ 0 w 2"/>
                <a:gd name="T71" fmla="*/ 12 h 120"/>
                <a:gd name="T72" fmla="*/ 0 w 2"/>
                <a:gd name="T73" fmla="*/ 6 h 120"/>
                <a:gd name="T74" fmla="*/ 1 w 2"/>
                <a:gd name="T75" fmla="*/ 4 h 120"/>
                <a:gd name="T76" fmla="*/ 1 w 2"/>
                <a:gd name="T77" fmla="*/ 3 h 120"/>
                <a:gd name="T78" fmla="*/ 1 w 2"/>
                <a:gd name="T79" fmla="*/ 1 h 120"/>
                <a:gd name="T80" fmla="*/ 1 w 2"/>
                <a:gd name="T81" fmla="*/ 0 h 120"/>
                <a:gd name="T82" fmla="*/ 1 w 2"/>
                <a:gd name="T83" fmla="*/ 2 h 120"/>
                <a:gd name="T84" fmla="*/ 1 w 2"/>
                <a:gd name="T85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20">
                  <a:moveTo>
                    <a:pt x="1" y="5"/>
                  </a:moveTo>
                  <a:lnTo>
                    <a:pt x="1" y="9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1" y="49"/>
                  </a:lnTo>
                  <a:lnTo>
                    <a:pt x="1" y="54"/>
                  </a:lnTo>
                  <a:lnTo>
                    <a:pt x="1" y="61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1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0" name="Freeform 584"/>
            <p:cNvSpPr>
              <a:spLocks/>
            </p:cNvSpPr>
            <p:nvPr/>
          </p:nvSpPr>
          <p:spPr bwMode="auto">
            <a:xfrm>
              <a:off x="677" y="3638"/>
              <a:ext cx="2" cy="108"/>
            </a:xfrm>
            <a:custGeom>
              <a:avLst/>
              <a:gdLst>
                <a:gd name="T0" fmla="*/ 1 w 2"/>
                <a:gd name="T1" fmla="*/ 8 h 108"/>
                <a:gd name="T2" fmla="*/ 1 w 2"/>
                <a:gd name="T3" fmla="*/ 16 h 108"/>
                <a:gd name="T4" fmla="*/ 1 w 2"/>
                <a:gd name="T5" fmla="*/ 26 h 108"/>
                <a:gd name="T6" fmla="*/ 1 w 2"/>
                <a:gd name="T7" fmla="*/ 36 h 108"/>
                <a:gd name="T8" fmla="*/ 1 w 2"/>
                <a:gd name="T9" fmla="*/ 47 h 108"/>
                <a:gd name="T10" fmla="*/ 1 w 2"/>
                <a:gd name="T11" fmla="*/ 57 h 108"/>
                <a:gd name="T12" fmla="*/ 1 w 2"/>
                <a:gd name="T13" fmla="*/ 66 h 108"/>
                <a:gd name="T14" fmla="*/ 1 w 2"/>
                <a:gd name="T15" fmla="*/ 73 h 108"/>
                <a:gd name="T16" fmla="*/ 1 w 2"/>
                <a:gd name="T17" fmla="*/ 77 h 108"/>
                <a:gd name="T18" fmla="*/ 1 w 2"/>
                <a:gd name="T19" fmla="*/ 80 h 108"/>
                <a:gd name="T20" fmla="*/ 1 w 2"/>
                <a:gd name="T21" fmla="*/ 85 h 108"/>
                <a:gd name="T22" fmla="*/ 1 w 2"/>
                <a:gd name="T23" fmla="*/ 89 h 108"/>
                <a:gd name="T24" fmla="*/ 1 w 2"/>
                <a:gd name="T25" fmla="*/ 93 h 108"/>
                <a:gd name="T26" fmla="*/ 1 w 2"/>
                <a:gd name="T27" fmla="*/ 97 h 108"/>
                <a:gd name="T28" fmla="*/ 1 w 2"/>
                <a:gd name="T29" fmla="*/ 100 h 108"/>
                <a:gd name="T30" fmla="*/ 0 w 2"/>
                <a:gd name="T31" fmla="*/ 103 h 108"/>
                <a:gd name="T32" fmla="*/ 0 w 2"/>
                <a:gd name="T33" fmla="*/ 106 h 108"/>
                <a:gd name="T34" fmla="*/ 0 w 2"/>
                <a:gd name="T35" fmla="*/ 107 h 108"/>
                <a:gd name="T36" fmla="*/ 0 w 2"/>
                <a:gd name="T37" fmla="*/ 106 h 108"/>
                <a:gd name="T38" fmla="*/ 0 w 2"/>
                <a:gd name="T39" fmla="*/ 104 h 108"/>
                <a:gd name="T40" fmla="*/ 0 w 2"/>
                <a:gd name="T41" fmla="*/ 101 h 108"/>
                <a:gd name="T42" fmla="*/ 0 w 2"/>
                <a:gd name="T43" fmla="*/ 99 h 108"/>
                <a:gd name="T44" fmla="*/ 0 w 2"/>
                <a:gd name="T45" fmla="*/ 97 h 108"/>
                <a:gd name="T46" fmla="*/ 0 w 2"/>
                <a:gd name="T47" fmla="*/ 94 h 108"/>
                <a:gd name="T48" fmla="*/ 0 w 2"/>
                <a:gd name="T49" fmla="*/ 91 h 108"/>
                <a:gd name="T50" fmla="*/ 1 w 2"/>
                <a:gd name="T51" fmla="*/ 88 h 108"/>
                <a:gd name="T52" fmla="*/ 1 w 2"/>
                <a:gd name="T53" fmla="*/ 84 h 108"/>
                <a:gd name="T54" fmla="*/ 1 w 2"/>
                <a:gd name="T55" fmla="*/ 81 h 108"/>
                <a:gd name="T56" fmla="*/ 1 w 2"/>
                <a:gd name="T57" fmla="*/ 78 h 108"/>
                <a:gd name="T58" fmla="*/ 0 w 2"/>
                <a:gd name="T59" fmla="*/ 74 h 108"/>
                <a:gd name="T60" fmla="*/ 0 w 2"/>
                <a:gd name="T61" fmla="*/ 68 h 108"/>
                <a:gd name="T62" fmla="*/ 0 w 2"/>
                <a:gd name="T63" fmla="*/ 59 h 108"/>
                <a:gd name="T64" fmla="*/ 0 w 2"/>
                <a:gd name="T65" fmla="*/ 48 h 108"/>
                <a:gd name="T66" fmla="*/ 0 w 2"/>
                <a:gd name="T67" fmla="*/ 37 h 108"/>
                <a:gd name="T68" fmla="*/ 0 w 2"/>
                <a:gd name="T69" fmla="*/ 26 h 108"/>
                <a:gd name="T70" fmla="*/ 0 w 2"/>
                <a:gd name="T71" fmla="*/ 15 h 108"/>
                <a:gd name="T72" fmla="*/ 0 w 2"/>
                <a:gd name="T73" fmla="*/ 8 h 108"/>
                <a:gd name="T74" fmla="*/ 0 w 2"/>
                <a:gd name="T75" fmla="*/ 4 h 108"/>
                <a:gd name="T76" fmla="*/ 1 w 2"/>
                <a:gd name="T77" fmla="*/ 2 h 108"/>
                <a:gd name="T78" fmla="*/ 1 w 2"/>
                <a:gd name="T79" fmla="*/ 1 h 108"/>
                <a:gd name="T80" fmla="*/ 1 w 2"/>
                <a:gd name="T81" fmla="*/ 0 h 108"/>
                <a:gd name="T82" fmla="*/ 1 w 2"/>
                <a:gd name="T83" fmla="*/ 1 h 108"/>
                <a:gd name="T84" fmla="*/ 1 w 2"/>
                <a:gd name="T85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08">
                  <a:moveTo>
                    <a:pt x="1" y="4"/>
                  </a:move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1" y="42"/>
                  </a:lnTo>
                  <a:lnTo>
                    <a:pt x="1" y="47"/>
                  </a:lnTo>
                  <a:lnTo>
                    <a:pt x="1" y="52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1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1" name="Freeform 585"/>
            <p:cNvSpPr>
              <a:spLocks/>
            </p:cNvSpPr>
            <p:nvPr/>
          </p:nvSpPr>
          <p:spPr bwMode="auto">
            <a:xfrm>
              <a:off x="690" y="3633"/>
              <a:ext cx="2" cy="104"/>
            </a:xfrm>
            <a:custGeom>
              <a:avLst/>
              <a:gdLst>
                <a:gd name="T0" fmla="*/ 1 w 2"/>
                <a:gd name="T1" fmla="*/ 8 h 104"/>
                <a:gd name="T2" fmla="*/ 1 w 2"/>
                <a:gd name="T3" fmla="*/ 16 h 104"/>
                <a:gd name="T4" fmla="*/ 1 w 2"/>
                <a:gd name="T5" fmla="*/ 26 h 104"/>
                <a:gd name="T6" fmla="*/ 1 w 2"/>
                <a:gd name="T7" fmla="*/ 35 h 104"/>
                <a:gd name="T8" fmla="*/ 1 w 2"/>
                <a:gd name="T9" fmla="*/ 45 h 104"/>
                <a:gd name="T10" fmla="*/ 1 w 2"/>
                <a:gd name="T11" fmla="*/ 55 h 104"/>
                <a:gd name="T12" fmla="*/ 1 w 2"/>
                <a:gd name="T13" fmla="*/ 62 h 104"/>
                <a:gd name="T14" fmla="*/ 1 w 2"/>
                <a:gd name="T15" fmla="*/ 69 h 104"/>
                <a:gd name="T16" fmla="*/ 1 w 2"/>
                <a:gd name="T17" fmla="*/ 73 h 104"/>
                <a:gd name="T18" fmla="*/ 1 w 2"/>
                <a:gd name="T19" fmla="*/ 77 h 104"/>
                <a:gd name="T20" fmla="*/ 1 w 2"/>
                <a:gd name="T21" fmla="*/ 81 h 104"/>
                <a:gd name="T22" fmla="*/ 1 w 2"/>
                <a:gd name="T23" fmla="*/ 85 h 104"/>
                <a:gd name="T24" fmla="*/ 1 w 2"/>
                <a:gd name="T25" fmla="*/ 89 h 104"/>
                <a:gd name="T26" fmla="*/ 1 w 2"/>
                <a:gd name="T27" fmla="*/ 93 h 104"/>
                <a:gd name="T28" fmla="*/ 1 w 2"/>
                <a:gd name="T29" fmla="*/ 96 h 104"/>
                <a:gd name="T30" fmla="*/ 0 w 2"/>
                <a:gd name="T31" fmla="*/ 99 h 104"/>
                <a:gd name="T32" fmla="*/ 0 w 2"/>
                <a:gd name="T33" fmla="*/ 102 h 104"/>
                <a:gd name="T34" fmla="*/ 0 w 2"/>
                <a:gd name="T35" fmla="*/ 103 h 104"/>
                <a:gd name="T36" fmla="*/ 0 w 2"/>
                <a:gd name="T37" fmla="*/ 102 h 104"/>
                <a:gd name="T38" fmla="*/ 0 w 2"/>
                <a:gd name="T39" fmla="*/ 100 h 104"/>
                <a:gd name="T40" fmla="*/ 0 w 2"/>
                <a:gd name="T41" fmla="*/ 98 h 104"/>
                <a:gd name="T42" fmla="*/ 0 w 2"/>
                <a:gd name="T43" fmla="*/ 95 h 104"/>
                <a:gd name="T44" fmla="*/ 0 w 2"/>
                <a:gd name="T45" fmla="*/ 93 h 104"/>
                <a:gd name="T46" fmla="*/ 0 w 2"/>
                <a:gd name="T47" fmla="*/ 90 h 104"/>
                <a:gd name="T48" fmla="*/ 1 w 2"/>
                <a:gd name="T49" fmla="*/ 87 h 104"/>
                <a:gd name="T50" fmla="*/ 1 w 2"/>
                <a:gd name="T51" fmla="*/ 84 h 104"/>
                <a:gd name="T52" fmla="*/ 1 w 2"/>
                <a:gd name="T53" fmla="*/ 80 h 104"/>
                <a:gd name="T54" fmla="*/ 1 w 2"/>
                <a:gd name="T55" fmla="*/ 77 h 104"/>
                <a:gd name="T56" fmla="*/ 1 w 2"/>
                <a:gd name="T57" fmla="*/ 74 h 104"/>
                <a:gd name="T58" fmla="*/ 0 w 2"/>
                <a:gd name="T59" fmla="*/ 70 h 104"/>
                <a:gd name="T60" fmla="*/ 0 w 2"/>
                <a:gd name="T61" fmla="*/ 64 h 104"/>
                <a:gd name="T62" fmla="*/ 0 w 2"/>
                <a:gd name="T63" fmla="*/ 56 h 104"/>
                <a:gd name="T64" fmla="*/ 0 w 2"/>
                <a:gd name="T65" fmla="*/ 45 h 104"/>
                <a:gd name="T66" fmla="*/ 0 w 2"/>
                <a:gd name="T67" fmla="*/ 35 h 104"/>
                <a:gd name="T68" fmla="*/ 0 w 2"/>
                <a:gd name="T69" fmla="*/ 25 h 104"/>
                <a:gd name="T70" fmla="*/ 0 w 2"/>
                <a:gd name="T71" fmla="*/ 15 h 104"/>
                <a:gd name="T72" fmla="*/ 0 w 2"/>
                <a:gd name="T73" fmla="*/ 9 h 104"/>
                <a:gd name="T74" fmla="*/ 0 w 2"/>
                <a:gd name="T75" fmla="*/ 5 h 104"/>
                <a:gd name="T76" fmla="*/ 0 w 2"/>
                <a:gd name="T77" fmla="*/ 3 h 104"/>
                <a:gd name="T78" fmla="*/ 1 w 2"/>
                <a:gd name="T79" fmla="*/ 1 h 104"/>
                <a:gd name="T80" fmla="*/ 1 w 2"/>
                <a:gd name="T81" fmla="*/ 0 h 104"/>
                <a:gd name="T82" fmla="*/ 1 w 2"/>
                <a:gd name="T83" fmla="*/ 2 h 104"/>
                <a:gd name="T84" fmla="*/ 1 w 2"/>
                <a:gd name="T8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104">
                  <a:moveTo>
                    <a:pt x="1" y="5"/>
                  </a:moveTo>
                  <a:lnTo>
                    <a:pt x="1" y="8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1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2" name="Freeform 586"/>
            <p:cNvSpPr>
              <a:spLocks/>
            </p:cNvSpPr>
            <p:nvPr/>
          </p:nvSpPr>
          <p:spPr bwMode="auto">
            <a:xfrm>
              <a:off x="657" y="3588"/>
              <a:ext cx="29" cy="50"/>
            </a:xfrm>
            <a:custGeom>
              <a:avLst/>
              <a:gdLst>
                <a:gd name="T0" fmla="*/ 23 w 29"/>
                <a:gd name="T1" fmla="*/ 4 h 50"/>
                <a:gd name="T2" fmla="*/ 23 w 29"/>
                <a:gd name="T3" fmla="*/ 6 h 50"/>
                <a:gd name="T4" fmla="*/ 22 w 29"/>
                <a:gd name="T5" fmla="*/ 9 h 50"/>
                <a:gd name="T6" fmla="*/ 21 w 29"/>
                <a:gd name="T7" fmla="*/ 11 h 50"/>
                <a:gd name="T8" fmla="*/ 20 w 29"/>
                <a:gd name="T9" fmla="*/ 13 h 50"/>
                <a:gd name="T10" fmla="*/ 19 w 29"/>
                <a:gd name="T11" fmla="*/ 16 h 50"/>
                <a:gd name="T12" fmla="*/ 17 w 29"/>
                <a:gd name="T13" fmla="*/ 19 h 50"/>
                <a:gd name="T14" fmla="*/ 16 w 29"/>
                <a:gd name="T15" fmla="*/ 22 h 50"/>
                <a:gd name="T16" fmla="*/ 15 w 29"/>
                <a:gd name="T17" fmla="*/ 25 h 50"/>
                <a:gd name="T18" fmla="*/ 13 w 29"/>
                <a:gd name="T19" fmla="*/ 28 h 50"/>
                <a:gd name="T20" fmla="*/ 12 w 29"/>
                <a:gd name="T21" fmla="*/ 30 h 50"/>
                <a:gd name="T22" fmla="*/ 10 w 29"/>
                <a:gd name="T23" fmla="*/ 34 h 50"/>
                <a:gd name="T24" fmla="*/ 8 w 29"/>
                <a:gd name="T25" fmla="*/ 36 h 50"/>
                <a:gd name="T26" fmla="*/ 7 w 29"/>
                <a:gd name="T27" fmla="*/ 38 h 50"/>
                <a:gd name="T28" fmla="*/ 6 w 29"/>
                <a:gd name="T29" fmla="*/ 40 h 50"/>
                <a:gd name="T30" fmla="*/ 4 w 29"/>
                <a:gd name="T31" fmla="*/ 42 h 50"/>
                <a:gd name="T32" fmla="*/ 3 w 29"/>
                <a:gd name="T33" fmla="*/ 44 h 50"/>
                <a:gd name="T34" fmla="*/ 2 w 29"/>
                <a:gd name="T35" fmla="*/ 45 h 50"/>
                <a:gd name="T36" fmla="*/ 2 w 29"/>
                <a:gd name="T37" fmla="*/ 45 h 50"/>
                <a:gd name="T38" fmla="*/ 1 w 29"/>
                <a:gd name="T39" fmla="*/ 46 h 50"/>
                <a:gd name="T40" fmla="*/ 0 w 29"/>
                <a:gd name="T41" fmla="*/ 47 h 50"/>
                <a:gd name="T42" fmla="*/ 0 w 29"/>
                <a:gd name="T43" fmla="*/ 48 h 50"/>
                <a:gd name="T44" fmla="*/ 0 w 29"/>
                <a:gd name="T45" fmla="*/ 49 h 50"/>
                <a:gd name="T46" fmla="*/ 1 w 29"/>
                <a:gd name="T47" fmla="*/ 49 h 50"/>
                <a:gd name="T48" fmla="*/ 2 w 29"/>
                <a:gd name="T49" fmla="*/ 49 h 50"/>
                <a:gd name="T50" fmla="*/ 2 w 29"/>
                <a:gd name="T51" fmla="*/ 48 h 50"/>
                <a:gd name="T52" fmla="*/ 3 w 29"/>
                <a:gd name="T53" fmla="*/ 47 h 50"/>
                <a:gd name="T54" fmla="*/ 4 w 29"/>
                <a:gd name="T55" fmla="*/ 47 h 50"/>
                <a:gd name="T56" fmla="*/ 5 w 29"/>
                <a:gd name="T57" fmla="*/ 45 h 50"/>
                <a:gd name="T58" fmla="*/ 7 w 29"/>
                <a:gd name="T59" fmla="*/ 45 h 50"/>
                <a:gd name="T60" fmla="*/ 7 w 29"/>
                <a:gd name="T61" fmla="*/ 42 h 50"/>
                <a:gd name="T62" fmla="*/ 9 w 29"/>
                <a:gd name="T63" fmla="*/ 39 h 50"/>
                <a:gd name="T64" fmla="*/ 12 w 29"/>
                <a:gd name="T65" fmla="*/ 37 h 50"/>
                <a:gd name="T66" fmla="*/ 13 w 29"/>
                <a:gd name="T67" fmla="*/ 33 h 50"/>
                <a:gd name="T68" fmla="*/ 15 w 29"/>
                <a:gd name="T69" fmla="*/ 30 h 50"/>
                <a:gd name="T70" fmla="*/ 16 w 29"/>
                <a:gd name="T71" fmla="*/ 27 h 50"/>
                <a:gd name="T72" fmla="*/ 19 w 29"/>
                <a:gd name="T73" fmla="*/ 23 h 50"/>
                <a:gd name="T74" fmla="*/ 21 w 29"/>
                <a:gd name="T75" fmla="*/ 20 h 50"/>
                <a:gd name="T76" fmla="*/ 22 w 29"/>
                <a:gd name="T77" fmla="*/ 17 h 50"/>
                <a:gd name="T78" fmla="*/ 23 w 29"/>
                <a:gd name="T79" fmla="*/ 14 h 50"/>
                <a:gd name="T80" fmla="*/ 25 w 29"/>
                <a:gd name="T81" fmla="*/ 12 h 50"/>
                <a:gd name="T82" fmla="*/ 26 w 29"/>
                <a:gd name="T83" fmla="*/ 9 h 50"/>
                <a:gd name="T84" fmla="*/ 26 w 29"/>
                <a:gd name="T85" fmla="*/ 7 h 50"/>
                <a:gd name="T86" fmla="*/ 27 w 29"/>
                <a:gd name="T87" fmla="*/ 6 h 50"/>
                <a:gd name="T88" fmla="*/ 27 w 29"/>
                <a:gd name="T89" fmla="*/ 5 h 50"/>
                <a:gd name="T90" fmla="*/ 27 w 29"/>
                <a:gd name="T91" fmla="*/ 4 h 50"/>
                <a:gd name="T92" fmla="*/ 28 w 29"/>
                <a:gd name="T93" fmla="*/ 4 h 50"/>
                <a:gd name="T94" fmla="*/ 28 w 29"/>
                <a:gd name="T95" fmla="*/ 3 h 50"/>
                <a:gd name="T96" fmla="*/ 27 w 29"/>
                <a:gd name="T97" fmla="*/ 2 h 50"/>
                <a:gd name="T98" fmla="*/ 27 w 29"/>
                <a:gd name="T99" fmla="*/ 1 h 50"/>
                <a:gd name="T100" fmla="*/ 27 w 29"/>
                <a:gd name="T101" fmla="*/ 0 h 50"/>
                <a:gd name="T102" fmla="*/ 26 w 29"/>
                <a:gd name="T103" fmla="*/ 0 h 50"/>
                <a:gd name="T104" fmla="*/ 26 w 29"/>
                <a:gd name="T105" fmla="*/ 1 h 50"/>
                <a:gd name="T106" fmla="*/ 25 w 29"/>
                <a:gd name="T107" fmla="*/ 1 h 50"/>
                <a:gd name="T108" fmla="*/ 25 w 29"/>
                <a:gd name="T109" fmla="*/ 2 h 50"/>
                <a:gd name="T110" fmla="*/ 24 w 29"/>
                <a:gd name="T111" fmla="*/ 3 h 50"/>
                <a:gd name="T112" fmla="*/ 24 w 29"/>
                <a:gd name="T113" fmla="*/ 4 h 50"/>
                <a:gd name="T114" fmla="*/ 23 w 29"/>
                <a:gd name="T11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50">
                  <a:moveTo>
                    <a:pt x="23" y="4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12" y="37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3" name="Freeform 587"/>
            <p:cNvSpPr>
              <a:spLocks/>
            </p:cNvSpPr>
            <p:nvPr/>
          </p:nvSpPr>
          <p:spPr bwMode="auto">
            <a:xfrm>
              <a:off x="669" y="3585"/>
              <a:ext cx="29" cy="51"/>
            </a:xfrm>
            <a:custGeom>
              <a:avLst/>
              <a:gdLst>
                <a:gd name="T0" fmla="*/ 24 w 29"/>
                <a:gd name="T1" fmla="*/ 5 h 51"/>
                <a:gd name="T2" fmla="*/ 23 w 29"/>
                <a:gd name="T3" fmla="*/ 6 h 51"/>
                <a:gd name="T4" fmla="*/ 22 w 29"/>
                <a:gd name="T5" fmla="*/ 8 h 51"/>
                <a:gd name="T6" fmla="*/ 21 w 29"/>
                <a:gd name="T7" fmla="*/ 11 h 51"/>
                <a:gd name="T8" fmla="*/ 21 w 29"/>
                <a:gd name="T9" fmla="*/ 13 h 51"/>
                <a:gd name="T10" fmla="*/ 20 w 29"/>
                <a:gd name="T11" fmla="*/ 16 h 51"/>
                <a:gd name="T12" fmla="*/ 18 w 29"/>
                <a:gd name="T13" fmla="*/ 19 h 51"/>
                <a:gd name="T14" fmla="*/ 16 w 29"/>
                <a:gd name="T15" fmla="*/ 21 h 51"/>
                <a:gd name="T16" fmla="*/ 15 w 29"/>
                <a:gd name="T17" fmla="*/ 24 h 51"/>
                <a:gd name="T18" fmla="*/ 14 w 29"/>
                <a:gd name="T19" fmla="*/ 28 h 51"/>
                <a:gd name="T20" fmla="*/ 12 w 29"/>
                <a:gd name="T21" fmla="*/ 30 h 51"/>
                <a:gd name="T22" fmla="*/ 11 w 29"/>
                <a:gd name="T23" fmla="*/ 33 h 51"/>
                <a:gd name="T24" fmla="*/ 9 w 29"/>
                <a:gd name="T25" fmla="*/ 36 h 51"/>
                <a:gd name="T26" fmla="*/ 7 w 29"/>
                <a:gd name="T27" fmla="*/ 38 h 51"/>
                <a:gd name="T28" fmla="*/ 6 w 29"/>
                <a:gd name="T29" fmla="*/ 40 h 51"/>
                <a:gd name="T30" fmla="*/ 5 w 29"/>
                <a:gd name="T31" fmla="*/ 43 h 51"/>
                <a:gd name="T32" fmla="*/ 3 w 29"/>
                <a:gd name="T33" fmla="*/ 44 h 51"/>
                <a:gd name="T34" fmla="*/ 2 w 29"/>
                <a:gd name="T35" fmla="*/ 46 h 51"/>
                <a:gd name="T36" fmla="*/ 2 w 29"/>
                <a:gd name="T37" fmla="*/ 46 h 51"/>
                <a:gd name="T38" fmla="*/ 2 w 29"/>
                <a:gd name="T39" fmla="*/ 47 h 51"/>
                <a:gd name="T40" fmla="*/ 1 w 29"/>
                <a:gd name="T41" fmla="*/ 48 h 51"/>
                <a:gd name="T42" fmla="*/ 0 w 29"/>
                <a:gd name="T43" fmla="*/ 49 h 51"/>
                <a:gd name="T44" fmla="*/ 1 w 29"/>
                <a:gd name="T45" fmla="*/ 50 h 51"/>
                <a:gd name="T46" fmla="*/ 2 w 29"/>
                <a:gd name="T47" fmla="*/ 50 h 51"/>
                <a:gd name="T48" fmla="*/ 2 w 29"/>
                <a:gd name="T49" fmla="*/ 49 h 51"/>
                <a:gd name="T50" fmla="*/ 2 w 29"/>
                <a:gd name="T51" fmla="*/ 49 h 51"/>
                <a:gd name="T52" fmla="*/ 3 w 29"/>
                <a:gd name="T53" fmla="*/ 48 h 51"/>
                <a:gd name="T54" fmla="*/ 4 w 29"/>
                <a:gd name="T55" fmla="*/ 48 h 51"/>
                <a:gd name="T56" fmla="*/ 5 w 29"/>
                <a:gd name="T57" fmla="*/ 47 h 51"/>
                <a:gd name="T58" fmla="*/ 6 w 29"/>
                <a:gd name="T59" fmla="*/ 46 h 51"/>
                <a:gd name="T60" fmla="*/ 7 w 29"/>
                <a:gd name="T61" fmla="*/ 45 h 51"/>
                <a:gd name="T62" fmla="*/ 9 w 29"/>
                <a:gd name="T63" fmla="*/ 42 h 51"/>
                <a:gd name="T64" fmla="*/ 11 w 29"/>
                <a:gd name="T65" fmla="*/ 39 h 51"/>
                <a:gd name="T66" fmla="*/ 12 w 29"/>
                <a:gd name="T67" fmla="*/ 37 h 51"/>
                <a:gd name="T68" fmla="*/ 14 w 29"/>
                <a:gd name="T69" fmla="*/ 33 h 51"/>
                <a:gd name="T70" fmla="*/ 16 w 29"/>
                <a:gd name="T71" fmla="*/ 29 h 51"/>
                <a:gd name="T72" fmla="*/ 17 w 29"/>
                <a:gd name="T73" fmla="*/ 26 h 51"/>
                <a:gd name="T74" fmla="*/ 19 w 29"/>
                <a:gd name="T75" fmla="*/ 23 h 51"/>
                <a:gd name="T76" fmla="*/ 21 w 29"/>
                <a:gd name="T77" fmla="*/ 20 h 51"/>
                <a:gd name="T78" fmla="*/ 22 w 29"/>
                <a:gd name="T79" fmla="*/ 17 h 51"/>
                <a:gd name="T80" fmla="*/ 24 w 29"/>
                <a:gd name="T81" fmla="*/ 13 h 51"/>
                <a:gd name="T82" fmla="*/ 26 w 29"/>
                <a:gd name="T83" fmla="*/ 12 h 51"/>
                <a:gd name="T84" fmla="*/ 26 w 29"/>
                <a:gd name="T85" fmla="*/ 9 h 51"/>
                <a:gd name="T86" fmla="*/ 27 w 29"/>
                <a:gd name="T87" fmla="*/ 7 h 51"/>
                <a:gd name="T88" fmla="*/ 28 w 29"/>
                <a:gd name="T89" fmla="*/ 6 h 51"/>
                <a:gd name="T90" fmla="*/ 28 w 29"/>
                <a:gd name="T91" fmla="*/ 5 h 51"/>
                <a:gd name="T92" fmla="*/ 28 w 29"/>
                <a:gd name="T93" fmla="*/ 4 h 51"/>
                <a:gd name="T94" fmla="*/ 28 w 29"/>
                <a:gd name="T95" fmla="*/ 4 h 51"/>
                <a:gd name="T96" fmla="*/ 28 w 29"/>
                <a:gd name="T97" fmla="*/ 3 h 51"/>
                <a:gd name="T98" fmla="*/ 28 w 29"/>
                <a:gd name="T99" fmla="*/ 2 h 51"/>
                <a:gd name="T100" fmla="*/ 28 w 29"/>
                <a:gd name="T101" fmla="*/ 1 h 51"/>
                <a:gd name="T102" fmla="*/ 28 w 29"/>
                <a:gd name="T103" fmla="*/ 0 h 51"/>
                <a:gd name="T104" fmla="*/ 27 w 29"/>
                <a:gd name="T105" fmla="*/ 0 h 51"/>
                <a:gd name="T106" fmla="*/ 26 w 29"/>
                <a:gd name="T107" fmla="*/ 1 h 51"/>
                <a:gd name="T108" fmla="*/ 26 w 29"/>
                <a:gd name="T109" fmla="*/ 2 h 51"/>
                <a:gd name="T110" fmla="*/ 25 w 29"/>
                <a:gd name="T111" fmla="*/ 3 h 51"/>
                <a:gd name="T112" fmla="*/ 25 w 29"/>
                <a:gd name="T113" fmla="*/ 4 h 51"/>
                <a:gd name="T114" fmla="*/ 24 w 29"/>
                <a:gd name="T1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51">
                  <a:moveTo>
                    <a:pt x="24" y="5"/>
                  </a:move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7" y="45"/>
                  </a:lnTo>
                  <a:lnTo>
                    <a:pt x="9" y="42"/>
                  </a:lnTo>
                  <a:lnTo>
                    <a:pt x="11" y="39"/>
                  </a:lnTo>
                  <a:lnTo>
                    <a:pt x="12" y="37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17" y="26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2" y="17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4" name="Freeform 588"/>
            <p:cNvSpPr>
              <a:spLocks/>
            </p:cNvSpPr>
            <p:nvPr/>
          </p:nvSpPr>
          <p:spPr bwMode="auto">
            <a:xfrm>
              <a:off x="683" y="3584"/>
              <a:ext cx="28" cy="51"/>
            </a:xfrm>
            <a:custGeom>
              <a:avLst/>
              <a:gdLst>
                <a:gd name="T0" fmla="*/ 24 w 28"/>
                <a:gd name="T1" fmla="*/ 5 h 51"/>
                <a:gd name="T2" fmla="*/ 23 w 28"/>
                <a:gd name="T3" fmla="*/ 6 h 51"/>
                <a:gd name="T4" fmla="*/ 22 w 28"/>
                <a:gd name="T5" fmla="*/ 9 h 51"/>
                <a:gd name="T6" fmla="*/ 21 w 28"/>
                <a:gd name="T7" fmla="*/ 11 h 51"/>
                <a:gd name="T8" fmla="*/ 20 w 28"/>
                <a:gd name="T9" fmla="*/ 13 h 51"/>
                <a:gd name="T10" fmla="*/ 19 w 28"/>
                <a:gd name="T11" fmla="*/ 16 h 51"/>
                <a:gd name="T12" fmla="*/ 17 w 28"/>
                <a:gd name="T13" fmla="*/ 19 h 51"/>
                <a:gd name="T14" fmla="*/ 16 w 28"/>
                <a:gd name="T15" fmla="*/ 21 h 51"/>
                <a:gd name="T16" fmla="*/ 14 w 28"/>
                <a:gd name="T17" fmla="*/ 25 h 51"/>
                <a:gd name="T18" fmla="*/ 13 w 28"/>
                <a:gd name="T19" fmla="*/ 28 h 51"/>
                <a:gd name="T20" fmla="*/ 11 w 28"/>
                <a:gd name="T21" fmla="*/ 30 h 51"/>
                <a:gd name="T22" fmla="*/ 10 w 28"/>
                <a:gd name="T23" fmla="*/ 33 h 51"/>
                <a:gd name="T24" fmla="*/ 8 w 28"/>
                <a:gd name="T25" fmla="*/ 36 h 51"/>
                <a:gd name="T26" fmla="*/ 7 w 28"/>
                <a:gd name="T27" fmla="*/ 38 h 51"/>
                <a:gd name="T28" fmla="*/ 6 w 28"/>
                <a:gd name="T29" fmla="*/ 40 h 51"/>
                <a:gd name="T30" fmla="*/ 4 w 28"/>
                <a:gd name="T31" fmla="*/ 43 h 51"/>
                <a:gd name="T32" fmla="*/ 3 w 28"/>
                <a:gd name="T33" fmla="*/ 44 h 51"/>
                <a:gd name="T34" fmla="*/ 2 w 28"/>
                <a:gd name="T35" fmla="*/ 46 h 51"/>
                <a:gd name="T36" fmla="*/ 2 w 28"/>
                <a:gd name="T37" fmla="*/ 46 h 51"/>
                <a:gd name="T38" fmla="*/ 1 w 28"/>
                <a:gd name="T39" fmla="*/ 47 h 51"/>
                <a:gd name="T40" fmla="*/ 1 w 28"/>
                <a:gd name="T41" fmla="*/ 48 h 51"/>
                <a:gd name="T42" fmla="*/ 0 w 28"/>
                <a:gd name="T43" fmla="*/ 48 h 51"/>
                <a:gd name="T44" fmla="*/ 0 w 28"/>
                <a:gd name="T45" fmla="*/ 49 h 51"/>
                <a:gd name="T46" fmla="*/ 0 w 28"/>
                <a:gd name="T47" fmla="*/ 50 h 51"/>
                <a:gd name="T48" fmla="*/ 1 w 28"/>
                <a:gd name="T49" fmla="*/ 50 h 51"/>
                <a:gd name="T50" fmla="*/ 2 w 28"/>
                <a:gd name="T51" fmla="*/ 49 h 51"/>
                <a:gd name="T52" fmla="*/ 2 w 28"/>
                <a:gd name="T53" fmla="*/ 48 h 51"/>
                <a:gd name="T54" fmla="*/ 3 w 28"/>
                <a:gd name="T55" fmla="*/ 48 h 51"/>
                <a:gd name="T56" fmla="*/ 4 w 28"/>
                <a:gd name="T57" fmla="*/ 47 h 51"/>
                <a:gd name="T58" fmla="*/ 5 w 28"/>
                <a:gd name="T59" fmla="*/ 46 h 51"/>
                <a:gd name="T60" fmla="*/ 7 w 28"/>
                <a:gd name="T61" fmla="*/ 45 h 51"/>
                <a:gd name="T62" fmla="*/ 7 w 28"/>
                <a:gd name="T63" fmla="*/ 42 h 51"/>
                <a:gd name="T64" fmla="*/ 9 w 28"/>
                <a:gd name="T65" fmla="*/ 39 h 51"/>
                <a:gd name="T66" fmla="*/ 11 w 28"/>
                <a:gd name="T67" fmla="*/ 37 h 51"/>
                <a:gd name="T68" fmla="*/ 13 w 28"/>
                <a:gd name="T69" fmla="*/ 33 h 51"/>
                <a:gd name="T70" fmla="*/ 15 w 28"/>
                <a:gd name="T71" fmla="*/ 30 h 51"/>
                <a:gd name="T72" fmla="*/ 16 w 28"/>
                <a:gd name="T73" fmla="*/ 27 h 51"/>
                <a:gd name="T74" fmla="*/ 19 w 28"/>
                <a:gd name="T75" fmla="*/ 23 h 51"/>
                <a:gd name="T76" fmla="*/ 20 w 28"/>
                <a:gd name="T77" fmla="*/ 20 h 51"/>
                <a:gd name="T78" fmla="*/ 22 w 28"/>
                <a:gd name="T79" fmla="*/ 17 h 51"/>
                <a:gd name="T80" fmla="*/ 23 w 28"/>
                <a:gd name="T81" fmla="*/ 14 h 51"/>
                <a:gd name="T82" fmla="*/ 25 w 28"/>
                <a:gd name="T83" fmla="*/ 12 h 51"/>
                <a:gd name="T84" fmla="*/ 25 w 28"/>
                <a:gd name="T85" fmla="*/ 10 h 51"/>
                <a:gd name="T86" fmla="*/ 26 w 28"/>
                <a:gd name="T87" fmla="*/ 8 h 51"/>
                <a:gd name="T88" fmla="*/ 26 w 28"/>
                <a:gd name="T89" fmla="*/ 7 h 51"/>
                <a:gd name="T90" fmla="*/ 27 w 28"/>
                <a:gd name="T91" fmla="*/ 5 h 51"/>
                <a:gd name="T92" fmla="*/ 27 w 28"/>
                <a:gd name="T93" fmla="*/ 4 h 51"/>
                <a:gd name="T94" fmla="*/ 27 w 28"/>
                <a:gd name="T95" fmla="*/ 4 h 51"/>
                <a:gd name="T96" fmla="*/ 27 w 28"/>
                <a:gd name="T97" fmla="*/ 3 h 51"/>
                <a:gd name="T98" fmla="*/ 27 w 28"/>
                <a:gd name="T99" fmla="*/ 2 h 51"/>
                <a:gd name="T100" fmla="*/ 27 w 28"/>
                <a:gd name="T101" fmla="*/ 1 h 51"/>
                <a:gd name="T102" fmla="*/ 26 w 28"/>
                <a:gd name="T103" fmla="*/ 0 h 51"/>
                <a:gd name="T104" fmla="*/ 25 w 28"/>
                <a:gd name="T105" fmla="*/ 1 h 51"/>
                <a:gd name="T106" fmla="*/ 25 w 28"/>
                <a:gd name="T107" fmla="*/ 2 h 51"/>
                <a:gd name="T108" fmla="*/ 25 w 28"/>
                <a:gd name="T109" fmla="*/ 3 h 51"/>
                <a:gd name="T110" fmla="*/ 24 w 28"/>
                <a:gd name="T111" fmla="*/ 4 h 51"/>
                <a:gd name="T112" fmla="*/ 24 w 28"/>
                <a:gd name="T1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" h="51">
                  <a:moveTo>
                    <a:pt x="24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4" y="43"/>
                  </a:lnTo>
                  <a:lnTo>
                    <a:pt x="3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5" name="Freeform 589"/>
            <p:cNvSpPr>
              <a:spLocks/>
            </p:cNvSpPr>
            <p:nvPr/>
          </p:nvSpPr>
          <p:spPr bwMode="auto">
            <a:xfrm>
              <a:off x="698" y="3593"/>
              <a:ext cx="18" cy="29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3 h 29"/>
                <a:gd name="T4" fmla="*/ 14 w 18"/>
                <a:gd name="T5" fmla="*/ 4 h 29"/>
                <a:gd name="T6" fmla="*/ 14 w 18"/>
                <a:gd name="T7" fmla="*/ 6 h 29"/>
                <a:gd name="T8" fmla="*/ 13 w 18"/>
                <a:gd name="T9" fmla="*/ 7 h 29"/>
                <a:gd name="T10" fmla="*/ 13 w 18"/>
                <a:gd name="T11" fmla="*/ 8 h 29"/>
                <a:gd name="T12" fmla="*/ 12 w 18"/>
                <a:gd name="T13" fmla="*/ 10 h 29"/>
                <a:gd name="T14" fmla="*/ 10 w 18"/>
                <a:gd name="T15" fmla="*/ 12 h 29"/>
                <a:gd name="T16" fmla="*/ 10 w 18"/>
                <a:gd name="T17" fmla="*/ 13 h 29"/>
                <a:gd name="T18" fmla="*/ 9 w 18"/>
                <a:gd name="T19" fmla="*/ 15 h 29"/>
                <a:gd name="T20" fmla="*/ 8 w 18"/>
                <a:gd name="T21" fmla="*/ 16 h 29"/>
                <a:gd name="T22" fmla="*/ 7 w 18"/>
                <a:gd name="T23" fmla="*/ 18 h 29"/>
                <a:gd name="T24" fmla="*/ 6 w 18"/>
                <a:gd name="T25" fmla="*/ 20 h 29"/>
                <a:gd name="T26" fmla="*/ 5 w 18"/>
                <a:gd name="T27" fmla="*/ 21 h 29"/>
                <a:gd name="T28" fmla="*/ 4 w 18"/>
                <a:gd name="T29" fmla="*/ 22 h 29"/>
                <a:gd name="T30" fmla="*/ 4 w 18"/>
                <a:gd name="T31" fmla="*/ 23 h 29"/>
                <a:gd name="T32" fmla="*/ 3 w 18"/>
                <a:gd name="T33" fmla="*/ 24 h 29"/>
                <a:gd name="T34" fmla="*/ 2 w 18"/>
                <a:gd name="T35" fmla="*/ 24 h 29"/>
                <a:gd name="T36" fmla="*/ 1 w 18"/>
                <a:gd name="T37" fmla="*/ 25 h 29"/>
                <a:gd name="T38" fmla="*/ 1 w 18"/>
                <a:gd name="T39" fmla="*/ 26 h 29"/>
                <a:gd name="T40" fmla="*/ 0 w 18"/>
                <a:gd name="T41" fmla="*/ 26 h 29"/>
                <a:gd name="T42" fmla="*/ 0 w 18"/>
                <a:gd name="T43" fmla="*/ 27 h 29"/>
                <a:gd name="T44" fmla="*/ 0 w 18"/>
                <a:gd name="T45" fmla="*/ 28 h 29"/>
                <a:gd name="T46" fmla="*/ 1 w 18"/>
                <a:gd name="T47" fmla="*/ 28 h 29"/>
                <a:gd name="T48" fmla="*/ 1 w 18"/>
                <a:gd name="T49" fmla="*/ 27 h 29"/>
                <a:gd name="T50" fmla="*/ 2 w 18"/>
                <a:gd name="T51" fmla="*/ 26 h 29"/>
                <a:gd name="T52" fmla="*/ 4 w 18"/>
                <a:gd name="T53" fmla="*/ 25 h 29"/>
                <a:gd name="T54" fmla="*/ 4 w 18"/>
                <a:gd name="T55" fmla="*/ 24 h 29"/>
                <a:gd name="T56" fmla="*/ 5 w 18"/>
                <a:gd name="T57" fmla="*/ 22 h 29"/>
                <a:gd name="T58" fmla="*/ 7 w 18"/>
                <a:gd name="T59" fmla="*/ 21 h 29"/>
                <a:gd name="T60" fmla="*/ 8 w 18"/>
                <a:gd name="T61" fmla="*/ 19 h 29"/>
                <a:gd name="T62" fmla="*/ 10 w 18"/>
                <a:gd name="T63" fmla="*/ 17 h 29"/>
                <a:gd name="T64" fmla="*/ 10 w 18"/>
                <a:gd name="T65" fmla="*/ 16 h 29"/>
                <a:gd name="T66" fmla="*/ 12 w 18"/>
                <a:gd name="T67" fmla="*/ 14 h 29"/>
                <a:gd name="T68" fmla="*/ 13 w 18"/>
                <a:gd name="T69" fmla="*/ 12 h 29"/>
                <a:gd name="T70" fmla="*/ 14 w 18"/>
                <a:gd name="T71" fmla="*/ 11 h 29"/>
                <a:gd name="T72" fmla="*/ 15 w 18"/>
                <a:gd name="T73" fmla="*/ 9 h 29"/>
                <a:gd name="T74" fmla="*/ 16 w 18"/>
                <a:gd name="T75" fmla="*/ 7 h 29"/>
                <a:gd name="T76" fmla="*/ 16 w 18"/>
                <a:gd name="T77" fmla="*/ 6 h 29"/>
                <a:gd name="T78" fmla="*/ 17 w 18"/>
                <a:gd name="T79" fmla="*/ 5 h 29"/>
                <a:gd name="T80" fmla="*/ 17 w 18"/>
                <a:gd name="T81" fmla="*/ 4 h 29"/>
                <a:gd name="T82" fmla="*/ 17 w 18"/>
                <a:gd name="T83" fmla="*/ 3 h 29"/>
                <a:gd name="T84" fmla="*/ 17 w 18"/>
                <a:gd name="T85" fmla="*/ 2 h 29"/>
                <a:gd name="T86" fmla="*/ 17 w 18"/>
                <a:gd name="T87" fmla="*/ 2 h 29"/>
                <a:gd name="T88" fmla="*/ 17 w 18"/>
                <a:gd name="T89" fmla="*/ 1 h 29"/>
                <a:gd name="T90" fmla="*/ 16 w 18"/>
                <a:gd name="T91" fmla="*/ 1 h 29"/>
                <a:gd name="T92" fmla="*/ 16 w 18"/>
                <a:gd name="T93" fmla="*/ 0 h 29"/>
                <a:gd name="T94" fmla="*/ 16 w 18"/>
                <a:gd name="T95" fmla="*/ 0 h 29"/>
                <a:gd name="T96" fmla="*/ 16 w 18"/>
                <a:gd name="T97" fmla="*/ 1 h 29"/>
                <a:gd name="T98" fmla="*/ 15 w 18"/>
                <a:gd name="T99" fmla="*/ 2 h 29"/>
                <a:gd name="T100" fmla="*/ 15 w 18"/>
                <a:gd name="T10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lnTo>
                    <a:pt x="15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6" name="Freeform 590"/>
            <p:cNvSpPr>
              <a:spLocks/>
            </p:cNvSpPr>
            <p:nvPr/>
          </p:nvSpPr>
          <p:spPr bwMode="auto">
            <a:xfrm>
              <a:off x="703" y="3603"/>
              <a:ext cx="18" cy="29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4 h 29"/>
                <a:gd name="T4" fmla="*/ 15 w 18"/>
                <a:gd name="T5" fmla="*/ 5 h 29"/>
                <a:gd name="T6" fmla="*/ 14 w 18"/>
                <a:gd name="T7" fmla="*/ 6 h 29"/>
                <a:gd name="T8" fmla="*/ 13 w 18"/>
                <a:gd name="T9" fmla="*/ 7 h 29"/>
                <a:gd name="T10" fmla="*/ 13 w 18"/>
                <a:gd name="T11" fmla="*/ 9 h 29"/>
                <a:gd name="T12" fmla="*/ 12 w 18"/>
                <a:gd name="T13" fmla="*/ 10 h 29"/>
                <a:gd name="T14" fmla="*/ 11 w 18"/>
                <a:gd name="T15" fmla="*/ 12 h 29"/>
                <a:gd name="T16" fmla="*/ 10 w 18"/>
                <a:gd name="T17" fmla="*/ 13 h 29"/>
                <a:gd name="T18" fmla="*/ 9 w 18"/>
                <a:gd name="T19" fmla="*/ 15 h 29"/>
                <a:gd name="T20" fmla="*/ 8 w 18"/>
                <a:gd name="T21" fmla="*/ 16 h 29"/>
                <a:gd name="T22" fmla="*/ 7 w 18"/>
                <a:gd name="T23" fmla="*/ 18 h 29"/>
                <a:gd name="T24" fmla="*/ 6 w 18"/>
                <a:gd name="T25" fmla="*/ 20 h 29"/>
                <a:gd name="T26" fmla="*/ 5 w 18"/>
                <a:gd name="T27" fmla="*/ 21 h 29"/>
                <a:gd name="T28" fmla="*/ 4 w 18"/>
                <a:gd name="T29" fmla="*/ 22 h 29"/>
                <a:gd name="T30" fmla="*/ 4 w 18"/>
                <a:gd name="T31" fmla="*/ 23 h 29"/>
                <a:gd name="T32" fmla="*/ 3 w 18"/>
                <a:gd name="T33" fmla="*/ 24 h 29"/>
                <a:gd name="T34" fmla="*/ 2 w 18"/>
                <a:gd name="T35" fmla="*/ 24 h 29"/>
                <a:gd name="T36" fmla="*/ 2 w 18"/>
                <a:gd name="T37" fmla="*/ 25 h 29"/>
                <a:gd name="T38" fmla="*/ 1 w 18"/>
                <a:gd name="T39" fmla="*/ 25 h 29"/>
                <a:gd name="T40" fmla="*/ 1 w 18"/>
                <a:gd name="T41" fmla="*/ 26 h 29"/>
                <a:gd name="T42" fmla="*/ 1 w 18"/>
                <a:gd name="T43" fmla="*/ 26 h 29"/>
                <a:gd name="T44" fmla="*/ 1 w 18"/>
                <a:gd name="T45" fmla="*/ 27 h 29"/>
                <a:gd name="T46" fmla="*/ 0 w 18"/>
                <a:gd name="T47" fmla="*/ 27 h 29"/>
                <a:gd name="T48" fmla="*/ 0 w 18"/>
                <a:gd name="T49" fmla="*/ 28 h 29"/>
                <a:gd name="T50" fmla="*/ 1 w 18"/>
                <a:gd name="T51" fmla="*/ 28 h 29"/>
                <a:gd name="T52" fmla="*/ 1 w 18"/>
                <a:gd name="T53" fmla="*/ 28 h 29"/>
                <a:gd name="T54" fmla="*/ 2 w 18"/>
                <a:gd name="T55" fmla="*/ 27 h 29"/>
                <a:gd name="T56" fmla="*/ 3 w 18"/>
                <a:gd name="T57" fmla="*/ 26 h 29"/>
                <a:gd name="T58" fmla="*/ 4 w 18"/>
                <a:gd name="T59" fmla="*/ 26 h 29"/>
                <a:gd name="T60" fmla="*/ 4 w 18"/>
                <a:gd name="T61" fmla="*/ 24 h 29"/>
                <a:gd name="T62" fmla="*/ 6 w 18"/>
                <a:gd name="T63" fmla="*/ 23 h 29"/>
                <a:gd name="T64" fmla="*/ 7 w 18"/>
                <a:gd name="T65" fmla="*/ 21 h 29"/>
                <a:gd name="T66" fmla="*/ 8 w 18"/>
                <a:gd name="T67" fmla="*/ 19 h 29"/>
                <a:gd name="T68" fmla="*/ 10 w 18"/>
                <a:gd name="T69" fmla="*/ 17 h 29"/>
                <a:gd name="T70" fmla="*/ 11 w 18"/>
                <a:gd name="T71" fmla="*/ 16 h 29"/>
                <a:gd name="T72" fmla="*/ 12 w 18"/>
                <a:gd name="T73" fmla="*/ 14 h 29"/>
                <a:gd name="T74" fmla="*/ 13 w 18"/>
                <a:gd name="T75" fmla="*/ 12 h 29"/>
                <a:gd name="T76" fmla="*/ 15 w 18"/>
                <a:gd name="T77" fmla="*/ 11 h 29"/>
                <a:gd name="T78" fmla="*/ 16 w 18"/>
                <a:gd name="T79" fmla="*/ 9 h 29"/>
                <a:gd name="T80" fmla="*/ 16 w 18"/>
                <a:gd name="T81" fmla="*/ 7 h 29"/>
                <a:gd name="T82" fmla="*/ 17 w 18"/>
                <a:gd name="T83" fmla="*/ 6 h 29"/>
                <a:gd name="T84" fmla="*/ 17 w 18"/>
                <a:gd name="T85" fmla="*/ 5 h 29"/>
                <a:gd name="T86" fmla="*/ 17 w 18"/>
                <a:gd name="T87" fmla="*/ 4 h 29"/>
                <a:gd name="T88" fmla="*/ 17 w 18"/>
                <a:gd name="T89" fmla="*/ 3 h 29"/>
                <a:gd name="T90" fmla="*/ 17 w 18"/>
                <a:gd name="T91" fmla="*/ 2 h 29"/>
                <a:gd name="T92" fmla="*/ 17 w 18"/>
                <a:gd name="T93" fmla="*/ 2 h 29"/>
                <a:gd name="T94" fmla="*/ 17 w 18"/>
                <a:gd name="T95" fmla="*/ 1 h 29"/>
                <a:gd name="T96" fmla="*/ 17 w 18"/>
                <a:gd name="T97" fmla="*/ 0 h 29"/>
                <a:gd name="T98" fmla="*/ 16 w 18"/>
                <a:gd name="T99" fmla="*/ 0 h 29"/>
                <a:gd name="T100" fmla="*/ 16 w 18"/>
                <a:gd name="T101" fmla="*/ 1 h 29"/>
                <a:gd name="T102" fmla="*/ 16 w 18"/>
                <a:gd name="T103" fmla="*/ 1 h 29"/>
                <a:gd name="T104" fmla="*/ 16 w 18"/>
                <a:gd name="T105" fmla="*/ 2 h 29"/>
                <a:gd name="T106" fmla="*/ 16 w 18"/>
                <a:gd name="T107" fmla="*/ 2 h 29"/>
                <a:gd name="T108" fmla="*/ 15 w 18"/>
                <a:gd name="T10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7" name="Freeform 591"/>
            <p:cNvSpPr>
              <a:spLocks/>
            </p:cNvSpPr>
            <p:nvPr/>
          </p:nvSpPr>
          <p:spPr bwMode="auto">
            <a:xfrm>
              <a:off x="712" y="3616"/>
              <a:ext cx="17" cy="25"/>
            </a:xfrm>
            <a:custGeom>
              <a:avLst/>
              <a:gdLst>
                <a:gd name="T0" fmla="*/ 14 w 17"/>
                <a:gd name="T1" fmla="*/ 3 h 25"/>
                <a:gd name="T2" fmla="*/ 13 w 17"/>
                <a:gd name="T3" fmla="*/ 4 h 25"/>
                <a:gd name="T4" fmla="*/ 13 w 17"/>
                <a:gd name="T5" fmla="*/ 5 h 25"/>
                <a:gd name="T6" fmla="*/ 12 w 17"/>
                <a:gd name="T7" fmla="*/ 6 h 25"/>
                <a:gd name="T8" fmla="*/ 12 w 17"/>
                <a:gd name="T9" fmla="*/ 6 h 25"/>
                <a:gd name="T10" fmla="*/ 12 w 17"/>
                <a:gd name="T11" fmla="*/ 8 h 25"/>
                <a:gd name="T12" fmla="*/ 11 w 17"/>
                <a:gd name="T13" fmla="*/ 9 h 25"/>
                <a:gd name="T14" fmla="*/ 10 w 17"/>
                <a:gd name="T15" fmla="*/ 10 h 25"/>
                <a:gd name="T16" fmla="*/ 9 w 17"/>
                <a:gd name="T17" fmla="*/ 11 h 25"/>
                <a:gd name="T18" fmla="*/ 8 w 17"/>
                <a:gd name="T19" fmla="*/ 13 h 25"/>
                <a:gd name="T20" fmla="*/ 7 w 17"/>
                <a:gd name="T21" fmla="*/ 14 h 25"/>
                <a:gd name="T22" fmla="*/ 7 w 17"/>
                <a:gd name="T23" fmla="*/ 14 h 25"/>
                <a:gd name="T24" fmla="*/ 5 w 17"/>
                <a:gd name="T25" fmla="*/ 16 h 25"/>
                <a:gd name="T26" fmla="*/ 4 w 17"/>
                <a:gd name="T27" fmla="*/ 17 h 25"/>
                <a:gd name="T28" fmla="*/ 4 w 17"/>
                <a:gd name="T29" fmla="*/ 18 h 25"/>
                <a:gd name="T30" fmla="*/ 3 w 17"/>
                <a:gd name="T31" fmla="*/ 18 h 25"/>
                <a:gd name="T32" fmla="*/ 2 w 17"/>
                <a:gd name="T33" fmla="*/ 19 h 25"/>
                <a:gd name="T34" fmla="*/ 1 w 17"/>
                <a:gd name="T35" fmla="*/ 19 h 25"/>
                <a:gd name="T36" fmla="*/ 1 w 17"/>
                <a:gd name="T37" fmla="*/ 20 h 25"/>
                <a:gd name="T38" fmla="*/ 1 w 17"/>
                <a:gd name="T39" fmla="*/ 20 h 25"/>
                <a:gd name="T40" fmla="*/ 1 w 17"/>
                <a:gd name="T41" fmla="*/ 21 h 25"/>
                <a:gd name="T42" fmla="*/ 0 w 17"/>
                <a:gd name="T43" fmla="*/ 22 h 25"/>
                <a:gd name="T44" fmla="*/ 0 w 17"/>
                <a:gd name="T45" fmla="*/ 22 h 25"/>
                <a:gd name="T46" fmla="*/ 0 w 17"/>
                <a:gd name="T47" fmla="*/ 23 h 25"/>
                <a:gd name="T48" fmla="*/ 0 w 17"/>
                <a:gd name="T49" fmla="*/ 24 h 25"/>
                <a:gd name="T50" fmla="*/ 1 w 17"/>
                <a:gd name="T51" fmla="*/ 24 h 25"/>
                <a:gd name="T52" fmla="*/ 1 w 17"/>
                <a:gd name="T53" fmla="*/ 24 h 25"/>
                <a:gd name="T54" fmla="*/ 1 w 17"/>
                <a:gd name="T55" fmla="*/ 23 h 25"/>
                <a:gd name="T56" fmla="*/ 2 w 17"/>
                <a:gd name="T57" fmla="*/ 23 h 25"/>
                <a:gd name="T58" fmla="*/ 3 w 17"/>
                <a:gd name="T59" fmla="*/ 22 h 25"/>
                <a:gd name="T60" fmla="*/ 4 w 17"/>
                <a:gd name="T61" fmla="*/ 22 h 25"/>
                <a:gd name="T62" fmla="*/ 4 w 17"/>
                <a:gd name="T63" fmla="*/ 20 h 25"/>
                <a:gd name="T64" fmla="*/ 6 w 17"/>
                <a:gd name="T65" fmla="*/ 19 h 25"/>
                <a:gd name="T66" fmla="*/ 7 w 17"/>
                <a:gd name="T67" fmla="*/ 18 h 25"/>
                <a:gd name="T68" fmla="*/ 8 w 17"/>
                <a:gd name="T69" fmla="*/ 17 h 25"/>
                <a:gd name="T70" fmla="*/ 9 w 17"/>
                <a:gd name="T71" fmla="*/ 15 h 25"/>
                <a:gd name="T72" fmla="*/ 10 w 17"/>
                <a:gd name="T73" fmla="*/ 14 h 25"/>
                <a:gd name="T74" fmla="*/ 11 w 17"/>
                <a:gd name="T75" fmla="*/ 13 h 25"/>
                <a:gd name="T76" fmla="*/ 12 w 17"/>
                <a:gd name="T77" fmla="*/ 11 h 25"/>
                <a:gd name="T78" fmla="*/ 13 w 17"/>
                <a:gd name="T79" fmla="*/ 10 h 25"/>
                <a:gd name="T80" fmla="*/ 14 w 17"/>
                <a:gd name="T81" fmla="*/ 9 h 25"/>
                <a:gd name="T82" fmla="*/ 15 w 17"/>
                <a:gd name="T83" fmla="*/ 7 h 25"/>
                <a:gd name="T84" fmla="*/ 15 w 17"/>
                <a:gd name="T85" fmla="*/ 6 h 25"/>
                <a:gd name="T86" fmla="*/ 15 w 17"/>
                <a:gd name="T87" fmla="*/ 5 h 25"/>
                <a:gd name="T88" fmla="*/ 16 w 17"/>
                <a:gd name="T89" fmla="*/ 4 h 25"/>
                <a:gd name="T90" fmla="*/ 16 w 17"/>
                <a:gd name="T91" fmla="*/ 3 h 25"/>
                <a:gd name="T92" fmla="*/ 16 w 17"/>
                <a:gd name="T93" fmla="*/ 2 h 25"/>
                <a:gd name="T94" fmla="*/ 16 w 17"/>
                <a:gd name="T95" fmla="*/ 2 h 25"/>
                <a:gd name="T96" fmla="*/ 15 w 17"/>
                <a:gd name="T97" fmla="*/ 2 h 25"/>
                <a:gd name="T98" fmla="*/ 15 w 17"/>
                <a:gd name="T99" fmla="*/ 1 h 25"/>
                <a:gd name="T100" fmla="*/ 15 w 17"/>
                <a:gd name="T101" fmla="*/ 0 h 25"/>
                <a:gd name="T102" fmla="*/ 15 w 17"/>
                <a:gd name="T103" fmla="*/ 0 h 25"/>
                <a:gd name="T104" fmla="*/ 15 w 17"/>
                <a:gd name="T105" fmla="*/ 1 h 25"/>
                <a:gd name="T106" fmla="*/ 14 w 17"/>
                <a:gd name="T107" fmla="*/ 1 h 25"/>
                <a:gd name="T108" fmla="*/ 14 w 17"/>
                <a:gd name="T109" fmla="*/ 2 h 25"/>
                <a:gd name="T110" fmla="*/ 14 w 17"/>
                <a:gd name="T111" fmla="*/ 2 h 25"/>
                <a:gd name="T112" fmla="*/ 14 w 17"/>
                <a:gd name="T1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25">
                  <a:moveTo>
                    <a:pt x="14" y="3"/>
                  </a:moveTo>
                  <a:lnTo>
                    <a:pt x="13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8" name="Freeform 592"/>
            <p:cNvSpPr>
              <a:spLocks/>
            </p:cNvSpPr>
            <p:nvPr/>
          </p:nvSpPr>
          <p:spPr bwMode="auto">
            <a:xfrm>
              <a:off x="720" y="3624"/>
              <a:ext cx="15" cy="23"/>
            </a:xfrm>
            <a:custGeom>
              <a:avLst/>
              <a:gdLst>
                <a:gd name="T0" fmla="*/ 12 w 15"/>
                <a:gd name="T1" fmla="*/ 2 h 23"/>
                <a:gd name="T2" fmla="*/ 12 w 15"/>
                <a:gd name="T3" fmla="*/ 3 h 23"/>
                <a:gd name="T4" fmla="*/ 11 w 15"/>
                <a:gd name="T5" fmla="*/ 4 h 23"/>
                <a:gd name="T6" fmla="*/ 11 w 15"/>
                <a:gd name="T7" fmla="*/ 5 h 23"/>
                <a:gd name="T8" fmla="*/ 11 w 15"/>
                <a:gd name="T9" fmla="*/ 6 h 23"/>
                <a:gd name="T10" fmla="*/ 10 w 15"/>
                <a:gd name="T11" fmla="*/ 7 h 23"/>
                <a:gd name="T12" fmla="*/ 10 w 15"/>
                <a:gd name="T13" fmla="*/ 8 h 23"/>
                <a:gd name="T14" fmla="*/ 9 w 15"/>
                <a:gd name="T15" fmla="*/ 9 h 23"/>
                <a:gd name="T16" fmla="*/ 8 w 15"/>
                <a:gd name="T17" fmla="*/ 10 h 23"/>
                <a:gd name="T18" fmla="*/ 8 w 15"/>
                <a:gd name="T19" fmla="*/ 12 h 23"/>
                <a:gd name="T20" fmla="*/ 7 w 15"/>
                <a:gd name="T21" fmla="*/ 13 h 23"/>
                <a:gd name="T22" fmla="*/ 6 w 15"/>
                <a:gd name="T23" fmla="*/ 13 h 23"/>
                <a:gd name="T24" fmla="*/ 5 w 15"/>
                <a:gd name="T25" fmla="*/ 15 h 23"/>
                <a:gd name="T26" fmla="*/ 4 w 15"/>
                <a:gd name="T27" fmla="*/ 16 h 23"/>
                <a:gd name="T28" fmla="*/ 4 w 15"/>
                <a:gd name="T29" fmla="*/ 17 h 23"/>
                <a:gd name="T30" fmla="*/ 3 w 15"/>
                <a:gd name="T31" fmla="*/ 17 h 23"/>
                <a:gd name="T32" fmla="*/ 2 w 15"/>
                <a:gd name="T33" fmla="*/ 17 h 23"/>
                <a:gd name="T34" fmla="*/ 2 w 15"/>
                <a:gd name="T35" fmla="*/ 18 h 23"/>
                <a:gd name="T36" fmla="*/ 1 w 15"/>
                <a:gd name="T37" fmla="*/ 19 h 23"/>
                <a:gd name="T38" fmla="*/ 1 w 15"/>
                <a:gd name="T39" fmla="*/ 19 h 23"/>
                <a:gd name="T40" fmla="*/ 1 w 15"/>
                <a:gd name="T41" fmla="*/ 20 h 23"/>
                <a:gd name="T42" fmla="*/ 0 w 15"/>
                <a:gd name="T43" fmla="*/ 20 h 23"/>
                <a:gd name="T44" fmla="*/ 0 w 15"/>
                <a:gd name="T45" fmla="*/ 21 h 23"/>
                <a:gd name="T46" fmla="*/ 0 w 15"/>
                <a:gd name="T47" fmla="*/ 22 h 23"/>
                <a:gd name="T48" fmla="*/ 1 w 15"/>
                <a:gd name="T49" fmla="*/ 22 h 23"/>
                <a:gd name="T50" fmla="*/ 1 w 15"/>
                <a:gd name="T51" fmla="*/ 22 h 23"/>
                <a:gd name="T52" fmla="*/ 1 w 15"/>
                <a:gd name="T53" fmla="*/ 21 h 23"/>
                <a:gd name="T54" fmla="*/ 2 w 15"/>
                <a:gd name="T55" fmla="*/ 20 h 23"/>
                <a:gd name="T56" fmla="*/ 4 w 15"/>
                <a:gd name="T57" fmla="*/ 20 h 23"/>
                <a:gd name="T58" fmla="*/ 4 w 15"/>
                <a:gd name="T59" fmla="*/ 19 h 23"/>
                <a:gd name="T60" fmla="*/ 6 w 15"/>
                <a:gd name="T61" fmla="*/ 17 h 23"/>
                <a:gd name="T62" fmla="*/ 7 w 15"/>
                <a:gd name="T63" fmla="*/ 16 h 23"/>
                <a:gd name="T64" fmla="*/ 8 w 15"/>
                <a:gd name="T65" fmla="*/ 14 h 23"/>
                <a:gd name="T66" fmla="*/ 9 w 15"/>
                <a:gd name="T67" fmla="*/ 13 h 23"/>
                <a:gd name="T68" fmla="*/ 10 w 15"/>
                <a:gd name="T69" fmla="*/ 12 h 23"/>
                <a:gd name="T70" fmla="*/ 11 w 15"/>
                <a:gd name="T71" fmla="*/ 10 h 23"/>
                <a:gd name="T72" fmla="*/ 12 w 15"/>
                <a:gd name="T73" fmla="*/ 9 h 23"/>
                <a:gd name="T74" fmla="*/ 13 w 15"/>
                <a:gd name="T75" fmla="*/ 8 h 23"/>
                <a:gd name="T76" fmla="*/ 13 w 15"/>
                <a:gd name="T77" fmla="*/ 6 h 23"/>
                <a:gd name="T78" fmla="*/ 13 w 15"/>
                <a:gd name="T79" fmla="*/ 6 h 23"/>
                <a:gd name="T80" fmla="*/ 14 w 15"/>
                <a:gd name="T81" fmla="*/ 5 h 23"/>
                <a:gd name="T82" fmla="*/ 14 w 15"/>
                <a:gd name="T83" fmla="*/ 4 h 23"/>
                <a:gd name="T84" fmla="*/ 14 w 15"/>
                <a:gd name="T85" fmla="*/ 3 h 23"/>
                <a:gd name="T86" fmla="*/ 14 w 15"/>
                <a:gd name="T87" fmla="*/ 2 h 23"/>
                <a:gd name="T88" fmla="*/ 14 w 15"/>
                <a:gd name="T89" fmla="*/ 2 h 23"/>
                <a:gd name="T90" fmla="*/ 14 w 15"/>
                <a:gd name="T91" fmla="*/ 1 h 23"/>
                <a:gd name="T92" fmla="*/ 13 w 15"/>
                <a:gd name="T93" fmla="*/ 1 h 23"/>
                <a:gd name="T94" fmla="*/ 13 w 15"/>
                <a:gd name="T95" fmla="*/ 0 h 23"/>
                <a:gd name="T96" fmla="*/ 13 w 15"/>
                <a:gd name="T97" fmla="*/ 0 h 23"/>
                <a:gd name="T98" fmla="*/ 13 w 15"/>
                <a:gd name="T99" fmla="*/ 1 h 23"/>
                <a:gd name="T100" fmla="*/ 13 w 15"/>
                <a:gd name="T101" fmla="*/ 2 h 23"/>
                <a:gd name="T102" fmla="*/ 12 w 15"/>
                <a:gd name="T103" fmla="*/ 2 h 23"/>
                <a:gd name="T104" fmla="*/ 12 w 15"/>
                <a:gd name="T10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23">
                  <a:moveTo>
                    <a:pt x="12" y="2"/>
                  </a:moveTo>
                  <a:lnTo>
                    <a:pt x="12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9" name="Freeform 593"/>
            <p:cNvSpPr>
              <a:spLocks/>
            </p:cNvSpPr>
            <p:nvPr/>
          </p:nvSpPr>
          <p:spPr bwMode="auto">
            <a:xfrm>
              <a:off x="727" y="3634"/>
              <a:ext cx="14" cy="22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3 h 22"/>
                <a:gd name="T4" fmla="*/ 11 w 14"/>
                <a:gd name="T5" fmla="*/ 4 h 22"/>
                <a:gd name="T6" fmla="*/ 10 w 14"/>
                <a:gd name="T7" fmla="*/ 5 h 22"/>
                <a:gd name="T8" fmla="*/ 10 w 14"/>
                <a:gd name="T9" fmla="*/ 5 h 22"/>
                <a:gd name="T10" fmla="*/ 10 w 14"/>
                <a:gd name="T11" fmla="*/ 7 h 22"/>
                <a:gd name="T12" fmla="*/ 9 w 14"/>
                <a:gd name="T13" fmla="*/ 8 h 22"/>
                <a:gd name="T14" fmla="*/ 8 w 14"/>
                <a:gd name="T15" fmla="*/ 9 h 22"/>
                <a:gd name="T16" fmla="*/ 8 w 14"/>
                <a:gd name="T17" fmla="*/ 9 h 22"/>
                <a:gd name="T18" fmla="*/ 8 w 14"/>
                <a:gd name="T19" fmla="*/ 11 h 22"/>
                <a:gd name="T20" fmla="*/ 7 w 14"/>
                <a:gd name="T21" fmla="*/ 12 h 22"/>
                <a:gd name="T22" fmla="*/ 6 w 14"/>
                <a:gd name="T23" fmla="*/ 12 h 22"/>
                <a:gd name="T24" fmla="*/ 5 w 14"/>
                <a:gd name="T25" fmla="*/ 14 h 22"/>
                <a:gd name="T26" fmla="*/ 5 w 14"/>
                <a:gd name="T27" fmla="*/ 15 h 22"/>
                <a:gd name="T28" fmla="*/ 4 w 14"/>
                <a:gd name="T29" fmla="*/ 16 h 22"/>
                <a:gd name="T30" fmla="*/ 3 w 14"/>
                <a:gd name="T31" fmla="*/ 16 h 22"/>
                <a:gd name="T32" fmla="*/ 3 w 14"/>
                <a:gd name="T33" fmla="*/ 16 h 22"/>
                <a:gd name="T34" fmla="*/ 2 w 14"/>
                <a:gd name="T35" fmla="*/ 17 h 22"/>
                <a:gd name="T36" fmla="*/ 1 w 14"/>
                <a:gd name="T37" fmla="*/ 17 h 22"/>
                <a:gd name="T38" fmla="*/ 1 w 14"/>
                <a:gd name="T39" fmla="*/ 18 h 22"/>
                <a:gd name="T40" fmla="*/ 1 w 14"/>
                <a:gd name="T41" fmla="*/ 18 h 22"/>
                <a:gd name="T42" fmla="*/ 1 w 14"/>
                <a:gd name="T43" fmla="*/ 19 h 22"/>
                <a:gd name="T44" fmla="*/ 0 w 14"/>
                <a:gd name="T45" fmla="*/ 19 h 22"/>
                <a:gd name="T46" fmla="*/ 0 w 14"/>
                <a:gd name="T47" fmla="*/ 20 h 22"/>
                <a:gd name="T48" fmla="*/ 1 w 14"/>
                <a:gd name="T49" fmla="*/ 21 h 22"/>
                <a:gd name="T50" fmla="*/ 1 w 14"/>
                <a:gd name="T51" fmla="*/ 21 h 22"/>
                <a:gd name="T52" fmla="*/ 2 w 14"/>
                <a:gd name="T53" fmla="*/ 21 h 22"/>
                <a:gd name="T54" fmla="*/ 2 w 14"/>
                <a:gd name="T55" fmla="*/ 20 h 22"/>
                <a:gd name="T56" fmla="*/ 3 w 14"/>
                <a:gd name="T57" fmla="*/ 19 h 22"/>
                <a:gd name="T58" fmla="*/ 3 w 14"/>
                <a:gd name="T59" fmla="*/ 19 h 22"/>
                <a:gd name="T60" fmla="*/ 4 w 14"/>
                <a:gd name="T61" fmla="*/ 18 h 22"/>
                <a:gd name="T62" fmla="*/ 5 w 14"/>
                <a:gd name="T63" fmla="*/ 17 h 22"/>
                <a:gd name="T64" fmla="*/ 6 w 14"/>
                <a:gd name="T65" fmla="*/ 16 h 22"/>
                <a:gd name="T66" fmla="*/ 7 w 14"/>
                <a:gd name="T67" fmla="*/ 15 h 22"/>
                <a:gd name="T68" fmla="*/ 8 w 14"/>
                <a:gd name="T69" fmla="*/ 14 h 22"/>
                <a:gd name="T70" fmla="*/ 9 w 14"/>
                <a:gd name="T71" fmla="*/ 12 h 22"/>
                <a:gd name="T72" fmla="*/ 10 w 14"/>
                <a:gd name="T73" fmla="*/ 11 h 22"/>
                <a:gd name="T74" fmla="*/ 10 w 14"/>
                <a:gd name="T75" fmla="*/ 10 h 22"/>
                <a:gd name="T76" fmla="*/ 11 w 14"/>
                <a:gd name="T77" fmla="*/ 9 h 22"/>
                <a:gd name="T78" fmla="*/ 12 w 14"/>
                <a:gd name="T79" fmla="*/ 8 h 22"/>
                <a:gd name="T80" fmla="*/ 12 w 14"/>
                <a:gd name="T81" fmla="*/ 6 h 22"/>
                <a:gd name="T82" fmla="*/ 13 w 14"/>
                <a:gd name="T83" fmla="*/ 5 h 22"/>
                <a:gd name="T84" fmla="*/ 13 w 14"/>
                <a:gd name="T85" fmla="*/ 5 h 22"/>
                <a:gd name="T86" fmla="*/ 13 w 14"/>
                <a:gd name="T87" fmla="*/ 4 h 22"/>
                <a:gd name="T88" fmla="*/ 13 w 14"/>
                <a:gd name="T89" fmla="*/ 3 h 22"/>
                <a:gd name="T90" fmla="*/ 13 w 14"/>
                <a:gd name="T91" fmla="*/ 2 h 22"/>
                <a:gd name="T92" fmla="*/ 13 w 14"/>
                <a:gd name="T93" fmla="*/ 2 h 22"/>
                <a:gd name="T94" fmla="*/ 13 w 14"/>
                <a:gd name="T95" fmla="*/ 1 h 22"/>
                <a:gd name="T96" fmla="*/ 13 w 14"/>
                <a:gd name="T97" fmla="*/ 0 h 22"/>
                <a:gd name="T98" fmla="*/ 12 w 14"/>
                <a:gd name="T99" fmla="*/ 0 h 22"/>
                <a:gd name="T100" fmla="*/ 12 w 14"/>
                <a:gd name="T101" fmla="*/ 0 h 22"/>
                <a:gd name="T102" fmla="*/ 12 w 14"/>
                <a:gd name="T103" fmla="*/ 1 h 22"/>
                <a:gd name="T104" fmla="*/ 12 w 14"/>
                <a:gd name="T105" fmla="*/ 2 h 22"/>
                <a:gd name="T106" fmla="*/ 11 w 14"/>
                <a:gd name="T10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0" name="Freeform 594"/>
            <p:cNvSpPr>
              <a:spLocks/>
            </p:cNvSpPr>
            <p:nvPr/>
          </p:nvSpPr>
          <p:spPr bwMode="auto">
            <a:xfrm>
              <a:off x="734" y="3642"/>
              <a:ext cx="14" cy="21"/>
            </a:xfrm>
            <a:custGeom>
              <a:avLst/>
              <a:gdLst>
                <a:gd name="T0" fmla="*/ 11 w 14"/>
                <a:gd name="T1" fmla="*/ 2 h 21"/>
                <a:gd name="T2" fmla="*/ 11 w 14"/>
                <a:gd name="T3" fmla="*/ 3 h 21"/>
                <a:gd name="T4" fmla="*/ 10 w 14"/>
                <a:gd name="T5" fmla="*/ 4 h 21"/>
                <a:gd name="T6" fmla="*/ 10 w 14"/>
                <a:gd name="T7" fmla="*/ 5 h 21"/>
                <a:gd name="T8" fmla="*/ 10 w 14"/>
                <a:gd name="T9" fmla="*/ 5 h 21"/>
                <a:gd name="T10" fmla="*/ 10 w 14"/>
                <a:gd name="T11" fmla="*/ 6 h 21"/>
                <a:gd name="T12" fmla="*/ 9 w 14"/>
                <a:gd name="T13" fmla="*/ 7 h 21"/>
                <a:gd name="T14" fmla="*/ 8 w 14"/>
                <a:gd name="T15" fmla="*/ 8 h 21"/>
                <a:gd name="T16" fmla="*/ 8 w 14"/>
                <a:gd name="T17" fmla="*/ 9 h 21"/>
                <a:gd name="T18" fmla="*/ 7 w 14"/>
                <a:gd name="T19" fmla="*/ 10 h 21"/>
                <a:gd name="T20" fmla="*/ 7 w 14"/>
                <a:gd name="T21" fmla="*/ 11 h 21"/>
                <a:gd name="T22" fmla="*/ 6 w 14"/>
                <a:gd name="T23" fmla="*/ 12 h 21"/>
                <a:gd name="T24" fmla="*/ 5 w 14"/>
                <a:gd name="T25" fmla="*/ 12 h 21"/>
                <a:gd name="T26" fmla="*/ 5 w 14"/>
                <a:gd name="T27" fmla="*/ 13 h 21"/>
                <a:gd name="T28" fmla="*/ 4 w 14"/>
                <a:gd name="T29" fmla="*/ 14 h 21"/>
                <a:gd name="T30" fmla="*/ 3 w 14"/>
                <a:gd name="T31" fmla="*/ 15 h 21"/>
                <a:gd name="T32" fmla="*/ 3 w 14"/>
                <a:gd name="T33" fmla="*/ 15 h 21"/>
                <a:gd name="T34" fmla="*/ 2 w 14"/>
                <a:gd name="T35" fmla="*/ 15 h 21"/>
                <a:gd name="T36" fmla="*/ 2 w 14"/>
                <a:gd name="T37" fmla="*/ 16 h 21"/>
                <a:gd name="T38" fmla="*/ 1 w 14"/>
                <a:gd name="T39" fmla="*/ 17 h 21"/>
                <a:gd name="T40" fmla="*/ 1 w 14"/>
                <a:gd name="T41" fmla="*/ 17 h 21"/>
                <a:gd name="T42" fmla="*/ 1 w 14"/>
                <a:gd name="T43" fmla="*/ 18 h 21"/>
                <a:gd name="T44" fmla="*/ 1 w 14"/>
                <a:gd name="T45" fmla="*/ 18 h 21"/>
                <a:gd name="T46" fmla="*/ 0 w 14"/>
                <a:gd name="T47" fmla="*/ 19 h 21"/>
                <a:gd name="T48" fmla="*/ 1 w 14"/>
                <a:gd name="T49" fmla="*/ 19 h 21"/>
                <a:gd name="T50" fmla="*/ 1 w 14"/>
                <a:gd name="T51" fmla="*/ 20 h 21"/>
                <a:gd name="T52" fmla="*/ 1 w 14"/>
                <a:gd name="T53" fmla="*/ 20 h 21"/>
                <a:gd name="T54" fmla="*/ 1 w 14"/>
                <a:gd name="T55" fmla="*/ 19 h 21"/>
                <a:gd name="T56" fmla="*/ 2 w 14"/>
                <a:gd name="T57" fmla="*/ 19 h 21"/>
                <a:gd name="T58" fmla="*/ 3 w 14"/>
                <a:gd name="T59" fmla="*/ 18 h 21"/>
                <a:gd name="T60" fmla="*/ 3 w 14"/>
                <a:gd name="T61" fmla="*/ 18 h 21"/>
                <a:gd name="T62" fmla="*/ 3 w 14"/>
                <a:gd name="T63" fmla="*/ 18 h 21"/>
                <a:gd name="T64" fmla="*/ 5 w 14"/>
                <a:gd name="T65" fmla="*/ 15 h 21"/>
                <a:gd name="T66" fmla="*/ 6 w 14"/>
                <a:gd name="T67" fmla="*/ 15 h 21"/>
                <a:gd name="T68" fmla="*/ 7 w 14"/>
                <a:gd name="T69" fmla="*/ 14 h 21"/>
                <a:gd name="T70" fmla="*/ 8 w 14"/>
                <a:gd name="T71" fmla="*/ 12 h 21"/>
                <a:gd name="T72" fmla="*/ 9 w 14"/>
                <a:gd name="T73" fmla="*/ 12 h 21"/>
                <a:gd name="T74" fmla="*/ 10 w 14"/>
                <a:gd name="T75" fmla="*/ 10 h 21"/>
                <a:gd name="T76" fmla="*/ 10 w 14"/>
                <a:gd name="T77" fmla="*/ 9 h 21"/>
                <a:gd name="T78" fmla="*/ 11 w 14"/>
                <a:gd name="T79" fmla="*/ 8 h 21"/>
                <a:gd name="T80" fmla="*/ 12 w 14"/>
                <a:gd name="T81" fmla="*/ 7 h 21"/>
                <a:gd name="T82" fmla="*/ 12 w 14"/>
                <a:gd name="T83" fmla="*/ 6 h 21"/>
                <a:gd name="T84" fmla="*/ 12 w 14"/>
                <a:gd name="T85" fmla="*/ 5 h 21"/>
                <a:gd name="T86" fmla="*/ 13 w 14"/>
                <a:gd name="T87" fmla="*/ 4 h 21"/>
                <a:gd name="T88" fmla="*/ 13 w 14"/>
                <a:gd name="T89" fmla="*/ 3 h 21"/>
                <a:gd name="T90" fmla="*/ 13 w 14"/>
                <a:gd name="T91" fmla="*/ 2 h 21"/>
                <a:gd name="T92" fmla="*/ 13 w 14"/>
                <a:gd name="T93" fmla="*/ 2 h 21"/>
                <a:gd name="T94" fmla="*/ 13 w 14"/>
                <a:gd name="T95" fmla="*/ 1 h 21"/>
                <a:gd name="T96" fmla="*/ 13 w 14"/>
                <a:gd name="T97" fmla="*/ 0 h 21"/>
                <a:gd name="T98" fmla="*/ 12 w 14"/>
                <a:gd name="T99" fmla="*/ 0 h 21"/>
                <a:gd name="T100" fmla="*/ 12 w 14"/>
                <a:gd name="T101" fmla="*/ 0 h 21"/>
                <a:gd name="T102" fmla="*/ 12 w 14"/>
                <a:gd name="T103" fmla="*/ 1 h 21"/>
                <a:gd name="T104" fmla="*/ 11 w 14"/>
                <a:gd name="T105" fmla="*/ 2 h 21"/>
                <a:gd name="T106" fmla="*/ 11 w 14"/>
                <a:gd name="T10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21">
                  <a:moveTo>
                    <a:pt x="11" y="2"/>
                  </a:move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1" name="Freeform 595"/>
            <p:cNvSpPr>
              <a:spLocks/>
            </p:cNvSpPr>
            <p:nvPr/>
          </p:nvSpPr>
          <p:spPr bwMode="auto">
            <a:xfrm>
              <a:off x="743" y="3652"/>
              <a:ext cx="11" cy="17"/>
            </a:xfrm>
            <a:custGeom>
              <a:avLst/>
              <a:gdLst>
                <a:gd name="T0" fmla="*/ 8 w 11"/>
                <a:gd name="T1" fmla="*/ 2 h 17"/>
                <a:gd name="T2" fmla="*/ 8 w 11"/>
                <a:gd name="T3" fmla="*/ 3 h 17"/>
                <a:gd name="T4" fmla="*/ 8 w 11"/>
                <a:gd name="T5" fmla="*/ 4 h 17"/>
                <a:gd name="T6" fmla="*/ 8 w 11"/>
                <a:gd name="T7" fmla="*/ 4 h 17"/>
                <a:gd name="T8" fmla="*/ 8 w 11"/>
                <a:gd name="T9" fmla="*/ 4 h 17"/>
                <a:gd name="T10" fmla="*/ 7 w 11"/>
                <a:gd name="T11" fmla="*/ 5 h 17"/>
                <a:gd name="T12" fmla="*/ 7 w 11"/>
                <a:gd name="T13" fmla="*/ 6 h 17"/>
                <a:gd name="T14" fmla="*/ 6 w 11"/>
                <a:gd name="T15" fmla="*/ 7 h 17"/>
                <a:gd name="T16" fmla="*/ 6 w 11"/>
                <a:gd name="T17" fmla="*/ 7 h 17"/>
                <a:gd name="T18" fmla="*/ 6 w 11"/>
                <a:gd name="T19" fmla="*/ 8 h 17"/>
                <a:gd name="T20" fmla="*/ 5 w 11"/>
                <a:gd name="T21" fmla="*/ 9 h 17"/>
                <a:gd name="T22" fmla="*/ 4 w 11"/>
                <a:gd name="T23" fmla="*/ 9 h 17"/>
                <a:gd name="T24" fmla="*/ 4 w 11"/>
                <a:gd name="T25" fmla="*/ 9 h 17"/>
                <a:gd name="T26" fmla="*/ 4 w 11"/>
                <a:gd name="T27" fmla="*/ 10 h 17"/>
                <a:gd name="T28" fmla="*/ 3 w 11"/>
                <a:gd name="T29" fmla="*/ 11 h 17"/>
                <a:gd name="T30" fmla="*/ 3 w 11"/>
                <a:gd name="T31" fmla="*/ 11 h 17"/>
                <a:gd name="T32" fmla="*/ 2 w 11"/>
                <a:gd name="T33" fmla="*/ 12 h 17"/>
                <a:gd name="T34" fmla="*/ 1 w 11"/>
                <a:gd name="T35" fmla="*/ 12 h 17"/>
                <a:gd name="T36" fmla="*/ 1 w 11"/>
                <a:gd name="T37" fmla="*/ 13 h 17"/>
                <a:gd name="T38" fmla="*/ 1 w 11"/>
                <a:gd name="T39" fmla="*/ 14 h 17"/>
                <a:gd name="T40" fmla="*/ 0 w 11"/>
                <a:gd name="T41" fmla="*/ 14 h 17"/>
                <a:gd name="T42" fmla="*/ 0 w 11"/>
                <a:gd name="T43" fmla="*/ 15 h 17"/>
                <a:gd name="T44" fmla="*/ 0 w 11"/>
                <a:gd name="T45" fmla="*/ 15 h 17"/>
                <a:gd name="T46" fmla="*/ 0 w 11"/>
                <a:gd name="T47" fmla="*/ 16 h 17"/>
                <a:gd name="T48" fmla="*/ 1 w 11"/>
                <a:gd name="T49" fmla="*/ 16 h 17"/>
                <a:gd name="T50" fmla="*/ 1 w 11"/>
                <a:gd name="T51" fmla="*/ 15 h 17"/>
                <a:gd name="T52" fmla="*/ 1 w 11"/>
                <a:gd name="T53" fmla="*/ 15 h 17"/>
                <a:gd name="T54" fmla="*/ 2 w 11"/>
                <a:gd name="T55" fmla="*/ 15 h 17"/>
                <a:gd name="T56" fmla="*/ 3 w 11"/>
                <a:gd name="T57" fmla="*/ 15 h 17"/>
                <a:gd name="T58" fmla="*/ 3 w 11"/>
                <a:gd name="T59" fmla="*/ 14 h 17"/>
                <a:gd name="T60" fmla="*/ 4 w 11"/>
                <a:gd name="T61" fmla="*/ 13 h 17"/>
                <a:gd name="T62" fmla="*/ 4 w 11"/>
                <a:gd name="T63" fmla="*/ 12 h 17"/>
                <a:gd name="T64" fmla="*/ 5 w 11"/>
                <a:gd name="T65" fmla="*/ 12 h 17"/>
                <a:gd name="T66" fmla="*/ 6 w 11"/>
                <a:gd name="T67" fmla="*/ 11 h 17"/>
                <a:gd name="T68" fmla="*/ 6 w 11"/>
                <a:gd name="T69" fmla="*/ 10 h 17"/>
                <a:gd name="T70" fmla="*/ 7 w 11"/>
                <a:gd name="T71" fmla="*/ 9 h 17"/>
                <a:gd name="T72" fmla="*/ 8 w 11"/>
                <a:gd name="T73" fmla="*/ 9 h 17"/>
                <a:gd name="T74" fmla="*/ 8 w 11"/>
                <a:gd name="T75" fmla="*/ 7 h 17"/>
                <a:gd name="T76" fmla="*/ 9 w 11"/>
                <a:gd name="T77" fmla="*/ 7 h 17"/>
                <a:gd name="T78" fmla="*/ 9 w 11"/>
                <a:gd name="T79" fmla="*/ 6 h 17"/>
                <a:gd name="T80" fmla="*/ 9 w 11"/>
                <a:gd name="T81" fmla="*/ 4 h 17"/>
                <a:gd name="T82" fmla="*/ 10 w 11"/>
                <a:gd name="T83" fmla="*/ 4 h 17"/>
                <a:gd name="T84" fmla="*/ 10 w 11"/>
                <a:gd name="T85" fmla="*/ 3 h 17"/>
                <a:gd name="T86" fmla="*/ 10 w 11"/>
                <a:gd name="T87" fmla="*/ 2 h 17"/>
                <a:gd name="T88" fmla="*/ 10 w 11"/>
                <a:gd name="T89" fmla="*/ 1 h 17"/>
                <a:gd name="T90" fmla="*/ 10 w 11"/>
                <a:gd name="T91" fmla="*/ 1 h 17"/>
                <a:gd name="T92" fmla="*/ 10 w 11"/>
                <a:gd name="T93" fmla="*/ 0 h 17"/>
                <a:gd name="T94" fmla="*/ 9 w 11"/>
                <a:gd name="T95" fmla="*/ 0 h 17"/>
                <a:gd name="T96" fmla="*/ 9 w 11"/>
                <a:gd name="T97" fmla="*/ 0 h 17"/>
                <a:gd name="T98" fmla="*/ 9 w 11"/>
                <a:gd name="T99" fmla="*/ 1 h 17"/>
                <a:gd name="T100" fmla="*/ 8 w 11"/>
                <a:gd name="T101" fmla="*/ 1 h 17"/>
                <a:gd name="T102" fmla="*/ 8 w 11"/>
                <a:gd name="T10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17">
                  <a:moveTo>
                    <a:pt x="8" y="2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2" name="Freeform 596"/>
            <p:cNvSpPr>
              <a:spLocks/>
            </p:cNvSpPr>
            <p:nvPr/>
          </p:nvSpPr>
          <p:spPr bwMode="auto">
            <a:xfrm>
              <a:off x="750" y="3659"/>
              <a:ext cx="11" cy="18"/>
            </a:xfrm>
            <a:custGeom>
              <a:avLst/>
              <a:gdLst>
                <a:gd name="T0" fmla="*/ 8 w 11"/>
                <a:gd name="T1" fmla="*/ 2 h 18"/>
                <a:gd name="T2" fmla="*/ 8 w 11"/>
                <a:gd name="T3" fmla="*/ 2 h 18"/>
                <a:gd name="T4" fmla="*/ 8 w 11"/>
                <a:gd name="T5" fmla="*/ 3 h 18"/>
                <a:gd name="T6" fmla="*/ 8 w 11"/>
                <a:gd name="T7" fmla="*/ 4 h 18"/>
                <a:gd name="T8" fmla="*/ 8 w 11"/>
                <a:gd name="T9" fmla="*/ 4 h 18"/>
                <a:gd name="T10" fmla="*/ 8 w 11"/>
                <a:gd name="T11" fmla="*/ 5 h 18"/>
                <a:gd name="T12" fmla="*/ 7 w 11"/>
                <a:gd name="T13" fmla="*/ 6 h 18"/>
                <a:gd name="T14" fmla="*/ 6 w 11"/>
                <a:gd name="T15" fmla="*/ 7 h 18"/>
                <a:gd name="T16" fmla="*/ 6 w 11"/>
                <a:gd name="T17" fmla="*/ 7 h 18"/>
                <a:gd name="T18" fmla="*/ 6 w 11"/>
                <a:gd name="T19" fmla="*/ 8 h 18"/>
                <a:gd name="T20" fmla="*/ 5 w 11"/>
                <a:gd name="T21" fmla="*/ 9 h 18"/>
                <a:gd name="T22" fmla="*/ 4 w 11"/>
                <a:gd name="T23" fmla="*/ 10 h 18"/>
                <a:gd name="T24" fmla="*/ 4 w 11"/>
                <a:gd name="T25" fmla="*/ 10 h 18"/>
                <a:gd name="T26" fmla="*/ 3 w 11"/>
                <a:gd name="T27" fmla="*/ 11 h 18"/>
                <a:gd name="T28" fmla="*/ 3 w 11"/>
                <a:gd name="T29" fmla="*/ 12 h 18"/>
                <a:gd name="T30" fmla="*/ 2 w 11"/>
                <a:gd name="T31" fmla="*/ 12 h 18"/>
                <a:gd name="T32" fmla="*/ 2 w 11"/>
                <a:gd name="T33" fmla="*/ 13 h 18"/>
                <a:gd name="T34" fmla="*/ 1 w 11"/>
                <a:gd name="T35" fmla="*/ 13 h 18"/>
                <a:gd name="T36" fmla="*/ 1 w 11"/>
                <a:gd name="T37" fmla="*/ 13 h 18"/>
                <a:gd name="T38" fmla="*/ 1 w 11"/>
                <a:gd name="T39" fmla="*/ 14 h 18"/>
                <a:gd name="T40" fmla="*/ 0 w 11"/>
                <a:gd name="T41" fmla="*/ 15 h 18"/>
                <a:gd name="T42" fmla="*/ 0 w 11"/>
                <a:gd name="T43" fmla="*/ 16 h 18"/>
                <a:gd name="T44" fmla="*/ 0 w 11"/>
                <a:gd name="T45" fmla="*/ 16 h 18"/>
                <a:gd name="T46" fmla="*/ 1 w 11"/>
                <a:gd name="T47" fmla="*/ 16 h 18"/>
                <a:gd name="T48" fmla="*/ 1 w 11"/>
                <a:gd name="T49" fmla="*/ 17 h 18"/>
                <a:gd name="T50" fmla="*/ 1 w 11"/>
                <a:gd name="T51" fmla="*/ 16 h 18"/>
                <a:gd name="T52" fmla="*/ 1 w 11"/>
                <a:gd name="T53" fmla="*/ 16 h 18"/>
                <a:gd name="T54" fmla="*/ 2 w 11"/>
                <a:gd name="T55" fmla="*/ 16 h 18"/>
                <a:gd name="T56" fmla="*/ 2 w 11"/>
                <a:gd name="T57" fmla="*/ 16 h 18"/>
                <a:gd name="T58" fmla="*/ 3 w 11"/>
                <a:gd name="T59" fmla="*/ 15 h 18"/>
                <a:gd name="T60" fmla="*/ 3 w 11"/>
                <a:gd name="T61" fmla="*/ 15 h 18"/>
                <a:gd name="T62" fmla="*/ 4 w 11"/>
                <a:gd name="T63" fmla="*/ 14 h 18"/>
                <a:gd name="T64" fmla="*/ 4 w 11"/>
                <a:gd name="T65" fmla="*/ 13 h 18"/>
                <a:gd name="T66" fmla="*/ 5 w 11"/>
                <a:gd name="T67" fmla="*/ 13 h 18"/>
                <a:gd name="T68" fmla="*/ 6 w 11"/>
                <a:gd name="T69" fmla="*/ 12 h 18"/>
                <a:gd name="T70" fmla="*/ 6 w 11"/>
                <a:gd name="T71" fmla="*/ 11 h 18"/>
                <a:gd name="T72" fmla="*/ 7 w 11"/>
                <a:gd name="T73" fmla="*/ 10 h 18"/>
                <a:gd name="T74" fmla="*/ 8 w 11"/>
                <a:gd name="T75" fmla="*/ 10 h 18"/>
                <a:gd name="T76" fmla="*/ 8 w 11"/>
                <a:gd name="T77" fmla="*/ 8 h 18"/>
                <a:gd name="T78" fmla="*/ 9 w 11"/>
                <a:gd name="T79" fmla="*/ 7 h 18"/>
                <a:gd name="T80" fmla="*/ 9 w 11"/>
                <a:gd name="T81" fmla="*/ 7 h 18"/>
                <a:gd name="T82" fmla="*/ 9 w 11"/>
                <a:gd name="T83" fmla="*/ 6 h 18"/>
                <a:gd name="T84" fmla="*/ 10 w 11"/>
                <a:gd name="T85" fmla="*/ 4 h 18"/>
                <a:gd name="T86" fmla="*/ 10 w 11"/>
                <a:gd name="T87" fmla="*/ 4 h 18"/>
                <a:gd name="T88" fmla="*/ 10 w 11"/>
                <a:gd name="T89" fmla="*/ 3 h 18"/>
                <a:gd name="T90" fmla="*/ 10 w 11"/>
                <a:gd name="T91" fmla="*/ 2 h 18"/>
                <a:gd name="T92" fmla="*/ 10 w 11"/>
                <a:gd name="T93" fmla="*/ 1 h 18"/>
                <a:gd name="T94" fmla="*/ 10 w 11"/>
                <a:gd name="T95" fmla="*/ 1 h 18"/>
                <a:gd name="T96" fmla="*/ 10 w 11"/>
                <a:gd name="T97" fmla="*/ 0 h 18"/>
                <a:gd name="T98" fmla="*/ 9 w 11"/>
                <a:gd name="T99" fmla="*/ 0 h 18"/>
                <a:gd name="T100" fmla="*/ 9 w 11"/>
                <a:gd name="T101" fmla="*/ 1 h 18"/>
                <a:gd name="T102" fmla="*/ 9 w 11"/>
                <a:gd name="T103" fmla="*/ 1 h 18"/>
                <a:gd name="T104" fmla="*/ 8 w 11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8">
                  <a:moveTo>
                    <a:pt x="8" y="2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3" name="Freeform 597"/>
            <p:cNvSpPr>
              <a:spLocks/>
            </p:cNvSpPr>
            <p:nvPr/>
          </p:nvSpPr>
          <p:spPr bwMode="auto">
            <a:xfrm>
              <a:off x="756" y="3663"/>
              <a:ext cx="13" cy="19"/>
            </a:xfrm>
            <a:custGeom>
              <a:avLst/>
              <a:gdLst>
                <a:gd name="T0" fmla="*/ 11 w 13"/>
                <a:gd name="T1" fmla="*/ 3 h 19"/>
                <a:gd name="T2" fmla="*/ 10 w 13"/>
                <a:gd name="T3" fmla="*/ 4 h 19"/>
                <a:gd name="T4" fmla="*/ 10 w 13"/>
                <a:gd name="T5" fmla="*/ 5 h 19"/>
                <a:gd name="T6" fmla="*/ 9 w 13"/>
                <a:gd name="T7" fmla="*/ 5 h 19"/>
                <a:gd name="T8" fmla="*/ 9 w 13"/>
                <a:gd name="T9" fmla="*/ 5 h 19"/>
                <a:gd name="T10" fmla="*/ 9 w 13"/>
                <a:gd name="T11" fmla="*/ 6 h 19"/>
                <a:gd name="T12" fmla="*/ 8 w 13"/>
                <a:gd name="T13" fmla="*/ 7 h 19"/>
                <a:gd name="T14" fmla="*/ 8 w 13"/>
                <a:gd name="T15" fmla="*/ 8 h 19"/>
                <a:gd name="T16" fmla="*/ 7 w 13"/>
                <a:gd name="T17" fmla="*/ 9 h 19"/>
                <a:gd name="T18" fmla="*/ 6 w 13"/>
                <a:gd name="T19" fmla="*/ 10 h 19"/>
                <a:gd name="T20" fmla="*/ 5 w 13"/>
                <a:gd name="T21" fmla="*/ 11 h 19"/>
                <a:gd name="T22" fmla="*/ 5 w 13"/>
                <a:gd name="T23" fmla="*/ 11 h 19"/>
                <a:gd name="T24" fmla="*/ 4 w 13"/>
                <a:gd name="T25" fmla="*/ 12 h 19"/>
                <a:gd name="T26" fmla="*/ 3 w 13"/>
                <a:gd name="T27" fmla="*/ 13 h 19"/>
                <a:gd name="T28" fmla="*/ 3 w 13"/>
                <a:gd name="T29" fmla="*/ 14 h 19"/>
                <a:gd name="T30" fmla="*/ 2 w 13"/>
                <a:gd name="T31" fmla="*/ 14 h 19"/>
                <a:gd name="T32" fmla="*/ 1 w 13"/>
                <a:gd name="T33" fmla="*/ 14 h 19"/>
                <a:gd name="T34" fmla="*/ 1 w 13"/>
                <a:gd name="T35" fmla="*/ 15 h 19"/>
                <a:gd name="T36" fmla="*/ 1 w 13"/>
                <a:gd name="T37" fmla="*/ 15 h 19"/>
                <a:gd name="T38" fmla="*/ 1 w 13"/>
                <a:gd name="T39" fmla="*/ 16 h 19"/>
                <a:gd name="T40" fmla="*/ 1 w 13"/>
                <a:gd name="T41" fmla="*/ 17 h 19"/>
                <a:gd name="T42" fmla="*/ 0 w 13"/>
                <a:gd name="T43" fmla="*/ 17 h 19"/>
                <a:gd name="T44" fmla="*/ 0 w 13"/>
                <a:gd name="T45" fmla="*/ 17 h 19"/>
                <a:gd name="T46" fmla="*/ 0 w 13"/>
                <a:gd name="T47" fmla="*/ 18 h 19"/>
                <a:gd name="T48" fmla="*/ 1 w 13"/>
                <a:gd name="T49" fmla="*/ 18 h 19"/>
                <a:gd name="T50" fmla="*/ 1 w 13"/>
                <a:gd name="T51" fmla="*/ 18 h 19"/>
                <a:gd name="T52" fmla="*/ 1 w 13"/>
                <a:gd name="T53" fmla="*/ 17 h 19"/>
                <a:gd name="T54" fmla="*/ 2 w 13"/>
                <a:gd name="T55" fmla="*/ 17 h 19"/>
                <a:gd name="T56" fmla="*/ 2 w 13"/>
                <a:gd name="T57" fmla="*/ 17 h 19"/>
                <a:gd name="T58" fmla="*/ 3 w 13"/>
                <a:gd name="T59" fmla="*/ 16 h 19"/>
                <a:gd name="T60" fmla="*/ 3 w 13"/>
                <a:gd name="T61" fmla="*/ 15 h 19"/>
                <a:gd name="T62" fmla="*/ 5 w 13"/>
                <a:gd name="T63" fmla="*/ 14 h 19"/>
                <a:gd name="T64" fmla="*/ 5 w 13"/>
                <a:gd name="T65" fmla="*/ 14 h 19"/>
                <a:gd name="T66" fmla="*/ 6 w 13"/>
                <a:gd name="T67" fmla="*/ 13 h 19"/>
                <a:gd name="T68" fmla="*/ 7 w 13"/>
                <a:gd name="T69" fmla="*/ 12 h 19"/>
                <a:gd name="T70" fmla="*/ 8 w 13"/>
                <a:gd name="T71" fmla="*/ 11 h 19"/>
                <a:gd name="T72" fmla="*/ 9 w 13"/>
                <a:gd name="T73" fmla="*/ 10 h 19"/>
                <a:gd name="T74" fmla="*/ 9 w 13"/>
                <a:gd name="T75" fmla="*/ 9 h 19"/>
                <a:gd name="T76" fmla="*/ 10 w 13"/>
                <a:gd name="T77" fmla="*/ 8 h 19"/>
                <a:gd name="T78" fmla="*/ 11 w 13"/>
                <a:gd name="T79" fmla="*/ 8 h 19"/>
                <a:gd name="T80" fmla="*/ 11 w 13"/>
                <a:gd name="T81" fmla="*/ 6 h 19"/>
                <a:gd name="T82" fmla="*/ 11 w 13"/>
                <a:gd name="T83" fmla="*/ 5 h 19"/>
                <a:gd name="T84" fmla="*/ 11 w 13"/>
                <a:gd name="T85" fmla="*/ 5 h 19"/>
                <a:gd name="T86" fmla="*/ 12 w 13"/>
                <a:gd name="T87" fmla="*/ 4 h 19"/>
                <a:gd name="T88" fmla="*/ 12 w 13"/>
                <a:gd name="T89" fmla="*/ 3 h 19"/>
                <a:gd name="T90" fmla="*/ 12 w 13"/>
                <a:gd name="T91" fmla="*/ 2 h 19"/>
                <a:gd name="T92" fmla="*/ 12 w 13"/>
                <a:gd name="T93" fmla="*/ 2 h 19"/>
                <a:gd name="T94" fmla="*/ 12 w 13"/>
                <a:gd name="T95" fmla="*/ 1 h 19"/>
                <a:gd name="T96" fmla="*/ 11 w 13"/>
                <a:gd name="T97" fmla="*/ 0 h 19"/>
                <a:gd name="T98" fmla="*/ 11 w 13"/>
                <a:gd name="T99" fmla="*/ 1 h 19"/>
                <a:gd name="T100" fmla="*/ 11 w 13"/>
                <a:gd name="T101" fmla="*/ 2 h 19"/>
                <a:gd name="T102" fmla="*/ 11 w 13"/>
                <a:gd name="T103" fmla="*/ 2 h 19"/>
                <a:gd name="T104" fmla="*/ 11 w 13"/>
                <a:gd name="T10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19">
                  <a:moveTo>
                    <a:pt x="11" y="3"/>
                  </a:move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4" name="Freeform 598"/>
            <p:cNvSpPr>
              <a:spLocks/>
            </p:cNvSpPr>
            <p:nvPr/>
          </p:nvSpPr>
          <p:spPr bwMode="auto">
            <a:xfrm>
              <a:off x="766" y="3674"/>
              <a:ext cx="11" cy="15"/>
            </a:xfrm>
            <a:custGeom>
              <a:avLst/>
              <a:gdLst>
                <a:gd name="T0" fmla="*/ 8 w 11"/>
                <a:gd name="T1" fmla="*/ 2 h 15"/>
                <a:gd name="T2" fmla="*/ 8 w 11"/>
                <a:gd name="T3" fmla="*/ 3 h 15"/>
                <a:gd name="T4" fmla="*/ 8 w 11"/>
                <a:gd name="T5" fmla="*/ 4 h 15"/>
                <a:gd name="T6" fmla="*/ 8 w 11"/>
                <a:gd name="T7" fmla="*/ 4 h 15"/>
                <a:gd name="T8" fmla="*/ 7 w 11"/>
                <a:gd name="T9" fmla="*/ 5 h 15"/>
                <a:gd name="T10" fmla="*/ 7 w 11"/>
                <a:gd name="T11" fmla="*/ 6 h 15"/>
                <a:gd name="T12" fmla="*/ 6 w 11"/>
                <a:gd name="T13" fmla="*/ 6 h 15"/>
                <a:gd name="T14" fmla="*/ 6 w 11"/>
                <a:gd name="T15" fmla="*/ 6 h 15"/>
                <a:gd name="T16" fmla="*/ 5 w 11"/>
                <a:gd name="T17" fmla="*/ 7 h 15"/>
                <a:gd name="T18" fmla="*/ 5 w 11"/>
                <a:gd name="T19" fmla="*/ 8 h 15"/>
                <a:gd name="T20" fmla="*/ 4 w 11"/>
                <a:gd name="T21" fmla="*/ 8 h 15"/>
                <a:gd name="T22" fmla="*/ 4 w 11"/>
                <a:gd name="T23" fmla="*/ 8 h 15"/>
                <a:gd name="T24" fmla="*/ 4 w 11"/>
                <a:gd name="T25" fmla="*/ 9 h 15"/>
                <a:gd name="T26" fmla="*/ 3 w 11"/>
                <a:gd name="T27" fmla="*/ 9 h 15"/>
                <a:gd name="T28" fmla="*/ 3 w 11"/>
                <a:gd name="T29" fmla="*/ 10 h 15"/>
                <a:gd name="T30" fmla="*/ 2 w 11"/>
                <a:gd name="T31" fmla="*/ 11 h 15"/>
                <a:gd name="T32" fmla="*/ 1 w 11"/>
                <a:gd name="T33" fmla="*/ 11 h 15"/>
                <a:gd name="T34" fmla="*/ 1 w 11"/>
                <a:gd name="T35" fmla="*/ 11 h 15"/>
                <a:gd name="T36" fmla="*/ 1 w 11"/>
                <a:gd name="T37" fmla="*/ 11 h 15"/>
                <a:gd name="T38" fmla="*/ 1 w 11"/>
                <a:gd name="T39" fmla="*/ 12 h 15"/>
                <a:gd name="T40" fmla="*/ 0 w 11"/>
                <a:gd name="T41" fmla="*/ 13 h 15"/>
                <a:gd name="T42" fmla="*/ 0 w 11"/>
                <a:gd name="T43" fmla="*/ 13 h 15"/>
                <a:gd name="T44" fmla="*/ 0 w 11"/>
                <a:gd name="T45" fmla="*/ 14 h 15"/>
                <a:gd name="T46" fmla="*/ 1 w 11"/>
                <a:gd name="T47" fmla="*/ 14 h 15"/>
                <a:gd name="T48" fmla="*/ 1 w 11"/>
                <a:gd name="T49" fmla="*/ 14 h 15"/>
                <a:gd name="T50" fmla="*/ 1 w 11"/>
                <a:gd name="T51" fmla="*/ 13 h 15"/>
                <a:gd name="T52" fmla="*/ 2 w 11"/>
                <a:gd name="T53" fmla="*/ 13 h 15"/>
                <a:gd name="T54" fmla="*/ 3 w 11"/>
                <a:gd name="T55" fmla="*/ 13 h 15"/>
                <a:gd name="T56" fmla="*/ 3 w 11"/>
                <a:gd name="T57" fmla="*/ 13 h 15"/>
                <a:gd name="T58" fmla="*/ 4 w 11"/>
                <a:gd name="T59" fmla="*/ 12 h 15"/>
                <a:gd name="T60" fmla="*/ 4 w 11"/>
                <a:gd name="T61" fmla="*/ 11 h 15"/>
                <a:gd name="T62" fmla="*/ 5 w 11"/>
                <a:gd name="T63" fmla="*/ 11 h 15"/>
                <a:gd name="T64" fmla="*/ 6 w 11"/>
                <a:gd name="T65" fmla="*/ 11 h 15"/>
                <a:gd name="T66" fmla="*/ 6 w 11"/>
                <a:gd name="T67" fmla="*/ 10 h 15"/>
                <a:gd name="T68" fmla="*/ 7 w 11"/>
                <a:gd name="T69" fmla="*/ 9 h 15"/>
                <a:gd name="T70" fmla="*/ 8 w 11"/>
                <a:gd name="T71" fmla="*/ 8 h 15"/>
                <a:gd name="T72" fmla="*/ 8 w 11"/>
                <a:gd name="T73" fmla="*/ 8 h 15"/>
                <a:gd name="T74" fmla="*/ 9 w 11"/>
                <a:gd name="T75" fmla="*/ 7 h 15"/>
                <a:gd name="T76" fmla="*/ 9 w 11"/>
                <a:gd name="T77" fmla="*/ 6 h 15"/>
                <a:gd name="T78" fmla="*/ 9 w 11"/>
                <a:gd name="T79" fmla="*/ 6 h 15"/>
                <a:gd name="T80" fmla="*/ 9 w 11"/>
                <a:gd name="T81" fmla="*/ 5 h 15"/>
                <a:gd name="T82" fmla="*/ 10 w 11"/>
                <a:gd name="T83" fmla="*/ 4 h 15"/>
                <a:gd name="T84" fmla="*/ 10 w 11"/>
                <a:gd name="T85" fmla="*/ 3 h 15"/>
                <a:gd name="T86" fmla="*/ 10 w 11"/>
                <a:gd name="T87" fmla="*/ 2 h 15"/>
                <a:gd name="T88" fmla="*/ 10 w 11"/>
                <a:gd name="T89" fmla="*/ 1 h 15"/>
                <a:gd name="T90" fmla="*/ 10 w 11"/>
                <a:gd name="T91" fmla="*/ 1 h 15"/>
                <a:gd name="T92" fmla="*/ 10 w 11"/>
                <a:gd name="T93" fmla="*/ 0 h 15"/>
                <a:gd name="T94" fmla="*/ 9 w 11"/>
                <a:gd name="T95" fmla="*/ 0 h 15"/>
                <a:gd name="T96" fmla="*/ 9 w 11"/>
                <a:gd name="T97" fmla="*/ 0 h 15"/>
                <a:gd name="T98" fmla="*/ 9 w 11"/>
                <a:gd name="T99" fmla="*/ 1 h 15"/>
                <a:gd name="T100" fmla="*/ 8 w 11"/>
                <a:gd name="T101" fmla="*/ 1 h 15"/>
                <a:gd name="T102" fmla="*/ 8 w 11"/>
                <a:gd name="T10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15">
                  <a:moveTo>
                    <a:pt x="8" y="2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5" name="Freeform 599"/>
            <p:cNvSpPr>
              <a:spLocks/>
            </p:cNvSpPr>
            <p:nvPr/>
          </p:nvSpPr>
          <p:spPr bwMode="auto">
            <a:xfrm>
              <a:off x="773" y="3681"/>
              <a:ext cx="10" cy="13"/>
            </a:xfrm>
            <a:custGeom>
              <a:avLst/>
              <a:gdLst>
                <a:gd name="T0" fmla="*/ 7 w 10"/>
                <a:gd name="T1" fmla="*/ 1 h 13"/>
                <a:gd name="T2" fmla="*/ 7 w 10"/>
                <a:gd name="T3" fmla="*/ 2 h 13"/>
                <a:gd name="T4" fmla="*/ 7 w 10"/>
                <a:gd name="T5" fmla="*/ 3 h 13"/>
                <a:gd name="T6" fmla="*/ 7 w 10"/>
                <a:gd name="T7" fmla="*/ 3 h 13"/>
                <a:gd name="T8" fmla="*/ 7 w 10"/>
                <a:gd name="T9" fmla="*/ 3 h 13"/>
                <a:gd name="T10" fmla="*/ 7 w 10"/>
                <a:gd name="T11" fmla="*/ 4 h 13"/>
                <a:gd name="T12" fmla="*/ 6 w 10"/>
                <a:gd name="T13" fmla="*/ 5 h 13"/>
                <a:gd name="T14" fmla="*/ 5 w 10"/>
                <a:gd name="T15" fmla="*/ 5 h 13"/>
                <a:gd name="T16" fmla="*/ 5 w 10"/>
                <a:gd name="T17" fmla="*/ 6 h 13"/>
                <a:gd name="T18" fmla="*/ 4 w 10"/>
                <a:gd name="T19" fmla="*/ 6 h 13"/>
                <a:gd name="T20" fmla="*/ 4 w 10"/>
                <a:gd name="T21" fmla="*/ 7 h 13"/>
                <a:gd name="T22" fmla="*/ 4 w 10"/>
                <a:gd name="T23" fmla="*/ 7 h 13"/>
                <a:gd name="T24" fmla="*/ 3 w 10"/>
                <a:gd name="T25" fmla="*/ 7 h 13"/>
                <a:gd name="T26" fmla="*/ 2 w 10"/>
                <a:gd name="T27" fmla="*/ 8 h 13"/>
                <a:gd name="T28" fmla="*/ 2 w 10"/>
                <a:gd name="T29" fmla="*/ 8 h 13"/>
                <a:gd name="T30" fmla="*/ 1 w 10"/>
                <a:gd name="T31" fmla="*/ 9 h 13"/>
                <a:gd name="T32" fmla="*/ 1 w 10"/>
                <a:gd name="T33" fmla="*/ 9 h 13"/>
                <a:gd name="T34" fmla="*/ 1 w 10"/>
                <a:gd name="T35" fmla="*/ 9 h 13"/>
                <a:gd name="T36" fmla="*/ 1 w 10"/>
                <a:gd name="T37" fmla="*/ 10 h 13"/>
                <a:gd name="T38" fmla="*/ 0 w 10"/>
                <a:gd name="T39" fmla="*/ 10 h 13"/>
                <a:gd name="T40" fmla="*/ 0 w 10"/>
                <a:gd name="T41" fmla="*/ 11 h 13"/>
                <a:gd name="T42" fmla="*/ 0 w 10"/>
                <a:gd name="T43" fmla="*/ 11 h 13"/>
                <a:gd name="T44" fmla="*/ 0 w 10"/>
                <a:gd name="T45" fmla="*/ 12 h 13"/>
                <a:gd name="T46" fmla="*/ 1 w 10"/>
                <a:gd name="T47" fmla="*/ 12 h 13"/>
                <a:gd name="T48" fmla="*/ 1 w 10"/>
                <a:gd name="T49" fmla="*/ 11 h 13"/>
                <a:gd name="T50" fmla="*/ 2 w 10"/>
                <a:gd name="T51" fmla="*/ 11 h 13"/>
                <a:gd name="T52" fmla="*/ 2 w 10"/>
                <a:gd name="T53" fmla="*/ 11 h 13"/>
                <a:gd name="T54" fmla="*/ 3 w 10"/>
                <a:gd name="T55" fmla="*/ 10 h 13"/>
                <a:gd name="T56" fmla="*/ 4 w 10"/>
                <a:gd name="T57" fmla="*/ 10 h 13"/>
                <a:gd name="T58" fmla="*/ 4 w 10"/>
                <a:gd name="T59" fmla="*/ 9 h 13"/>
                <a:gd name="T60" fmla="*/ 5 w 10"/>
                <a:gd name="T61" fmla="*/ 9 h 13"/>
                <a:gd name="T62" fmla="*/ 5 w 10"/>
                <a:gd name="T63" fmla="*/ 9 h 13"/>
                <a:gd name="T64" fmla="*/ 6 w 10"/>
                <a:gd name="T65" fmla="*/ 8 h 13"/>
                <a:gd name="T66" fmla="*/ 7 w 10"/>
                <a:gd name="T67" fmla="*/ 7 h 13"/>
                <a:gd name="T68" fmla="*/ 7 w 10"/>
                <a:gd name="T69" fmla="*/ 7 h 13"/>
                <a:gd name="T70" fmla="*/ 7 w 10"/>
                <a:gd name="T71" fmla="*/ 6 h 13"/>
                <a:gd name="T72" fmla="*/ 8 w 10"/>
                <a:gd name="T73" fmla="*/ 5 h 13"/>
                <a:gd name="T74" fmla="*/ 8 w 10"/>
                <a:gd name="T75" fmla="*/ 5 h 13"/>
                <a:gd name="T76" fmla="*/ 8 w 10"/>
                <a:gd name="T77" fmla="*/ 4 h 13"/>
                <a:gd name="T78" fmla="*/ 8 w 10"/>
                <a:gd name="T79" fmla="*/ 3 h 13"/>
                <a:gd name="T80" fmla="*/ 8 w 10"/>
                <a:gd name="T81" fmla="*/ 3 h 13"/>
                <a:gd name="T82" fmla="*/ 9 w 10"/>
                <a:gd name="T83" fmla="*/ 2 h 13"/>
                <a:gd name="T84" fmla="*/ 9 w 10"/>
                <a:gd name="T85" fmla="*/ 1 h 13"/>
                <a:gd name="T86" fmla="*/ 9 w 10"/>
                <a:gd name="T87" fmla="*/ 1 h 13"/>
                <a:gd name="T88" fmla="*/ 9 w 10"/>
                <a:gd name="T89" fmla="*/ 0 h 13"/>
                <a:gd name="T90" fmla="*/ 8 w 10"/>
                <a:gd name="T91" fmla="*/ 0 h 13"/>
                <a:gd name="T92" fmla="*/ 8 w 10"/>
                <a:gd name="T93" fmla="*/ 0 h 13"/>
                <a:gd name="T94" fmla="*/ 8 w 10"/>
                <a:gd name="T95" fmla="*/ 1 h 13"/>
                <a:gd name="T96" fmla="*/ 7 w 10"/>
                <a:gd name="T9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" h="13">
                  <a:moveTo>
                    <a:pt x="7" y="1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6" name="Freeform 600"/>
            <p:cNvSpPr>
              <a:spLocks/>
            </p:cNvSpPr>
            <p:nvPr/>
          </p:nvSpPr>
          <p:spPr bwMode="auto">
            <a:xfrm>
              <a:off x="780" y="3683"/>
              <a:ext cx="8" cy="14"/>
            </a:xfrm>
            <a:custGeom>
              <a:avLst/>
              <a:gdLst>
                <a:gd name="T0" fmla="*/ 5 w 8"/>
                <a:gd name="T1" fmla="*/ 3 h 14"/>
                <a:gd name="T2" fmla="*/ 5 w 8"/>
                <a:gd name="T3" fmla="*/ 3 h 14"/>
                <a:gd name="T4" fmla="*/ 5 w 8"/>
                <a:gd name="T5" fmla="*/ 3 h 14"/>
                <a:gd name="T6" fmla="*/ 5 w 8"/>
                <a:gd name="T7" fmla="*/ 4 h 14"/>
                <a:gd name="T8" fmla="*/ 5 w 8"/>
                <a:gd name="T9" fmla="*/ 5 h 14"/>
                <a:gd name="T10" fmla="*/ 4 w 8"/>
                <a:gd name="T11" fmla="*/ 5 h 14"/>
                <a:gd name="T12" fmla="*/ 4 w 8"/>
                <a:gd name="T13" fmla="*/ 6 h 14"/>
                <a:gd name="T14" fmla="*/ 4 w 8"/>
                <a:gd name="T15" fmla="*/ 6 h 14"/>
                <a:gd name="T16" fmla="*/ 4 w 8"/>
                <a:gd name="T17" fmla="*/ 7 h 14"/>
                <a:gd name="T18" fmla="*/ 3 w 8"/>
                <a:gd name="T19" fmla="*/ 8 h 14"/>
                <a:gd name="T20" fmla="*/ 3 w 8"/>
                <a:gd name="T21" fmla="*/ 8 h 14"/>
                <a:gd name="T22" fmla="*/ 3 w 8"/>
                <a:gd name="T23" fmla="*/ 8 h 14"/>
                <a:gd name="T24" fmla="*/ 2 w 8"/>
                <a:gd name="T25" fmla="*/ 8 h 14"/>
                <a:gd name="T26" fmla="*/ 2 w 8"/>
                <a:gd name="T27" fmla="*/ 9 h 14"/>
                <a:gd name="T28" fmla="*/ 1 w 8"/>
                <a:gd name="T29" fmla="*/ 10 h 14"/>
                <a:gd name="T30" fmla="*/ 1 w 8"/>
                <a:gd name="T31" fmla="*/ 10 h 14"/>
                <a:gd name="T32" fmla="*/ 1 w 8"/>
                <a:gd name="T33" fmla="*/ 11 h 14"/>
                <a:gd name="T34" fmla="*/ 0 w 8"/>
                <a:gd name="T35" fmla="*/ 12 h 14"/>
                <a:gd name="T36" fmla="*/ 0 w 8"/>
                <a:gd name="T37" fmla="*/ 12 h 14"/>
                <a:gd name="T38" fmla="*/ 0 w 8"/>
                <a:gd name="T39" fmla="*/ 13 h 14"/>
                <a:gd name="T40" fmla="*/ 1 w 8"/>
                <a:gd name="T41" fmla="*/ 13 h 14"/>
                <a:gd name="T42" fmla="*/ 1 w 8"/>
                <a:gd name="T43" fmla="*/ 13 h 14"/>
                <a:gd name="T44" fmla="*/ 1 w 8"/>
                <a:gd name="T45" fmla="*/ 12 h 14"/>
                <a:gd name="T46" fmla="*/ 2 w 8"/>
                <a:gd name="T47" fmla="*/ 12 h 14"/>
                <a:gd name="T48" fmla="*/ 2 w 8"/>
                <a:gd name="T49" fmla="*/ 12 h 14"/>
                <a:gd name="T50" fmla="*/ 2 w 8"/>
                <a:gd name="T51" fmla="*/ 11 h 14"/>
                <a:gd name="T52" fmla="*/ 3 w 8"/>
                <a:gd name="T53" fmla="*/ 11 h 14"/>
                <a:gd name="T54" fmla="*/ 3 w 8"/>
                <a:gd name="T55" fmla="*/ 10 h 14"/>
                <a:gd name="T56" fmla="*/ 4 w 8"/>
                <a:gd name="T57" fmla="*/ 10 h 14"/>
                <a:gd name="T58" fmla="*/ 4 w 8"/>
                <a:gd name="T59" fmla="*/ 10 h 14"/>
                <a:gd name="T60" fmla="*/ 5 w 8"/>
                <a:gd name="T61" fmla="*/ 9 h 14"/>
                <a:gd name="T62" fmla="*/ 5 w 8"/>
                <a:gd name="T63" fmla="*/ 8 h 14"/>
                <a:gd name="T64" fmla="*/ 5 w 8"/>
                <a:gd name="T65" fmla="*/ 8 h 14"/>
                <a:gd name="T66" fmla="*/ 6 w 8"/>
                <a:gd name="T67" fmla="*/ 7 h 14"/>
                <a:gd name="T68" fmla="*/ 6 w 8"/>
                <a:gd name="T69" fmla="*/ 6 h 14"/>
                <a:gd name="T70" fmla="*/ 6 w 8"/>
                <a:gd name="T71" fmla="*/ 5 h 14"/>
                <a:gd name="T72" fmla="*/ 6 w 8"/>
                <a:gd name="T73" fmla="*/ 5 h 14"/>
                <a:gd name="T74" fmla="*/ 7 w 8"/>
                <a:gd name="T75" fmla="*/ 4 h 14"/>
                <a:gd name="T76" fmla="*/ 7 w 8"/>
                <a:gd name="T77" fmla="*/ 3 h 14"/>
                <a:gd name="T78" fmla="*/ 7 w 8"/>
                <a:gd name="T79" fmla="*/ 3 h 14"/>
                <a:gd name="T80" fmla="*/ 7 w 8"/>
                <a:gd name="T81" fmla="*/ 2 h 14"/>
                <a:gd name="T82" fmla="*/ 7 w 8"/>
                <a:gd name="T83" fmla="*/ 1 h 14"/>
                <a:gd name="T84" fmla="*/ 7 w 8"/>
                <a:gd name="T85" fmla="*/ 1 h 14"/>
                <a:gd name="T86" fmla="*/ 6 w 8"/>
                <a:gd name="T87" fmla="*/ 0 h 14"/>
                <a:gd name="T88" fmla="*/ 6 w 8"/>
                <a:gd name="T89" fmla="*/ 1 h 14"/>
                <a:gd name="T90" fmla="*/ 6 w 8"/>
                <a:gd name="T91" fmla="*/ 1 h 14"/>
                <a:gd name="T92" fmla="*/ 6 w 8"/>
                <a:gd name="T93" fmla="*/ 1 h 14"/>
                <a:gd name="T94" fmla="*/ 5 w 8"/>
                <a:gd name="T95" fmla="*/ 2 h 14"/>
                <a:gd name="T96" fmla="*/ 5 w 8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" h="14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7" name="Freeform 601"/>
            <p:cNvSpPr>
              <a:spLocks/>
            </p:cNvSpPr>
            <p:nvPr/>
          </p:nvSpPr>
          <p:spPr bwMode="auto">
            <a:xfrm>
              <a:off x="719" y="3570"/>
              <a:ext cx="13" cy="12"/>
            </a:xfrm>
            <a:custGeom>
              <a:avLst/>
              <a:gdLst>
                <a:gd name="T0" fmla="*/ 11 w 13"/>
                <a:gd name="T1" fmla="*/ 1 h 12"/>
                <a:gd name="T2" fmla="*/ 11 w 13"/>
                <a:gd name="T3" fmla="*/ 2 h 12"/>
                <a:gd name="T4" fmla="*/ 11 w 13"/>
                <a:gd name="T5" fmla="*/ 3 h 12"/>
                <a:gd name="T6" fmla="*/ 10 w 13"/>
                <a:gd name="T7" fmla="*/ 3 h 12"/>
                <a:gd name="T8" fmla="*/ 9 w 13"/>
                <a:gd name="T9" fmla="*/ 3 h 12"/>
                <a:gd name="T10" fmla="*/ 9 w 13"/>
                <a:gd name="T11" fmla="*/ 4 h 12"/>
                <a:gd name="T12" fmla="*/ 9 w 13"/>
                <a:gd name="T13" fmla="*/ 5 h 12"/>
                <a:gd name="T14" fmla="*/ 8 w 13"/>
                <a:gd name="T15" fmla="*/ 5 h 12"/>
                <a:gd name="T16" fmla="*/ 7 w 13"/>
                <a:gd name="T17" fmla="*/ 6 h 12"/>
                <a:gd name="T18" fmla="*/ 6 w 13"/>
                <a:gd name="T19" fmla="*/ 6 h 12"/>
                <a:gd name="T20" fmla="*/ 5 w 13"/>
                <a:gd name="T21" fmla="*/ 7 h 12"/>
                <a:gd name="T22" fmla="*/ 5 w 13"/>
                <a:gd name="T23" fmla="*/ 7 h 12"/>
                <a:gd name="T24" fmla="*/ 4 w 13"/>
                <a:gd name="T25" fmla="*/ 8 h 12"/>
                <a:gd name="T26" fmla="*/ 3 w 13"/>
                <a:gd name="T27" fmla="*/ 8 h 12"/>
                <a:gd name="T28" fmla="*/ 3 w 13"/>
                <a:gd name="T29" fmla="*/ 8 h 12"/>
                <a:gd name="T30" fmla="*/ 2 w 13"/>
                <a:gd name="T31" fmla="*/ 8 h 12"/>
                <a:gd name="T32" fmla="*/ 1 w 13"/>
                <a:gd name="T33" fmla="*/ 9 h 12"/>
                <a:gd name="T34" fmla="*/ 1 w 13"/>
                <a:gd name="T35" fmla="*/ 9 h 12"/>
                <a:gd name="T36" fmla="*/ 0 w 13"/>
                <a:gd name="T37" fmla="*/ 10 h 12"/>
                <a:gd name="T38" fmla="*/ 0 w 13"/>
                <a:gd name="T39" fmla="*/ 10 h 12"/>
                <a:gd name="T40" fmla="*/ 0 w 13"/>
                <a:gd name="T41" fmla="*/ 11 h 12"/>
                <a:gd name="T42" fmla="*/ 1 w 13"/>
                <a:gd name="T43" fmla="*/ 11 h 12"/>
                <a:gd name="T44" fmla="*/ 1 w 13"/>
                <a:gd name="T45" fmla="*/ 11 h 12"/>
                <a:gd name="T46" fmla="*/ 2 w 13"/>
                <a:gd name="T47" fmla="*/ 10 h 12"/>
                <a:gd name="T48" fmla="*/ 3 w 13"/>
                <a:gd name="T49" fmla="*/ 10 h 12"/>
                <a:gd name="T50" fmla="*/ 3 w 13"/>
                <a:gd name="T51" fmla="*/ 10 h 12"/>
                <a:gd name="T52" fmla="*/ 4 w 13"/>
                <a:gd name="T53" fmla="*/ 10 h 12"/>
                <a:gd name="T54" fmla="*/ 5 w 13"/>
                <a:gd name="T55" fmla="*/ 9 h 12"/>
                <a:gd name="T56" fmla="*/ 6 w 13"/>
                <a:gd name="T57" fmla="*/ 8 h 12"/>
                <a:gd name="T58" fmla="*/ 7 w 13"/>
                <a:gd name="T59" fmla="*/ 8 h 12"/>
                <a:gd name="T60" fmla="*/ 8 w 13"/>
                <a:gd name="T61" fmla="*/ 7 h 12"/>
                <a:gd name="T62" fmla="*/ 9 w 13"/>
                <a:gd name="T63" fmla="*/ 6 h 12"/>
                <a:gd name="T64" fmla="*/ 9 w 13"/>
                <a:gd name="T65" fmla="*/ 6 h 12"/>
                <a:gd name="T66" fmla="*/ 10 w 13"/>
                <a:gd name="T67" fmla="*/ 5 h 12"/>
                <a:gd name="T68" fmla="*/ 11 w 13"/>
                <a:gd name="T69" fmla="*/ 5 h 12"/>
                <a:gd name="T70" fmla="*/ 11 w 13"/>
                <a:gd name="T71" fmla="*/ 5 h 12"/>
                <a:gd name="T72" fmla="*/ 12 w 13"/>
                <a:gd name="T73" fmla="*/ 4 h 12"/>
                <a:gd name="T74" fmla="*/ 12 w 13"/>
                <a:gd name="T75" fmla="*/ 3 h 12"/>
                <a:gd name="T76" fmla="*/ 12 w 13"/>
                <a:gd name="T77" fmla="*/ 3 h 12"/>
                <a:gd name="T78" fmla="*/ 12 w 13"/>
                <a:gd name="T79" fmla="*/ 2 h 12"/>
                <a:gd name="T80" fmla="*/ 12 w 13"/>
                <a:gd name="T81" fmla="*/ 1 h 12"/>
                <a:gd name="T82" fmla="*/ 12 w 13"/>
                <a:gd name="T83" fmla="*/ 1 h 12"/>
                <a:gd name="T84" fmla="*/ 12 w 13"/>
                <a:gd name="T85" fmla="*/ 0 h 12"/>
                <a:gd name="T86" fmla="*/ 11 w 13"/>
                <a:gd name="T87" fmla="*/ 1 h 12"/>
                <a:gd name="T88" fmla="*/ 11 w 13"/>
                <a:gd name="T8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12">
                  <a:moveTo>
                    <a:pt x="11" y="1"/>
                  </a:move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8" name="Freeform 602"/>
            <p:cNvSpPr>
              <a:spLocks/>
            </p:cNvSpPr>
            <p:nvPr/>
          </p:nvSpPr>
          <p:spPr bwMode="auto">
            <a:xfrm>
              <a:off x="722" y="3580"/>
              <a:ext cx="14" cy="11"/>
            </a:xfrm>
            <a:custGeom>
              <a:avLst/>
              <a:gdLst>
                <a:gd name="T0" fmla="*/ 12 w 14"/>
                <a:gd name="T1" fmla="*/ 1 h 11"/>
                <a:gd name="T2" fmla="*/ 12 w 14"/>
                <a:gd name="T3" fmla="*/ 1 h 11"/>
                <a:gd name="T4" fmla="*/ 11 w 14"/>
                <a:gd name="T5" fmla="*/ 2 h 11"/>
                <a:gd name="T6" fmla="*/ 11 w 14"/>
                <a:gd name="T7" fmla="*/ 3 h 11"/>
                <a:gd name="T8" fmla="*/ 10 w 14"/>
                <a:gd name="T9" fmla="*/ 3 h 11"/>
                <a:gd name="T10" fmla="*/ 10 w 14"/>
                <a:gd name="T11" fmla="*/ 3 h 11"/>
                <a:gd name="T12" fmla="*/ 9 w 14"/>
                <a:gd name="T13" fmla="*/ 4 h 11"/>
                <a:gd name="T14" fmla="*/ 8 w 14"/>
                <a:gd name="T15" fmla="*/ 4 h 11"/>
                <a:gd name="T16" fmla="*/ 8 w 14"/>
                <a:gd name="T17" fmla="*/ 5 h 11"/>
                <a:gd name="T18" fmla="*/ 7 w 14"/>
                <a:gd name="T19" fmla="*/ 6 h 11"/>
                <a:gd name="T20" fmla="*/ 6 w 14"/>
                <a:gd name="T21" fmla="*/ 6 h 11"/>
                <a:gd name="T22" fmla="*/ 5 w 14"/>
                <a:gd name="T23" fmla="*/ 6 h 11"/>
                <a:gd name="T24" fmla="*/ 5 w 14"/>
                <a:gd name="T25" fmla="*/ 7 h 11"/>
                <a:gd name="T26" fmla="*/ 4 w 14"/>
                <a:gd name="T27" fmla="*/ 8 h 11"/>
                <a:gd name="T28" fmla="*/ 3 w 14"/>
                <a:gd name="T29" fmla="*/ 8 h 11"/>
                <a:gd name="T30" fmla="*/ 3 w 14"/>
                <a:gd name="T31" fmla="*/ 8 h 11"/>
                <a:gd name="T32" fmla="*/ 2 w 14"/>
                <a:gd name="T33" fmla="*/ 8 h 11"/>
                <a:gd name="T34" fmla="*/ 2 w 14"/>
                <a:gd name="T35" fmla="*/ 8 h 11"/>
                <a:gd name="T36" fmla="*/ 1 w 14"/>
                <a:gd name="T37" fmla="*/ 8 h 11"/>
                <a:gd name="T38" fmla="*/ 1 w 14"/>
                <a:gd name="T39" fmla="*/ 8 h 11"/>
                <a:gd name="T40" fmla="*/ 1 w 14"/>
                <a:gd name="T41" fmla="*/ 9 h 11"/>
                <a:gd name="T42" fmla="*/ 1 w 14"/>
                <a:gd name="T43" fmla="*/ 9 h 11"/>
                <a:gd name="T44" fmla="*/ 0 w 14"/>
                <a:gd name="T45" fmla="*/ 9 h 11"/>
                <a:gd name="T46" fmla="*/ 0 w 14"/>
                <a:gd name="T47" fmla="*/ 10 h 11"/>
                <a:gd name="T48" fmla="*/ 1 w 14"/>
                <a:gd name="T49" fmla="*/ 10 h 11"/>
                <a:gd name="T50" fmla="*/ 1 w 14"/>
                <a:gd name="T51" fmla="*/ 10 h 11"/>
                <a:gd name="T52" fmla="*/ 2 w 14"/>
                <a:gd name="T53" fmla="*/ 10 h 11"/>
                <a:gd name="T54" fmla="*/ 3 w 14"/>
                <a:gd name="T55" fmla="*/ 9 h 11"/>
                <a:gd name="T56" fmla="*/ 4 w 14"/>
                <a:gd name="T57" fmla="*/ 9 h 11"/>
                <a:gd name="T58" fmla="*/ 5 w 14"/>
                <a:gd name="T59" fmla="*/ 9 h 11"/>
                <a:gd name="T60" fmla="*/ 5 w 14"/>
                <a:gd name="T61" fmla="*/ 8 h 11"/>
                <a:gd name="T62" fmla="*/ 6 w 14"/>
                <a:gd name="T63" fmla="*/ 8 h 11"/>
                <a:gd name="T64" fmla="*/ 8 w 14"/>
                <a:gd name="T65" fmla="*/ 7 h 11"/>
                <a:gd name="T66" fmla="*/ 8 w 14"/>
                <a:gd name="T67" fmla="*/ 6 h 11"/>
                <a:gd name="T68" fmla="*/ 10 w 14"/>
                <a:gd name="T69" fmla="*/ 6 h 11"/>
                <a:gd name="T70" fmla="*/ 10 w 14"/>
                <a:gd name="T71" fmla="*/ 5 h 11"/>
                <a:gd name="T72" fmla="*/ 11 w 14"/>
                <a:gd name="T73" fmla="*/ 4 h 11"/>
                <a:gd name="T74" fmla="*/ 12 w 14"/>
                <a:gd name="T75" fmla="*/ 4 h 11"/>
                <a:gd name="T76" fmla="*/ 12 w 14"/>
                <a:gd name="T77" fmla="*/ 4 h 11"/>
                <a:gd name="T78" fmla="*/ 12 w 14"/>
                <a:gd name="T79" fmla="*/ 3 h 11"/>
                <a:gd name="T80" fmla="*/ 13 w 14"/>
                <a:gd name="T81" fmla="*/ 3 h 11"/>
                <a:gd name="T82" fmla="*/ 13 w 14"/>
                <a:gd name="T83" fmla="*/ 2 h 11"/>
                <a:gd name="T84" fmla="*/ 13 w 14"/>
                <a:gd name="T85" fmla="*/ 1 h 11"/>
                <a:gd name="T86" fmla="*/ 13 w 14"/>
                <a:gd name="T87" fmla="*/ 1 h 11"/>
                <a:gd name="T88" fmla="*/ 13 w 14"/>
                <a:gd name="T89" fmla="*/ 0 h 11"/>
                <a:gd name="T90" fmla="*/ 12 w 14"/>
                <a:gd name="T91" fmla="*/ 0 h 11"/>
                <a:gd name="T92" fmla="*/ 12 w 14"/>
                <a:gd name="T93" fmla="*/ 1 h 11"/>
                <a:gd name="T94" fmla="*/ 12 w 14"/>
                <a:gd name="T9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9" name="Freeform 603"/>
            <p:cNvSpPr>
              <a:spLocks/>
            </p:cNvSpPr>
            <p:nvPr/>
          </p:nvSpPr>
          <p:spPr bwMode="auto">
            <a:xfrm>
              <a:off x="729" y="3591"/>
              <a:ext cx="13" cy="9"/>
            </a:xfrm>
            <a:custGeom>
              <a:avLst/>
              <a:gdLst>
                <a:gd name="T0" fmla="*/ 10 w 13"/>
                <a:gd name="T1" fmla="*/ 1 h 9"/>
                <a:gd name="T2" fmla="*/ 10 w 13"/>
                <a:gd name="T3" fmla="*/ 2 h 9"/>
                <a:gd name="T4" fmla="*/ 9 w 13"/>
                <a:gd name="T5" fmla="*/ 2 h 9"/>
                <a:gd name="T6" fmla="*/ 9 w 13"/>
                <a:gd name="T7" fmla="*/ 3 h 9"/>
                <a:gd name="T8" fmla="*/ 9 w 13"/>
                <a:gd name="T9" fmla="*/ 3 h 9"/>
                <a:gd name="T10" fmla="*/ 8 w 13"/>
                <a:gd name="T11" fmla="*/ 3 h 9"/>
                <a:gd name="T12" fmla="*/ 7 w 13"/>
                <a:gd name="T13" fmla="*/ 4 h 9"/>
                <a:gd name="T14" fmla="*/ 7 w 13"/>
                <a:gd name="T15" fmla="*/ 5 h 9"/>
                <a:gd name="T16" fmla="*/ 6 w 13"/>
                <a:gd name="T17" fmla="*/ 5 h 9"/>
                <a:gd name="T18" fmla="*/ 5 w 13"/>
                <a:gd name="T19" fmla="*/ 5 h 9"/>
                <a:gd name="T20" fmla="*/ 5 w 13"/>
                <a:gd name="T21" fmla="*/ 6 h 9"/>
                <a:gd name="T22" fmla="*/ 4 w 13"/>
                <a:gd name="T23" fmla="*/ 6 h 9"/>
                <a:gd name="T24" fmla="*/ 3 w 13"/>
                <a:gd name="T25" fmla="*/ 6 h 9"/>
                <a:gd name="T26" fmla="*/ 3 w 13"/>
                <a:gd name="T27" fmla="*/ 6 h 9"/>
                <a:gd name="T28" fmla="*/ 3 w 13"/>
                <a:gd name="T29" fmla="*/ 6 h 9"/>
                <a:gd name="T30" fmla="*/ 2 w 13"/>
                <a:gd name="T31" fmla="*/ 6 h 9"/>
                <a:gd name="T32" fmla="*/ 1 w 13"/>
                <a:gd name="T33" fmla="*/ 6 h 9"/>
                <a:gd name="T34" fmla="*/ 1 w 13"/>
                <a:gd name="T35" fmla="*/ 6 h 9"/>
                <a:gd name="T36" fmla="*/ 1 w 13"/>
                <a:gd name="T37" fmla="*/ 7 h 9"/>
                <a:gd name="T38" fmla="*/ 0 w 13"/>
                <a:gd name="T39" fmla="*/ 7 h 9"/>
                <a:gd name="T40" fmla="*/ 0 w 13"/>
                <a:gd name="T41" fmla="*/ 7 h 9"/>
                <a:gd name="T42" fmla="*/ 0 w 13"/>
                <a:gd name="T43" fmla="*/ 8 h 9"/>
                <a:gd name="T44" fmla="*/ 1 w 13"/>
                <a:gd name="T45" fmla="*/ 8 h 9"/>
                <a:gd name="T46" fmla="*/ 1 w 13"/>
                <a:gd name="T47" fmla="*/ 8 h 9"/>
                <a:gd name="T48" fmla="*/ 2 w 13"/>
                <a:gd name="T49" fmla="*/ 8 h 9"/>
                <a:gd name="T50" fmla="*/ 3 w 13"/>
                <a:gd name="T51" fmla="*/ 7 h 9"/>
                <a:gd name="T52" fmla="*/ 3 w 13"/>
                <a:gd name="T53" fmla="*/ 7 h 9"/>
                <a:gd name="T54" fmla="*/ 4 w 13"/>
                <a:gd name="T55" fmla="*/ 7 h 9"/>
                <a:gd name="T56" fmla="*/ 5 w 13"/>
                <a:gd name="T57" fmla="*/ 7 h 9"/>
                <a:gd name="T58" fmla="*/ 7 w 13"/>
                <a:gd name="T59" fmla="*/ 6 h 9"/>
                <a:gd name="T60" fmla="*/ 7 w 13"/>
                <a:gd name="T61" fmla="*/ 6 h 9"/>
                <a:gd name="T62" fmla="*/ 9 w 13"/>
                <a:gd name="T63" fmla="*/ 5 h 9"/>
                <a:gd name="T64" fmla="*/ 9 w 13"/>
                <a:gd name="T65" fmla="*/ 5 h 9"/>
                <a:gd name="T66" fmla="*/ 10 w 13"/>
                <a:gd name="T67" fmla="*/ 5 h 9"/>
                <a:gd name="T68" fmla="*/ 11 w 13"/>
                <a:gd name="T69" fmla="*/ 4 h 9"/>
                <a:gd name="T70" fmla="*/ 11 w 13"/>
                <a:gd name="T71" fmla="*/ 3 h 9"/>
                <a:gd name="T72" fmla="*/ 11 w 13"/>
                <a:gd name="T73" fmla="*/ 3 h 9"/>
                <a:gd name="T74" fmla="*/ 11 w 13"/>
                <a:gd name="T75" fmla="*/ 3 h 9"/>
                <a:gd name="T76" fmla="*/ 11 w 13"/>
                <a:gd name="T77" fmla="*/ 2 h 9"/>
                <a:gd name="T78" fmla="*/ 12 w 13"/>
                <a:gd name="T79" fmla="*/ 2 h 9"/>
                <a:gd name="T80" fmla="*/ 12 w 13"/>
                <a:gd name="T81" fmla="*/ 1 h 9"/>
                <a:gd name="T82" fmla="*/ 12 w 13"/>
                <a:gd name="T83" fmla="*/ 1 h 9"/>
                <a:gd name="T84" fmla="*/ 11 w 13"/>
                <a:gd name="T85" fmla="*/ 1 h 9"/>
                <a:gd name="T86" fmla="*/ 11 w 13"/>
                <a:gd name="T87" fmla="*/ 0 h 9"/>
                <a:gd name="T88" fmla="*/ 11 w 13"/>
                <a:gd name="T89" fmla="*/ 1 h 9"/>
                <a:gd name="T90" fmla="*/ 11 w 13"/>
                <a:gd name="T91" fmla="*/ 1 h 9"/>
                <a:gd name="T92" fmla="*/ 10 w 13"/>
                <a:gd name="T9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0" name="Freeform 604"/>
            <p:cNvSpPr>
              <a:spLocks/>
            </p:cNvSpPr>
            <p:nvPr/>
          </p:nvSpPr>
          <p:spPr bwMode="auto">
            <a:xfrm>
              <a:off x="735" y="3600"/>
              <a:ext cx="12" cy="8"/>
            </a:xfrm>
            <a:custGeom>
              <a:avLst/>
              <a:gdLst>
                <a:gd name="T0" fmla="*/ 10 w 12"/>
                <a:gd name="T1" fmla="*/ 1 h 8"/>
                <a:gd name="T2" fmla="*/ 10 w 12"/>
                <a:gd name="T3" fmla="*/ 1 h 8"/>
                <a:gd name="T4" fmla="*/ 9 w 12"/>
                <a:gd name="T5" fmla="*/ 1 h 8"/>
                <a:gd name="T6" fmla="*/ 9 w 12"/>
                <a:gd name="T7" fmla="*/ 2 h 8"/>
                <a:gd name="T8" fmla="*/ 8 w 12"/>
                <a:gd name="T9" fmla="*/ 2 h 8"/>
                <a:gd name="T10" fmla="*/ 8 w 12"/>
                <a:gd name="T11" fmla="*/ 2 h 8"/>
                <a:gd name="T12" fmla="*/ 8 w 12"/>
                <a:gd name="T13" fmla="*/ 3 h 8"/>
                <a:gd name="T14" fmla="*/ 7 w 12"/>
                <a:gd name="T15" fmla="*/ 3 h 8"/>
                <a:gd name="T16" fmla="*/ 6 w 12"/>
                <a:gd name="T17" fmla="*/ 3 h 8"/>
                <a:gd name="T18" fmla="*/ 6 w 12"/>
                <a:gd name="T19" fmla="*/ 4 h 8"/>
                <a:gd name="T20" fmla="*/ 5 w 12"/>
                <a:gd name="T21" fmla="*/ 4 h 8"/>
                <a:gd name="T22" fmla="*/ 5 w 12"/>
                <a:gd name="T23" fmla="*/ 4 h 8"/>
                <a:gd name="T24" fmla="*/ 4 w 12"/>
                <a:gd name="T25" fmla="*/ 4 h 8"/>
                <a:gd name="T26" fmla="*/ 3 w 12"/>
                <a:gd name="T27" fmla="*/ 5 h 8"/>
                <a:gd name="T28" fmla="*/ 3 w 12"/>
                <a:gd name="T29" fmla="*/ 5 h 8"/>
                <a:gd name="T30" fmla="*/ 2 w 12"/>
                <a:gd name="T31" fmla="*/ 5 h 8"/>
                <a:gd name="T32" fmla="*/ 1 w 12"/>
                <a:gd name="T33" fmla="*/ 5 h 8"/>
                <a:gd name="T34" fmla="*/ 1 w 12"/>
                <a:gd name="T35" fmla="*/ 5 h 8"/>
                <a:gd name="T36" fmla="*/ 1 w 12"/>
                <a:gd name="T37" fmla="*/ 6 h 8"/>
                <a:gd name="T38" fmla="*/ 0 w 12"/>
                <a:gd name="T39" fmla="*/ 6 h 8"/>
                <a:gd name="T40" fmla="*/ 0 w 12"/>
                <a:gd name="T41" fmla="*/ 6 h 8"/>
                <a:gd name="T42" fmla="*/ 1 w 12"/>
                <a:gd name="T43" fmla="*/ 7 h 8"/>
                <a:gd name="T44" fmla="*/ 1 w 12"/>
                <a:gd name="T45" fmla="*/ 7 h 8"/>
                <a:gd name="T46" fmla="*/ 1 w 12"/>
                <a:gd name="T47" fmla="*/ 6 h 8"/>
                <a:gd name="T48" fmla="*/ 2 w 12"/>
                <a:gd name="T49" fmla="*/ 6 h 8"/>
                <a:gd name="T50" fmla="*/ 3 w 12"/>
                <a:gd name="T51" fmla="*/ 6 h 8"/>
                <a:gd name="T52" fmla="*/ 4 w 12"/>
                <a:gd name="T53" fmla="*/ 6 h 8"/>
                <a:gd name="T54" fmla="*/ 5 w 12"/>
                <a:gd name="T55" fmla="*/ 6 h 8"/>
                <a:gd name="T56" fmla="*/ 5 w 12"/>
                <a:gd name="T57" fmla="*/ 5 h 8"/>
                <a:gd name="T58" fmla="*/ 6 w 12"/>
                <a:gd name="T59" fmla="*/ 5 h 8"/>
                <a:gd name="T60" fmla="*/ 7 w 12"/>
                <a:gd name="T61" fmla="*/ 5 h 8"/>
                <a:gd name="T62" fmla="*/ 8 w 12"/>
                <a:gd name="T63" fmla="*/ 4 h 8"/>
                <a:gd name="T64" fmla="*/ 8 w 12"/>
                <a:gd name="T65" fmla="*/ 4 h 8"/>
                <a:gd name="T66" fmla="*/ 9 w 12"/>
                <a:gd name="T67" fmla="*/ 4 h 8"/>
                <a:gd name="T68" fmla="*/ 10 w 12"/>
                <a:gd name="T69" fmla="*/ 3 h 8"/>
                <a:gd name="T70" fmla="*/ 10 w 12"/>
                <a:gd name="T71" fmla="*/ 3 h 8"/>
                <a:gd name="T72" fmla="*/ 10 w 12"/>
                <a:gd name="T73" fmla="*/ 2 h 8"/>
                <a:gd name="T74" fmla="*/ 11 w 12"/>
                <a:gd name="T75" fmla="*/ 2 h 8"/>
                <a:gd name="T76" fmla="*/ 11 w 12"/>
                <a:gd name="T77" fmla="*/ 1 h 8"/>
                <a:gd name="T78" fmla="*/ 11 w 12"/>
                <a:gd name="T79" fmla="*/ 1 h 8"/>
                <a:gd name="T80" fmla="*/ 11 w 12"/>
                <a:gd name="T81" fmla="*/ 0 h 8"/>
                <a:gd name="T82" fmla="*/ 10 w 12"/>
                <a:gd name="T83" fmla="*/ 0 h 8"/>
                <a:gd name="T84" fmla="*/ 10 w 12"/>
                <a:gd name="T85" fmla="*/ 0 h 8"/>
                <a:gd name="T86" fmla="*/ 10 w 12"/>
                <a:gd name="T87" fmla="*/ 1 h 8"/>
                <a:gd name="T88" fmla="*/ 10 w 12"/>
                <a:gd name="T8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8">
                  <a:moveTo>
                    <a:pt x="10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1" name="Freeform 605"/>
            <p:cNvSpPr>
              <a:spLocks/>
            </p:cNvSpPr>
            <p:nvPr/>
          </p:nvSpPr>
          <p:spPr bwMode="auto">
            <a:xfrm>
              <a:off x="741" y="3605"/>
              <a:ext cx="11" cy="8"/>
            </a:xfrm>
            <a:custGeom>
              <a:avLst/>
              <a:gdLst>
                <a:gd name="T0" fmla="*/ 8 w 11"/>
                <a:gd name="T1" fmla="*/ 1 h 8"/>
                <a:gd name="T2" fmla="*/ 8 w 11"/>
                <a:gd name="T3" fmla="*/ 2 h 8"/>
                <a:gd name="T4" fmla="*/ 8 w 11"/>
                <a:gd name="T5" fmla="*/ 2 h 8"/>
                <a:gd name="T6" fmla="*/ 7 w 11"/>
                <a:gd name="T7" fmla="*/ 3 h 8"/>
                <a:gd name="T8" fmla="*/ 7 w 11"/>
                <a:gd name="T9" fmla="*/ 3 h 8"/>
                <a:gd name="T10" fmla="*/ 6 w 11"/>
                <a:gd name="T11" fmla="*/ 3 h 8"/>
                <a:gd name="T12" fmla="*/ 6 w 11"/>
                <a:gd name="T13" fmla="*/ 4 h 8"/>
                <a:gd name="T14" fmla="*/ 5 w 11"/>
                <a:gd name="T15" fmla="*/ 4 h 8"/>
                <a:gd name="T16" fmla="*/ 4 w 11"/>
                <a:gd name="T17" fmla="*/ 4 h 8"/>
                <a:gd name="T18" fmla="*/ 4 w 11"/>
                <a:gd name="T19" fmla="*/ 5 h 8"/>
                <a:gd name="T20" fmla="*/ 3 w 11"/>
                <a:gd name="T21" fmla="*/ 5 h 8"/>
                <a:gd name="T22" fmla="*/ 3 w 11"/>
                <a:gd name="T23" fmla="*/ 5 h 8"/>
                <a:gd name="T24" fmla="*/ 2 w 11"/>
                <a:gd name="T25" fmla="*/ 5 h 8"/>
                <a:gd name="T26" fmla="*/ 1 w 11"/>
                <a:gd name="T27" fmla="*/ 6 h 8"/>
                <a:gd name="T28" fmla="*/ 1 w 11"/>
                <a:gd name="T29" fmla="*/ 6 h 8"/>
                <a:gd name="T30" fmla="*/ 1 w 11"/>
                <a:gd name="T31" fmla="*/ 6 h 8"/>
                <a:gd name="T32" fmla="*/ 0 w 11"/>
                <a:gd name="T33" fmla="*/ 6 h 8"/>
                <a:gd name="T34" fmla="*/ 0 w 11"/>
                <a:gd name="T35" fmla="*/ 7 h 8"/>
                <a:gd name="T36" fmla="*/ 1 w 11"/>
                <a:gd name="T37" fmla="*/ 7 h 8"/>
                <a:gd name="T38" fmla="*/ 1 w 11"/>
                <a:gd name="T39" fmla="*/ 7 h 8"/>
                <a:gd name="T40" fmla="*/ 2 w 11"/>
                <a:gd name="T41" fmla="*/ 7 h 8"/>
                <a:gd name="T42" fmla="*/ 3 w 11"/>
                <a:gd name="T43" fmla="*/ 7 h 8"/>
                <a:gd name="T44" fmla="*/ 3 w 11"/>
                <a:gd name="T45" fmla="*/ 6 h 8"/>
                <a:gd name="T46" fmla="*/ 4 w 11"/>
                <a:gd name="T47" fmla="*/ 6 h 8"/>
                <a:gd name="T48" fmla="*/ 4 w 11"/>
                <a:gd name="T49" fmla="*/ 6 h 8"/>
                <a:gd name="T50" fmla="*/ 5 w 11"/>
                <a:gd name="T51" fmla="*/ 6 h 8"/>
                <a:gd name="T52" fmla="*/ 6 w 11"/>
                <a:gd name="T53" fmla="*/ 6 h 8"/>
                <a:gd name="T54" fmla="*/ 6 w 11"/>
                <a:gd name="T55" fmla="*/ 5 h 8"/>
                <a:gd name="T56" fmla="*/ 7 w 11"/>
                <a:gd name="T57" fmla="*/ 5 h 8"/>
                <a:gd name="T58" fmla="*/ 8 w 11"/>
                <a:gd name="T59" fmla="*/ 5 h 8"/>
                <a:gd name="T60" fmla="*/ 8 w 11"/>
                <a:gd name="T61" fmla="*/ 4 h 8"/>
                <a:gd name="T62" fmla="*/ 9 w 11"/>
                <a:gd name="T63" fmla="*/ 4 h 8"/>
                <a:gd name="T64" fmla="*/ 9 w 11"/>
                <a:gd name="T65" fmla="*/ 3 h 8"/>
                <a:gd name="T66" fmla="*/ 9 w 11"/>
                <a:gd name="T67" fmla="*/ 3 h 8"/>
                <a:gd name="T68" fmla="*/ 9 w 11"/>
                <a:gd name="T69" fmla="*/ 3 h 8"/>
                <a:gd name="T70" fmla="*/ 9 w 11"/>
                <a:gd name="T71" fmla="*/ 2 h 8"/>
                <a:gd name="T72" fmla="*/ 10 w 11"/>
                <a:gd name="T73" fmla="*/ 2 h 8"/>
                <a:gd name="T74" fmla="*/ 10 w 11"/>
                <a:gd name="T75" fmla="*/ 1 h 8"/>
                <a:gd name="T76" fmla="*/ 10 w 11"/>
                <a:gd name="T77" fmla="*/ 1 h 8"/>
                <a:gd name="T78" fmla="*/ 9 w 11"/>
                <a:gd name="T79" fmla="*/ 1 h 8"/>
                <a:gd name="T80" fmla="*/ 9 w 11"/>
                <a:gd name="T81" fmla="*/ 0 h 8"/>
                <a:gd name="T82" fmla="*/ 9 w 11"/>
                <a:gd name="T83" fmla="*/ 1 h 8"/>
                <a:gd name="T84" fmla="*/ 9 w 11"/>
                <a:gd name="T85" fmla="*/ 1 h 8"/>
                <a:gd name="T86" fmla="*/ 9 w 11"/>
                <a:gd name="T87" fmla="*/ 1 h 8"/>
                <a:gd name="T88" fmla="*/ 8 w 11"/>
                <a:gd name="T8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2" name="Freeform 606"/>
            <p:cNvSpPr>
              <a:spLocks/>
            </p:cNvSpPr>
            <p:nvPr/>
          </p:nvSpPr>
          <p:spPr bwMode="auto">
            <a:xfrm>
              <a:off x="747" y="3614"/>
              <a:ext cx="10" cy="7"/>
            </a:xfrm>
            <a:custGeom>
              <a:avLst/>
              <a:gdLst>
                <a:gd name="T0" fmla="*/ 8 w 10"/>
                <a:gd name="T1" fmla="*/ 1 h 7"/>
                <a:gd name="T2" fmla="*/ 8 w 10"/>
                <a:gd name="T3" fmla="*/ 1 h 7"/>
                <a:gd name="T4" fmla="*/ 7 w 10"/>
                <a:gd name="T5" fmla="*/ 1 h 7"/>
                <a:gd name="T6" fmla="*/ 7 w 10"/>
                <a:gd name="T7" fmla="*/ 2 h 7"/>
                <a:gd name="T8" fmla="*/ 7 w 10"/>
                <a:gd name="T9" fmla="*/ 2 h 7"/>
                <a:gd name="T10" fmla="*/ 7 w 10"/>
                <a:gd name="T11" fmla="*/ 2 h 7"/>
                <a:gd name="T12" fmla="*/ 6 w 10"/>
                <a:gd name="T13" fmla="*/ 3 h 7"/>
                <a:gd name="T14" fmla="*/ 5 w 10"/>
                <a:gd name="T15" fmla="*/ 3 h 7"/>
                <a:gd name="T16" fmla="*/ 5 w 10"/>
                <a:gd name="T17" fmla="*/ 4 h 7"/>
                <a:gd name="T18" fmla="*/ 4 w 10"/>
                <a:gd name="T19" fmla="*/ 4 h 7"/>
                <a:gd name="T20" fmla="*/ 4 w 10"/>
                <a:gd name="T21" fmla="*/ 4 h 7"/>
                <a:gd name="T22" fmla="*/ 4 w 10"/>
                <a:gd name="T23" fmla="*/ 4 h 7"/>
                <a:gd name="T24" fmla="*/ 3 w 10"/>
                <a:gd name="T25" fmla="*/ 5 h 7"/>
                <a:gd name="T26" fmla="*/ 2 w 10"/>
                <a:gd name="T27" fmla="*/ 5 h 7"/>
                <a:gd name="T28" fmla="*/ 2 w 10"/>
                <a:gd name="T29" fmla="*/ 5 h 7"/>
                <a:gd name="T30" fmla="*/ 1 w 10"/>
                <a:gd name="T31" fmla="*/ 5 h 7"/>
                <a:gd name="T32" fmla="*/ 1 w 10"/>
                <a:gd name="T33" fmla="*/ 5 h 7"/>
                <a:gd name="T34" fmla="*/ 1 w 10"/>
                <a:gd name="T35" fmla="*/ 5 h 7"/>
                <a:gd name="T36" fmla="*/ 0 w 10"/>
                <a:gd name="T37" fmla="*/ 5 h 7"/>
                <a:gd name="T38" fmla="*/ 0 w 10"/>
                <a:gd name="T39" fmla="*/ 6 h 7"/>
                <a:gd name="T40" fmla="*/ 0 w 10"/>
                <a:gd name="T41" fmla="*/ 6 h 7"/>
                <a:gd name="T42" fmla="*/ 1 w 10"/>
                <a:gd name="T43" fmla="*/ 6 h 7"/>
                <a:gd name="T44" fmla="*/ 1 w 10"/>
                <a:gd name="T45" fmla="*/ 6 h 7"/>
                <a:gd name="T46" fmla="*/ 2 w 10"/>
                <a:gd name="T47" fmla="*/ 6 h 7"/>
                <a:gd name="T48" fmla="*/ 2 w 10"/>
                <a:gd name="T49" fmla="*/ 6 h 7"/>
                <a:gd name="T50" fmla="*/ 3 w 10"/>
                <a:gd name="T51" fmla="*/ 6 h 7"/>
                <a:gd name="T52" fmla="*/ 4 w 10"/>
                <a:gd name="T53" fmla="*/ 5 h 7"/>
                <a:gd name="T54" fmla="*/ 5 w 10"/>
                <a:gd name="T55" fmla="*/ 5 h 7"/>
                <a:gd name="T56" fmla="*/ 5 w 10"/>
                <a:gd name="T57" fmla="*/ 5 h 7"/>
                <a:gd name="T58" fmla="*/ 6 w 10"/>
                <a:gd name="T59" fmla="*/ 5 h 7"/>
                <a:gd name="T60" fmla="*/ 7 w 10"/>
                <a:gd name="T61" fmla="*/ 4 h 7"/>
                <a:gd name="T62" fmla="*/ 7 w 10"/>
                <a:gd name="T63" fmla="*/ 4 h 7"/>
                <a:gd name="T64" fmla="*/ 8 w 10"/>
                <a:gd name="T65" fmla="*/ 4 h 7"/>
                <a:gd name="T66" fmla="*/ 8 w 10"/>
                <a:gd name="T67" fmla="*/ 3 h 7"/>
                <a:gd name="T68" fmla="*/ 8 w 10"/>
                <a:gd name="T69" fmla="*/ 3 h 7"/>
                <a:gd name="T70" fmla="*/ 8 w 10"/>
                <a:gd name="T71" fmla="*/ 3 h 7"/>
                <a:gd name="T72" fmla="*/ 9 w 10"/>
                <a:gd name="T73" fmla="*/ 2 h 7"/>
                <a:gd name="T74" fmla="*/ 9 w 10"/>
                <a:gd name="T75" fmla="*/ 2 h 7"/>
                <a:gd name="T76" fmla="*/ 9 w 10"/>
                <a:gd name="T77" fmla="*/ 1 h 7"/>
                <a:gd name="T78" fmla="*/ 9 w 10"/>
                <a:gd name="T79" fmla="*/ 1 h 7"/>
                <a:gd name="T80" fmla="*/ 9 w 10"/>
                <a:gd name="T81" fmla="*/ 0 h 7"/>
                <a:gd name="T82" fmla="*/ 8 w 10"/>
                <a:gd name="T83" fmla="*/ 0 h 7"/>
                <a:gd name="T84" fmla="*/ 8 w 10"/>
                <a:gd name="T85" fmla="*/ 0 h 7"/>
                <a:gd name="T86" fmla="*/ 8 w 10"/>
                <a:gd name="T8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7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3" name="Freeform 607"/>
            <p:cNvSpPr>
              <a:spLocks/>
            </p:cNvSpPr>
            <p:nvPr/>
          </p:nvSpPr>
          <p:spPr bwMode="auto">
            <a:xfrm>
              <a:off x="753" y="3621"/>
              <a:ext cx="8" cy="6"/>
            </a:xfrm>
            <a:custGeom>
              <a:avLst/>
              <a:gdLst>
                <a:gd name="T0" fmla="*/ 6 w 8"/>
                <a:gd name="T1" fmla="*/ 1 h 6"/>
                <a:gd name="T2" fmla="*/ 6 w 8"/>
                <a:gd name="T3" fmla="*/ 1 h 6"/>
                <a:gd name="T4" fmla="*/ 6 w 8"/>
                <a:gd name="T5" fmla="*/ 2 h 6"/>
                <a:gd name="T6" fmla="*/ 5 w 8"/>
                <a:gd name="T7" fmla="*/ 2 h 6"/>
                <a:gd name="T8" fmla="*/ 5 w 8"/>
                <a:gd name="T9" fmla="*/ 2 h 6"/>
                <a:gd name="T10" fmla="*/ 5 w 8"/>
                <a:gd name="T11" fmla="*/ 2 h 6"/>
                <a:gd name="T12" fmla="*/ 4 w 8"/>
                <a:gd name="T13" fmla="*/ 3 h 6"/>
                <a:gd name="T14" fmla="*/ 4 w 8"/>
                <a:gd name="T15" fmla="*/ 3 h 6"/>
                <a:gd name="T16" fmla="*/ 3 w 8"/>
                <a:gd name="T17" fmla="*/ 3 h 6"/>
                <a:gd name="T18" fmla="*/ 3 w 8"/>
                <a:gd name="T19" fmla="*/ 3 h 6"/>
                <a:gd name="T20" fmla="*/ 2 w 8"/>
                <a:gd name="T21" fmla="*/ 4 h 6"/>
                <a:gd name="T22" fmla="*/ 2 w 8"/>
                <a:gd name="T23" fmla="*/ 4 h 6"/>
                <a:gd name="T24" fmla="*/ 1 w 8"/>
                <a:gd name="T25" fmla="*/ 4 h 6"/>
                <a:gd name="T26" fmla="*/ 1 w 8"/>
                <a:gd name="T27" fmla="*/ 4 h 6"/>
                <a:gd name="T28" fmla="*/ 1 w 8"/>
                <a:gd name="T29" fmla="*/ 4 h 6"/>
                <a:gd name="T30" fmla="*/ 0 w 8"/>
                <a:gd name="T31" fmla="*/ 5 h 6"/>
                <a:gd name="T32" fmla="*/ 0 w 8"/>
                <a:gd name="T33" fmla="*/ 5 h 6"/>
                <a:gd name="T34" fmla="*/ 1 w 8"/>
                <a:gd name="T35" fmla="*/ 5 h 6"/>
                <a:gd name="T36" fmla="*/ 1 w 8"/>
                <a:gd name="T37" fmla="*/ 5 h 6"/>
                <a:gd name="T38" fmla="*/ 2 w 8"/>
                <a:gd name="T39" fmla="*/ 5 h 6"/>
                <a:gd name="T40" fmla="*/ 2 w 8"/>
                <a:gd name="T41" fmla="*/ 5 h 6"/>
                <a:gd name="T42" fmla="*/ 3 w 8"/>
                <a:gd name="T43" fmla="*/ 5 h 6"/>
                <a:gd name="T44" fmla="*/ 3 w 8"/>
                <a:gd name="T45" fmla="*/ 5 h 6"/>
                <a:gd name="T46" fmla="*/ 3 w 8"/>
                <a:gd name="T47" fmla="*/ 5 h 6"/>
                <a:gd name="T48" fmla="*/ 4 w 8"/>
                <a:gd name="T49" fmla="*/ 5 h 6"/>
                <a:gd name="T50" fmla="*/ 4 w 8"/>
                <a:gd name="T51" fmla="*/ 4 h 6"/>
                <a:gd name="T52" fmla="*/ 5 w 8"/>
                <a:gd name="T53" fmla="*/ 4 h 6"/>
                <a:gd name="T54" fmla="*/ 5 w 8"/>
                <a:gd name="T55" fmla="*/ 4 h 6"/>
                <a:gd name="T56" fmla="*/ 6 w 8"/>
                <a:gd name="T57" fmla="*/ 4 h 6"/>
                <a:gd name="T58" fmla="*/ 6 w 8"/>
                <a:gd name="T59" fmla="*/ 3 h 6"/>
                <a:gd name="T60" fmla="*/ 6 w 8"/>
                <a:gd name="T61" fmla="*/ 3 h 6"/>
                <a:gd name="T62" fmla="*/ 7 w 8"/>
                <a:gd name="T63" fmla="*/ 3 h 6"/>
                <a:gd name="T64" fmla="*/ 7 w 8"/>
                <a:gd name="T65" fmla="*/ 2 h 6"/>
                <a:gd name="T66" fmla="*/ 7 w 8"/>
                <a:gd name="T67" fmla="*/ 2 h 6"/>
                <a:gd name="T68" fmla="*/ 7 w 8"/>
                <a:gd name="T69" fmla="*/ 1 h 6"/>
                <a:gd name="T70" fmla="*/ 7 w 8"/>
                <a:gd name="T71" fmla="*/ 1 h 6"/>
                <a:gd name="T72" fmla="*/ 7 w 8"/>
                <a:gd name="T73" fmla="*/ 0 h 6"/>
                <a:gd name="T74" fmla="*/ 7 w 8"/>
                <a:gd name="T75" fmla="*/ 0 h 6"/>
                <a:gd name="T76" fmla="*/ 6 w 8"/>
                <a:gd name="T77" fmla="*/ 0 h 6"/>
                <a:gd name="T78" fmla="*/ 6 w 8"/>
                <a:gd name="T79" fmla="*/ 0 h 6"/>
                <a:gd name="T80" fmla="*/ 6 w 8"/>
                <a:gd name="T81" fmla="*/ 1 h 6"/>
                <a:gd name="T82" fmla="*/ 6 w 8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6">
                  <a:moveTo>
                    <a:pt x="6" y="1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4" name="Freeform 608"/>
            <p:cNvSpPr>
              <a:spLocks/>
            </p:cNvSpPr>
            <p:nvPr/>
          </p:nvSpPr>
          <p:spPr bwMode="auto">
            <a:xfrm>
              <a:off x="759" y="3627"/>
              <a:ext cx="9" cy="6"/>
            </a:xfrm>
            <a:custGeom>
              <a:avLst/>
              <a:gdLst>
                <a:gd name="T0" fmla="*/ 7 w 9"/>
                <a:gd name="T1" fmla="*/ 1 h 6"/>
                <a:gd name="T2" fmla="*/ 7 w 9"/>
                <a:gd name="T3" fmla="*/ 1 h 6"/>
                <a:gd name="T4" fmla="*/ 6 w 9"/>
                <a:gd name="T5" fmla="*/ 1 h 6"/>
                <a:gd name="T6" fmla="*/ 6 w 9"/>
                <a:gd name="T7" fmla="*/ 2 h 6"/>
                <a:gd name="T8" fmla="*/ 5 w 9"/>
                <a:gd name="T9" fmla="*/ 2 h 6"/>
                <a:gd name="T10" fmla="*/ 5 w 9"/>
                <a:gd name="T11" fmla="*/ 3 h 6"/>
                <a:gd name="T12" fmla="*/ 4 w 9"/>
                <a:gd name="T13" fmla="*/ 3 h 6"/>
                <a:gd name="T14" fmla="*/ 3 w 9"/>
                <a:gd name="T15" fmla="*/ 3 h 6"/>
                <a:gd name="T16" fmla="*/ 3 w 9"/>
                <a:gd name="T17" fmla="*/ 3 h 6"/>
                <a:gd name="T18" fmla="*/ 2 w 9"/>
                <a:gd name="T19" fmla="*/ 3 h 6"/>
                <a:gd name="T20" fmla="*/ 2 w 9"/>
                <a:gd name="T21" fmla="*/ 3 h 6"/>
                <a:gd name="T22" fmla="*/ 1 w 9"/>
                <a:gd name="T23" fmla="*/ 3 h 6"/>
                <a:gd name="T24" fmla="*/ 1 w 9"/>
                <a:gd name="T25" fmla="*/ 4 h 6"/>
                <a:gd name="T26" fmla="*/ 0 w 9"/>
                <a:gd name="T27" fmla="*/ 4 h 6"/>
                <a:gd name="T28" fmla="*/ 0 w 9"/>
                <a:gd name="T29" fmla="*/ 5 h 6"/>
                <a:gd name="T30" fmla="*/ 0 w 9"/>
                <a:gd name="T31" fmla="*/ 5 h 6"/>
                <a:gd name="T32" fmla="*/ 1 w 9"/>
                <a:gd name="T33" fmla="*/ 5 h 6"/>
                <a:gd name="T34" fmla="*/ 1 w 9"/>
                <a:gd name="T35" fmla="*/ 5 h 6"/>
                <a:gd name="T36" fmla="*/ 2 w 9"/>
                <a:gd name="T37" fmla="*/ 5 h 6"/>
                <a:gd name="T38" fmla="*/ 2 w 9"/>
                <a:gd name="T39" fmla="*/ 5 h 6"/>
                <a:gd name="T40" fmla="*/ 2 w 9"/>
                <a:gd name="T41" fmla="*/ 5 h 6"/>
                <a:gd name="T42" fmla="*/ 3 w 9"/>
                <a:gd name="T43" fmla="*/ 5 h 6"/>
                <a:gd name="T44" fmla="*/ 3 w 9"/>
                <a:gd name="T45" fmla="*/ 4 h 6"/>
                <a:gd name="T46" fmla="*/ 4 w 9"/>
                <a:gd name="T47" fmla="*/ 4 h 6"/>
                <a:gd name="T48" fmla="*/ 5 w 9"/>
                <a:gd name="T49" fmla="*/ 4 h 6"/>
                <a:gd name="T50" fmla="*/ 5 w 9"/>
                <a:gd name="T51" fmla="*/ 4 h 6"/>
                <a:gd name="T52" fmla="*/ 6 w 9"/>
                <a:gd name="T53" fmla="*/ 4 h 6"/>
                <a:gd name="T54" fmla="*/ 6 w 9"/>
                <a:gd name="T55" fmla="*/ 3 h 6"/>
                <a:gd name="T56" fmla="*/ 6 w 9"/>
                <a:gd name="T57" fmla="*/ 3 h 6"/>
                <a:gd name="T58" fmla="*/ 7 w 9"/>
                <a:gd name="T59" fmla="*/ 3 h 6"/>
                <a:gd name="T60" fmla="*/ 7 w 9"/>
                <a:gd name="T61" fmla="*/ 3 h 6"/>
                <a:gd name="T62" fmla="*/ 7 w 9"/>
                <a:gd name="T63" fmla="*/ 2 h 6"/>
                <a:gd name="T64" fmla="*/ 8 w 9"/>
                <a:gd name="T65" fmla="*/ 2 h 6"/>
                <a:gd name="T66" fmla="*/ 8 w 9"/>
                <a:gd name="T67" fmla="*/ 2 h 6"/>
                <a:gd name="T68" fmla="*/ 8 w 9"/>
                <a:gd name="T69" fmla="*/ 1 h 6"/>
                <a:gd name="T70" fmla="*/ 8 w 9"/>
                <a:gd name="T71" fmla="*/ 1 h 6"/>
                <a:gd name="T72" fmla="*/ 8 w 9"/>
                <a:gd name="T73" fmla="*/ 0 h 6"/>
                <a:gd name="T74" fmla="*/ 7 w 9"/>
                <a:gd name="T75" fmla="*/ 0 h 6"/>
                <a:gd name="T76" fmla="*/ 7 w 9"/>
                <a:gd name="T77" fmla="*/ 0 h 6"/>
                <a:gd name="T78" fmla="*/ 7 w 9"/>
                <a:gd name="T79" fmla="*/ 0 h 6"/>
                <a:gd name="T80" fmla="*/ 7 w 9"/>
                <a:gd name="T8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6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5" name="Freeform 609"/>
            <p:cNvSpPr>
              <a:spLocks/>
            </p:cNvSpPr>
            <p:nvPr/>
          </p:nvSpPr>
          <p:spPr bwMode="auto">
            <a:xfrm>
              <a:off x="767" y="3632"/>
              <a:ext cx="9" cy="6"/>
            </a:xfrm>
            <a:custGeom>
              <a:avLst/>
              <a:gdLst>
                <a:gd name="T0" fmla="*/ 7 w 9"/>
                <a:gd name="T1" fmla="*/ 0 h 6"/>
                <a:gd name="T2" fmla="*/ 7 w 9"/>
                <a:gd name="T3" fmla="*/ 1 h 6"/>
                <a:gd name="T4" fmla="*/ 6 w 9"/>
                <a:gd name="T5" fmla="*/ 1 h 6"/>
                <a:gd name="T6" fmla="*/ 6 w 9"/>
                <a:gd name="T7" fmla="*/ 1 h 6"/>
                <a:gd name="T8" fmla="*/ 6 w 9"/>
                <a:gd name="T9" fmla="*/ 2 h 6"/>
                <a:gd name="T10" fmla="*/ 5 w 9"/>
                <a:gd name="T11" fmla="*/ 2 h 6"/>
                <a:gd name="T12" fmla="*/ 5 w 9"/>
                <a:gd name="T13" fmla="*/ 2 h 6"/>
                <a:gd name="T14" fmla="*/ 5 w 9"/>
                <a:gd name="T15" fmla="*/ 3 h 6"/>
                <a:gd name="T16" fmla="*/ 4 w 9"/>
                <a:gd name="T17" fmla="*/ 3 h 6"/>
                <a:gd name="T18" fmla="*/ 3 w 9"/>
                <a:gd name="T19" fmla="*/ 3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4 h 6"/>
                <a:gd name="T28" fmla="*/ 2 w 9"/>
                <a:gd name="T29" fmla="*/ 4 h 6"/>
                <a:gd name="T30" fmla="*/ 1 w 9"/>
                <a:gd name="T31" fmla="*/ 4 h 6"/>
                <a:gd name="T32" fmla="*/ 1 w 9"/>
                <a:gd name="T33" fmla="*/ 4 h 6"/>
                <a:gd name="T34" fmla="*/ 1 w 9"/>
                <a:gd name="T35" fmla="*/ 4 h 6"/>
                <a:gd name="T36" fmla="*/ 0 w 9"/>
                <a:gd name="T37" fmla="*/ 4 h 6"/>
                <a:gd name="T38" fmla="*/ 0 w 9"/>
                <a:gd name="T39" fmla="*/ 5 h 6"/>
                <a:gd name="T40" fmla="*/ 0 w 9"/>
                <a:gd name="T41" fmla="*/ 5 h 6"/>
                <a:gd name="T42" fmla="*/ 1 w 9"/>
                <a:gd name="T43" fmla="*/ 5 h 6"/>
                <a:gd name="T44" fmla="*/ 1 w 9"/>
                <a:gd name="T45" fmla="*/ 5 h 6"/>
                <a:gd name="T46" fmla="*/ 1 w 9"/>
                <a:gd name="T47" fmla="*/ 5 h 6"/>
                <a:gd name="T48" fmla="*/ 2 w 9"/>
                <a:gd name="T49" fmla="*/ 5 h 6"/>
                <a:gd name="T50" fmla="*/ 2 w 9"/>
                <a:gd name="T51" fmla="*/ 5 h 6"/>
                <a:gd name="T52" fmla="*/ 3 w 9"/>
                <a:gd name="T53" fmla="*/ 5 h 6"/>
                <a:gd name="T54" fmla="*/ 3 w 9"/>
                <a:gd name="T55" fmla="*/ 5 h 6"/>
                <a:gd name="T56" fmla="*/ 4 w 9"/>
                <a:gd name="T57" fmla="*/ 4 h 6"/>
                <a:gd name="T58" fmla="*/ 5 w 9"/>
                <a:gd name="T59" fmla="*/ 4 h 6"/>
                <a:gd name="T60" fmla="*/ 5 w 9"/>
                <a:gd name="T61" fmla="*/ 4 h 6"/>
                <a:gd name="T62" fmla="*/ 6 w 9"/>
                <a:gd name="T63" fmla="*/ 4 h 6"/>
                <a:gd name="T64" fmla="*/ 6 w 9"/>
                <a:gd name="T65" fmla="*/ 4 h 6"/>
                <a:gd name="T66" fmla="*/ 7 w 9"/>
                <a:gd name="T67" fmla="*/ 3 h 6"/>
                <a:gd name="T68" fmla="*/ 7 w 9"/>
                <a:gd name="T69" fmla="*/ 3 h 6"/>
                <a:gd name="T70" fmla="*/ 7 w 9"/>
                <a:gd name="T71" fmla="*/ 3 h 6"/>
                <a:gd name="T72" fmla="*/ 7 w 9"/>
                <a:gd name="T73" fmla="*/ 2 h 6"/>
                <a:gd name="T74" fmla="*/ 8 w 9"/>
                <a:gd name="T75" fmla="*/ 2 h 6"/>
                <a:gd name="T76" fmla="*/ 8 w 9"/>
                <a:gd name="T77" fmla="*/ 1 h 6"/>
                <a:gd name="T78" fmla="*/ 8 w 9"/>
                <a:gd name="T79" fmla="*/ 1 h 6"/>
                <a:gd name="T80" fmla="*/ 8 w 9"/>
                <a:gd name="T81" fmla="*/ 0 h 6"/>
                <a:gd name="T82" fmla="*/ 8 w 9"/>
                <a:gd name="T83" fmla="*/ 0 h 6"/>
                <a:gd name="T84" fmla="*/ 7 w 9"/>
                <a:gd name="T85" fmla="*/ 0 h 6"/>
                <a:gd name="T86" fmla="*/ 7 w 9"/>
                <a:gd name="T8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6" name="Freeform 610"/>
            <p:cNvSpPr>
              <a:spLocks/>
            </p:cNvSpPr>
            <p:nvPr/>
          </p:nvSpPr>
          <p:spPr bwMode="auto">
            <a:xfrm>
              <a:off x="774" y="3639"/>
              <a:ext cx="8" cy="4"/>
            </a:xfrm>
            <a:custGeom>
              <a:avLst/>
              <a:gdLst>
                <a:gd name="T0" fmla="*/ 5 w 8"/>
                <a:gd name="T1" fmla="*/ 1 h 4"/>
                <a:gd name="T2" fmla="*/ 5 w 8"/>
                <a:gd name="T3" fmla="*/ 1 h 4"/>
                <a:gd name="T4" fmla="*/ 5 w 8"/>
                <a:gd name="T5" fmla="*/ 1 h 4"/>
                <a:gd name="T6" fmla="*/ 5 w 8"/>
                <a:gd name="T7" fmla="*/ 1 h 4"/>
                <a:gd name="T8" fmla="*/ 4 w 8"/>
                <a:gd name="T9" fmla="*/ 2 h 4"/>
                <a:gd name="T10" fmla="*/ 4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3 w 8"/>
                <a:gd name="T17" fmla="*/ 2 h 4"/>
                <a:gd name="T18" fmla="*/ 2 w 8"/>
                <a:gd name="T19" fmla="*/ 2 h 4"/>
                <a:gd name="T20" fmla="*/ 2 w 8"/>
                <a:gd name="T21" fmla="*/ 2 h 4"/>
                <a:gd name="T22" fmla="*/ 1 w 8"/>
                <a:gd name="T23" fmla="*/ 2 h 4"/>
                <a:gd name="T24" fmla="*/ 1 w 8"/>
                <a:gd name="T25" fmla="*/ 2 h 4"/>
                <a:gd name="T26" fmla="*/ 0 w 8"/>
                <a:gd name="T27" fmla="*/ 2 h 4"/>
                <a:gd name="T28" fmla="*/ 0 w 8"/>
                <a:gd name="T29" fmla="*/ 3 h 4"/>
                <a:gd name="T30" fmla="*/ 0 w 8"/>
                <a:gd name="T31" fmla="*/ 3 h 4"/>
                <a:gd name="T32" fmla="*/ 1 w 8"/>
                <a:gd name="T33" fmla="*/ 3 h 4"/>
                <a:gd name="T34" fmla="*/ 1 w 8"/>
                <a:gd name="T35" fmla="*/ 3 h 4"/>
                <a:gd name="T36" fmla="*/ 2 w 8"/>
                <a:gd name="T37" fmla="*/ 3 h 4"/>
                <a:gd name="T38" fmla="*/ 2 w 8"/>
                <a:gd name="T39" fmla="*/ 3 h 4"/>
                <a:gd name="T40" fmla="*/ 2 w 8"/>
                <a:gd name="T41" fmla="*/ 3 h 4"/>
                <a:gd name="T42" fmla="*/ 3 w 8"/>
                <a:gd name="T43" fmla="*/ 3 h 4"/>
                <a:gd name="T44" fmla="*/ 3 w 8"/>
                <a:gd name="T45" fmla="*/ 3 h 4"/>
                <a:gd name="T46" fmla="*/ 4 w 8"/>
                <a:gd name="T47" fmla="*/ 3 h 4"/>
                <a:gd name="T48" fmla="*/ 4 w 8"/>
                <a:gd name="T49" fmla="*/ 3 h 4"/>
                <a:gd name="T50" fmla="*/ 4 w 8"/>
                <a:gd name="T51" fmla="*/ 2 h 4"/>
                <a:gd name="T52" fmla="*/ 5 w 8"/>
                <a:gd name="T53" fmla="*/ 2 h 4"/>
                <a:gd name="T54" fmla="*/ 5 w 8"/>
                <a:gd name="T55" fmla="*/ 2 h 4"/>
                <a:gd name="T56" fmla="*/ 6 w 8"/>
                <a:gd name="T57" fmla="*/ 2 h 4"/>
                <a:gd name="T58" fmla="*/ 6 w 8"/>
                <a:gd name="T59" fmla="*/ 2 h 4"/>
                <a:gd name="T60" fmla="*/ 7 w 8"/>
                <a:gd name="T61" fmla="*/ 2 h 4"/>
                <a:gd name="T62" fmla="*/ 7 w 8"/>
                <a:gd name="T63" fmla="*/ 1 h 4"/>
                <a:gd name="T64" fmla="*/ 7 w 8"/>
                <a:gd name="T65" fmla="*/ 1 h 4"/>
                <a:gd name="T66" fmla="*/ 7 w 8"/>
                <a:gd name="T67" fmla="*/ 1 h 4"/>
                <a:gd name="T68" fmla="*/ 7 w 8"/>
                <a:gd name="T69" fmla="*/ 0 h 4"/>
                <a:gd name="T70" fmla="*/ 7 w 8"/>
                <a:gd name="T71" fmla="*/ 0 h 4"/>
                <a:gd name="T72" fmla="*/ 6 w 8"/>
                <a:gd name="T73" fmla="*/ 0 h 4"/>
                <a:gd name="T74" fmla="*/ 6 w 8"/>
                <a:gd name="T75" fmla="*/ 0 h 4"/>
                <a:gd name="T76" fmla="*/ 6 w 8"/>
                <a:gd name="T77" fmla="*/ 0 h 4"/>
                <a:gd name="T78" fmla="*/ 5 w 8"/>
                <a:gd name="T7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4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7" name="Freeform 611"/>
            <p:cNvSpPr>
              <a:spLocks/>
            </p:cNvSpPr>
            <p:nvPr/>
          </p:nvSpPr>
          <p:spPr bwMode="auto">
            <a:xfrm>
              <a:off x="781" y="3643"/>
              <a:ext cx="7" cy="4"/>
            </a:xfrm>
            <a:custGeom>
              <a:avLst/>
              <a:gdLst>
                <a:gd name="T0" fmla="*/ 5 w 7"/>
                <a:gd name="T1" fmla="*/ 1 h 4"/>
                <a:gd name="T2" fmla="*/ 5 w 7"/>
                <a:gd name="T3" fmla="*/ 1 h 4"/>
                <a:gd name="T4" fmla="*/ 5 w 7"/>
                <a:gd name="T5" fmla="*/ 1 h 4"/>
                <a:gd name="T6" fmla="*/ 4 w 7"/>
                <a:gd name="T7" fmla="*/ 1 h 4"/>
                <a:gd name="T8" fmla="*/ 4 w 7"/>
                <a:gd name="T9" fmla="*/ 2 h 4"/>
                <a:gd name="T10" fmla="*/ 3 w 7"/>
                <a:gd name="T11" fmla="*/ 2 h 4"/>
                <a:gd name="T12" fmla="*/ 3 w 7"/>
                <a:gd name="T13" fmla="*/ 2 h 4"/>
                <a:gd name="T14" fmla="*/ 2 w 7"/>
                <a:gd name="T15" fmla="*/ 2 h 4"/>
                <a:gd name="T16" fmla="*/ 2 w 7"/>
                <a:gd name="T17" fmla="*/ 2 h 4"/>
                <a:gd name="T18" fmla="*/ 1 w 7"/>
                <a:gd name="T19" fmla="*/ 2 h 4"/>
                <a:gd name="T20" fmla="*/ 1 w 7"/>
                <a:gd name="T21" fmla="*/ 2 h 4"/>
                <a:gd name="T22" fmla="*/ 1 w 7"/>
                <a:gd name="T23" fmla="*/ 2 h 4"/>
                <a:gd name="T24" fmla="*/ 1 w 7"/>
                <a:gd name="T25" fmla="*/ 2 h 4"/>
                <a:gd name="T26" fmla="*/ 0 w 7"/>
                <a:gd name="T27" fmla="*/ 2 h 4"/>
                <a:gd name="T28" fmla="*/ 0 w 7"/>
                <a:gd name="T29" fmla="*/ 3 h 4"/>
                <a:gd name="T30" fmla="*/ 1 w 7"/>
                <a:gd name="T31" fmla="*/ 3 h 4"/>
                <a:gd name="T32" fmla="*/ 1 w 7"/>
                <a:gd name="T33" fmla="*/ 3 h 4"/>
                <a:gd name="T34" fmla="*/ 1 w 7"/>
                <a:gd name="T35" fmla="*/ 3 h 4"/>
                <a:gd name="T36" fmla="*/ 1 w 7"/>
                <a:gd name="T37" fmla="*/ 3 h 4"/>
                <a:gd name="T38" fmla="*/ 2 w 7"/>
                <a:gd name="T39" fmla="*/ 3 h 4"/>
                <a:gd name="T40" fmla="*/ 2 w 7"/>
                <a:gd name="T41" fmla="*/ 3 h 4"/>
                <a:gd name="T42" fmla="*/ 3 w 7"/>
                <a:gd name="T43" fmla="*/ 3 h 4"/>
                <a:gd name="T44" fmla="*/ 3 w 7"/>
                <a:gd name="T45" fmla="*/ 3 h 4"/>
                <a:gd name="T46" fmla="*/ 4 w 7"/>
                <a:gd name="T47" fmla="*/ 3 h 4"/>
                <a:gd name="T48" fmla="*/ 4 w 7"/>
                <a:gd name="T49" fmla="*/ 2 h 4"/>
                <a:gd name="T50" fmla="*/ 5 w 7"/>
                <a:gd name="T51" fmla="*/ 2 h 4"/>
                <a:gd name="T52" fmla="*/ 5 w 7"/>
                <a:gd name="T53" fmla="*/ 2 h 4"/>
                <a:gd name="T54" fmla="*/ 6 w 7"/>
                <a:gd name="T55" fmla="*/ 2 h 4"/>
                <a:gd name="T56" fmla="*/ 6 w 7"/>
                <a:gd name="T57" fmla="*/ 2 h 4"/>
                <a:gd name="T58" fmla="*/ 6 w 7"/>
                <a:gd name="T59" fmla="*/ 1 h 4"/>
                <a:gd name="T60" fmla="*/ 6 w 7"/>
                <a:gd name="T61" fmla="*/ 1 h 4"/>
                <a:gd name="T62" fmla="*/ 6 w 7"/>
                <a:gd name="T63" fmla="*/ 1 h 4"/>
                <a:gd name="T64" fmla="*/ 6 w 7"/>
                <a:gd name="T65" fmla="*/ 0 h 4"/>
                <a:gd name="T66" fmla="*/ 6 w 7"/>
                <a:gd name="T67" fmla="*/ 0 h 4"/>
                <a:gd name="T68" fmla="*/ 6 w 7"/>
                <a:gd name="T69" fmla="*/ 0 h 4"/>
                <a:gd name="T70" fmla="*/ 6 w 7"/>
                <a:gd name="T71" fmla="*/ 0 h 4"/>
                <a:gd name="T72" fmla="*/ 5 w 7"/>
                <a:gd name="T73" fmla="*/ 0 h 4"/>
                <a:gd name="T74" fmla="*/ 5 w 7"/>
                <a:gd name="T7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8" name="Freeform 612"/>
            <p:cNvSpPr>
              <a:spLocks/>
            </p:cNvSpPr>
            <p:nvPr/>
          </p:nvSpPr>
          <p:spPr bwMode="auto">
            <a:xfrm>
              <a:off x="786" y="3647"/>
              <a:ext cx="6" cy="4"/>
            </a:xfrm>
            <a:custGeom>
              <a:avLst/>
              <a:gdLst>
                <a:gd name="T0" fmla="*/ 4 w 6"/>
                <a:gd name="T1" fmla="*/ 1 h 4"/>
                <a:gd name="T2" fmla="*/ 4 w 6"/>
                <a:gd name="T3" fmla="*/ 1 h 4"/>
                <a:gd name="T4" fmla="*/ 4 w 6"/>
                <a:gd name="T5" fmla="*/ 1 h 4"/>
                <a:gd name="T6" fmla="*/ 4 w 6"/>
                <a:gd name="T7" fmla="*/ 1 h 4"/>
                <a:gd name="T8" fmla="*/ 3 w 6"/>
                <a:gd name="T9" fmla="*/ 2 h 4"/>
                <a:gd name="T10" fmla="*/ 3 w 6"/>
                <a:gd name="T11" fmla="*/ 2 h 4"/>
                <a:gd name="T12" fmla="*/ 2 w 6"/>
                <a:gd name="T13" fmla="*/ 2 h 4"/>
                <a:gd name="T14" fmla="*/ 2 w 6"/>
                <a:gd name="T15" fmla="*/ 2 h 4"/>
                <a:gd name="T16" fmla="*/ 1 w 6"/>
                <a:gd name="T17" fmla="*/ 2 h 4"/>
                <a:gd name="T18" fmla="*/ 1 w 6"/>
                <a:gd name="T19" fmla="*/ 2 h 4"/>
                <a:gd name="T20" fmla="*/ 0 w 6"/>
                <a:gd name="T21" fmla="*/ 2 h 4"/>
                <a:gd name="T22" fmla="*/ 0 w 6"/>
                <a:gd name="T23" fmla="*/ 2 h 4"/>
                <a:gd name="T24" fmla="*/ 0 w 6"/>
                <a:gd name="T25" fmla="*/ 2 h 4"/>
                <a:gd name="T26" fmla="*/ 0 w 6"/>
                <a:gd name="T27" fmla="*/ 3 h 4"/>
                <a:gd name="T28" fmla="*/ 0 w 6"/>
                <a:gd name="T29" fmla="*/ 3 h 4"/>
                <a:gd name="T30" fmla="*/ 0 w 6"/>
                <a:gd name="T31" fmla="*/ 3 h 4"/>
                <a:gd name="T32" fmla="*/ 1 w 6"/>
                <a:gd name="T33" fmla="*/ 3 h 4"/>
                <a:gd name="T34" fmla="*/ 1 w 6"/>
                <a:gd name="T35" fmla="*/ 3 h 4"/>
                <a:gd name="T36" fmla="*/ 2 w 6"/>
                <a:gd name="T37" fmla="*/ 3 h 4"/>
                <a:gd name="T38" fmla="*/ 2 w 6"/>
                <a:gd name="T39" fmla="*/ 3 h 4"/>
                <a:gd name="T40" fmla="*/ 3 w 6"/>
                <a:gd name="T41" fmla="*/ 3 h 4"/>
                <a:gd name="T42" fmla="*/ 3 w 6"/>
                <a:gd name="T43" fmla="*/ 3 h 4"/>
                <a:gd name="T44" fmla="*/ 4 w 6"/>
                <a:gd name="T45" fmla="*/ 3 h 4"/>
                <a:gd name="T46" fmla="*/ 4 w 6"/>
                <a:gd name="T47" fmla="*/ 2 h 4"/>
                <a:gd name="T48" fmla="*/ 4 w 6"/>
                <a:gd name="T49" fmla="*/ 2 h 4"/>
                <a:gd name="T50" fmla="*/ 5 w 6"/>
                <a:gd name="T51" fmla="*/ 2 h 4"/>
                <a:gd name="T52" fmla="*/ 5 w 6"/>
                <a:gd name="T53" fmla="*/ 2 h 4"/>
                <a:gd name="T54" fmla="*/ 5 w 6"/>
                <a:gd name="T55" fmla="*/ 2 h 4"/>
                <a:gd name="T56" fmla="*/ 5 w 6"/>
                <a:gd name="T57" fmla="*/ 2 h 4"/>
                <a:gd name="T58" fmla="*/ 5 w 6"/>
                <a:gd name="T59" fmla="*/ 1 h 4"/>
                <a:gd name="T60" fmla="*/ 5 w 6"/>
                <a:gd name="T61" fmla="*/ 1 h 4"/>
                <a:gd name="T62" fmla="*/ 5 w 6"/>
                <a:gd name="T63" fmla="*/ 1 h 4"/>
                <a:gd name="T64" fmla="*/ 5 w 6"/>
                <a:gd name="T65" fmla="*/ 0 h 4"/>
                <a:gd name="T66" fmla="*/ 5 w 6"/>
                <a:gd name="T67" fmla="*/ 0 h 4"/>
                <a:gd name="T68" fmla="*/ 5 w 6"/>
                <a:gd name="T69" fmla="*/ 0 h 4"/>
                <a:gd name="T70" fmla="*/ 5 w 6"/>
                <a:gd name="T71" fmla="*/ 0 h 4"/>
                <a:gd name="T72" fmla="*/ 4 w 6"/>
                <a:gd name="T73" fmla="*/ 0 h 4"/>
                <a:gd name="T74" fmla="*/ 4 w 6"/>
                <a:gd name="T7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4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9" name="Freeform 613"/>
            <p:cNvSpPr>
              <a:spLocks/>
            </p:cNvSpPr>
            <p:nvPr/>
          </p:nvSpPr>
          <p:spPr bwMode="auto">
            <a:xfrm>
              <a:off x="710" y="3565"/>
              <a:ext cx="14" cy="12"/>
            </a:xfrm>
            <a:custGeom>
              <a:avLst/>
              <a:gdLst>
                <a:gd name="T0" fmla="*/ 12 w 14"/>
                <a:gd name="T1" fmla="*/ 1 h 12"/>
                <a:gd name="T2" fmla="*/ 12 w 14"/>
                <a:gd name="T3" fmla="*/ 2 h 12"/>
                <a:gd name="T4" fmla="*/ 11 w 14"/>
                <a:gd name="T5" fmla="*/ 2 h 12"/>
                <a:gd name="T6" fmla="*/ 11 w 14"/>
                <a:gd name="T7" fmla="*/ 3 h 12"/>
                <a:gd name="T8" fmla="*/ 10 w 14"/>
                <a:gd name="T9" fmla="*/ 3 h 12"/>
                <a:gd name="T10" fmla="*/ 10 w 14"/>
                <a:gd name="T11" fmla="*/ 4 h 12"/>
                <a:gd name="T12" fmla="*/ 9 w 14"/>
                <a:gd name="T13" fmla="*/ 5 h 12"/>
                <a:gd name="T14" fmla="*/ 8 w 14"/>
                <a:gd name="T15" fmla="*/ 5 h 12"/>
                <a:gd name="T16" fmla="*/ 8 w 14"/>
                <a:gd name="T17" fmla="*/ 6 h 12"/>
                <a:gd name="T18" fmla="*/ 7 w 14"/>
                <a:gd name="T19" fmla="*/ 6 h 12"/>
                <a:gd name="T20" fmla="*/ 6 w 14"/>
                <a:gd name="T21" fmla="*/ 6 h 12"/>
                <a:gd name="T22" fmla="*/ 5 w 14"/>
                <a:gd name="T23" fmla="*/ 7 h 12"/>
                <a:gd name="T24" fmla="*/ 5 w 14"/>
                <a:gd name="T25" fmla="*/ 8 h 12"/>
                <a:gd name="T26" fmla="*/ 4 w 14"/>
                <a:gd name="T27" fmla="*/ 8 h 12"/>
                <a:gd name="T28" fmla="*/ 3 w 14"/>
                <a:gd name="T29" fmla="*/ 8 h 12"/>
                <a:gd name="T30" fmla="*/ 3 w 14"/>
                <a:gd name="T31" fmla="*/ 9 h 12"/>
                <a:gd name="T32" fmla="*/ 2 w 14"/>
                <a:gd name="T33" fmla="*/ 9 h 12"/>
                <a:gd name="T34" fmla="*/ 1 w 14"/>
                <a:gd name="T35" fmla="*/ 9 h 12"/>
                <a:gd name="T36" fmla="*/ 1 w 14"/>
                <a:gd name="T37" fmla="*/ 9 h 12"/>
                <a:gd name="T38" fmla="*/ 1 w 14"/>
                <a:gd name="T39" fmla="*/ 10 h 12"/>
                <a:gd name="T40" fmla="*/ 0 w 14"/>
                <a:gd name="T41" fmla="*/ 10 h 12"/>
                <a:gd name="T42" fmla="*/ 1 w 14"/>
                <a:gd name="T43" fmla="*/ 11 h 12"/>
                <a:gd name="T44" fmla="*/ 1 w 14"/>
                <a:gd name="T45" fmla="*/ 11 h 12"/>
                <a:gd name="T46" fmla="*/ 1 w 14"/>
                <a:gd name="T47" fmla="*/ 10 h 12"/>
                <a:gd name="T48" fmla="*/ 2 w 14"/>
                <a:gd name="T49" fmla="*/ 10 h 12"/>
                <a:gd name="T50" fmla="*/ 3 w 14"/>
                <a:gd name="T51" fmla="*/ 10 h 12"/>
                <a:gd name="T52" fmla="*/ 3 w 14"/>
                <a:gd name="T53" fmla="*/ 10 h 12"/>
                <a:gd name="T54" fmla="*/ 5 w 14"/>
                <a:gd name="T55" fmla="*/ 9 h 12"/>
                <a:gd name="T56" fmla="*/ 5 w 14"/>
                <a:gd name="T57" fmla="*/ 8 h 12"/>
                <a:gd name="T58" fmla="*/ 7 w 14"/>
                <a:gd name="T59" fmla="*/ 8 h 12"/>
                <a:gd name="T60" fmla="*/ 8 w 14"/>
                <a:gd name="T61" fmla="*/ 8 h 12"/>
                <a:gd name="T62" fmla="*/ 8 w 14"/>
                <a:gd name="T63" fmla="*/ 7 h 12"/>
                <a:gd name="T64" fmla="*/ 10 w 14"/>
                <a:gd name="T65" fmla="*/ 6 h 12"/>
                <a:gd name="T66" fmla="*/ 10 w 14"/>
                <a:gd name="T67" fmla="*/ 6 h 12"/>
                <a:gd name="T68" fmla="*/ 11 w 14"/>
                <a:gd name="T69" fmla="*/ 5 h 12"/>
                <a:gd name="T70" fmla="*/ 12 w 14"/>
                <a:gd name="T71" fmla="*/ 5 h 12"/>
                <a:gd name="T72" fmla="*/ 12 w 14"/>
                <a:gd name="T73" fmla="*/ 4 h 12"/>
                <a:gd name="T74" fmla="*/ 13 w 14"/>
                <a:gd name="T75" fmla="*/ 3 h 12"/>
                <a:gd name="T76" fmla="*/ 13 w 14"/>
                <a:gd name="T77" fmla="*/ 3 h 12"/>
                <a:gd name="T78" fmla="*/ 13 w 14"/>
                <a:gd name="T79" fmla="*/ 2 h 12"/>
                <a:gd name="T80" fmla="*/ 13 w 14"/>
                <a:gd name="T81" fmla="*/ 1 h 12"/>
                <a:gd name="T82" fmla="*/ 13 w 14"/>
                <a:gd name="T83" fmla="*/ 1 h 12"/>
                <a:gd name="T84" fmla="*/ 13 w 14"/>
                <a:gd name="T85" fmla="*/ 0 h 12"/>
                <a:gd name="T86" fmla="*/ 12 w 14"/>
                <a:gd name="T87" fmla="*/ 0 h 12"/>
                <a:gd name="T88" fmla="*/ 12 w 14"/>
                <a:gd name="T89" fmla="*/ 1 h 12"/>
                <a:gd name="T90" fmla="*/ 12 w 14"/>
                <a:gd name="T9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2">
                  <a:moveTo>
                    <a:pt x="12" y="1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0" name="Freeform 614"/>
            <p:cNvSpPr>
              <a:spLocks/>
            </p:cNvSpPr>
            <p:nvPr/>
          </p:nvSpPr>
          <p:spPr bwMode="auto">
            <a:xfrm>
              <a:off x="699" y="3565"/>
              <a:ext cx="14" cy="12"/>
            </a:xfrm>
            <a:custGeom>
              <a:avLst/>
              <a:gdLst>
                <a:gd name="T0" fmla="*/ 11 w 14"/>
                <a:gd name="T1" fmla="*/ 1 h 12"/>
                <a:gd name="T2" fmla="*/ 11 w 14"/>
                <a:gd name="T3" fmla="*/ 2 h 12"/>
                <a:gd name="T4" fmla="*/ 10 w 14"/>
                <a:gd name="T5" fmla="*/ 3 h 12"/>
                <a:gd name="T6" fmla="*/ 10 w 14"/>
                <a:gd name="T7" fmla="*/ 3 h 12"/>
                <a:gd name="T8" fmla="*/ 9 w 14"/>
                <a:gd name="T9" fmla="*/ 4 h 12"/>
                <a:gd name="T10" fmla="*/ 9 w 14"/>
                <a:gd name="T11" fmla="*/ 5 h 12"/>
                <a:gd name="T12" fmla="*/ 8 w 14"/>
                <a:gd name="T13" fmla="*/ 5 h 12"/>
                <a:gd name="T14" fmla="*/ 7 w 14"/>
                <a:gd name="T15" fmla="*/ 6 h 12"/>
                <a:gd name="T16" fmla="*/ 6 w 14"/>
                <a:gd name="T17" fmla="*/ 6 h 12"/>
                <a:gd name="T18" fmla="*/ 5 w 14"/>
                <a:gd name="T19" fmla="*/ 6 h 12"/>
                <a:gd name="T20" fmla="*/ 5 w 14"/>
                <a:gd name="T21" fmla="*/ 7 h 12"/>
                <a:gd name="T22" fmla="*/ 4 w 14"/>
                <a:gd name="T23" fmla="*/ 8 h 12"/>
                <a:gd name="T24" fmla="*/ 3 w 14"/>
                <a:gd name="T25" fmla="*/ 8 h 12"/>
                <a:gd name="T26" fmla="*/ 3 w 14"/>
                <a:gd name="T27" fmla="*/ 8 h 12"/>
                <a:gd name="T28" fmla="*/ 2 w 14"/>
                <a:gd name="T29" fmla="*/ 9 h 12"/>
                <a:gd name="T30" fmla="*/ 1 w 14"/>
                <a:gd name="T31" fmla="*/ 9 h 12"/>
                <a:gd name="T32" fmla="*/ 1 w 14"/>
                <a:gd name="T33" fmla="*/ 9 h 12"/>
                <a:gd name="T34" fmla="*/ 0 w 14"/>
                <a:gd name="T35" fmla="*/ 10 h 12"/>
                <a:gd name="T36" fmla="*/ 0 w 14"/>
                <a:gd name="T37" fmla="*/ 10 h 12"/>
                <a:gd name="T38" fmla="*/ 0 w 14"/>
                <a:gd name="T39" fmla="*/ 11 h 12"/>
                <a:gd name="T40" fmla="*/ 1 w 14"/>
                <a:gd name="T41" fmla="*/ 11 h 12"/>
                <a:gd name="T42" fmla="*/ 1 w 14"/>
                <a:gd name="T43" fmla="*/ 11 h 12"/>
                <a:gd name="T44" fmla="*/ 1 w 14"/>
                <a:gd name="T45" fmla="*/ 10 h 12"/>
                <a:gd name="T46" fmla="*/ 2 w 14"/>
                <a:gd name="T47" fmla="*/ 10 h 12"/>
                <a:gd name="T48" fmla="*/ 3 w 14"/>
                <a:gd name="T49" fmla="*/ 10 h 12"/>
                <a:gd name="T50" fmla="*/ 3 w 14"/>
                <a:gd name="T51" fmla="*/ 10 h 12"/>
                <a:gd name="T52" fmla="*/ 4 w 14"/>
                <a:gd name="T53" fmla="*/ 9 h 12"/>
                <a:gd name="T54" fmla="*/ 5 w 14"/>
                <a:gd name="T55" fmla="*/ 8 h 12"/>
                <a:gd name="T56" fmla="*/ 6 w 14"/>
                <a:gd name="T57" fmla="*/ 8 h 12"/>
                <a:gd name="T58" fmla="*/ 7 w 14"/>
                <a:gd name="T59" fmla="*/ 8 h 12"/>
                <a:gd name="T60" fmla="*/ 8 w 14"/>
                <a:gd name="T61" fmla="*/ 7 h 12"/>
                <a:gd name="T62" fmla="*/ 9 w 14"/>
                <a:gd name="T63" fmla="*/ 6 h 12"/>
                <a:gd name="T64" fmla="*/ 10 w 14"/>
                <a:gd name="T65" fmla="*/ 6 h 12"/>
                <a:gd name="T66" fmla="*/ 10 w 14"/>
                <a:gd name="T67" fmla="*/ 5 h 12"/>
                <a:gd name="T68" fmla="*/ 11 w 14"/>
                <a:gd name="T69" fmla="*/ 5 h 12"/>
                <a:gd name="T70" fmla="*/ 12 w 14"/>
                <a:gd name="T71" fmla="*/ 4 h 12"/>
                <a:gd name="T72" fmla="*/ 12 w 14"/>
                <a:gd name="T73" fmla="*/ 3 h 12"/>
                <a:gd name="T74" fmla="*/ 12 w 14"/>
                <a:gd name="T75" fmla="*/ 3 h 12"/>
                <a:gd name="T76" fmla="*/ 13 w 14"/>
                <a:gd name="T77" fmla="*/ 2 h 12"/>
                <a:gd name="T78" fmla="*/ 13 w 14"/>
                <a:gd name="T79" fmla="*/ 1 h 12"/>
                <a:gd name="T80" fmla="*/ 13 w 14"/>
                <a:gd name="T81" fmla="*/ 1 h 12"/>
                <a:gd name="T82" fmla="*/ 12 w 14"/>
                <a:gd name="T83" fmla="*/ 1 h 12"/>
                <a:gd name="T84" fmla="*/ 12 w 14"/>
                <a:gd name="T85" fmla="*/ 0 h 12"/>
                <a:gd name="T86" fmla="*/ 12 w 14"/>
                <a:gd name="T87" fmla="*/ 0 h 12"/>
                <a:gd name="T88" fmla="*/ 12 w 14"/>
                <a:gd name="T89" fmla="*/ 1 h 12"/>
                <a:gd name="T90" fmla="*/ 11 w 14"/>
                <a:gd name="T91" fmla="*/ 1 h 12"/>
                <a:gd name="T92" fmla="*/ 11 w 14"/>
                <a:gd name="T9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" h="12">
                  <a:moveTo>
                    <a:pt x="11" y="1"/>
                  </a:move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" name="Freeform 615"/>
            <p:cNvSpPr>
              <a:spLocks/>
            </p:cNvSpPr>
            <p:nvPr/>
          </p:nvSpPr>
          <p:spPr bwMode="auto">
            <a:xfrm>
              <a:off x="685" y="3568"/>
              <a:ext cx="14" cy="11"/>
            </a:xfrm>
            <a:custGeom>
              <a:avLst/>
              <a:gdLst>
                <a:gd name="T0" fmla="*/ 12 w 14"/>
                <a:gd name="T1" fmla="*/ 1 h 11"/>
                <a:gd name="T2" fmla="*/ 11 w 14"/>
                <a:gd name="T3" fmla="*/ 1 h 11"/>
                <a:gd name="T4" fmla="*/ 11 w 14"/>
                <a:gd name="T5" fmla="*/ 2 h 11"/>
                <a:gd name="T6" fmla="*/ 10 w 14"/>
                <a:gd name="T7" fmla="*/ 3 h 11"/>
                <a:gd name="T8" fmla="*/ 10 w 14"/>
                <a:gd name="T9" fmla="*/ 3 h 11"/>
                <a:gd name="T10" fmla="*/ 10 w 14"/>
                <a:gd name="T11" fmla="*/ 3 h 11"/>
                <a:gd name="T12" fmla="*/ 9 w 14"/>
                <a:gd name="T13" fmla="*/ 4 h 11"/>
                <a:gd name="T14" fmla="*/ 8 w 14"/>
                <a:gd name="T15" fmla="*/ 4 h 11"/>
                <a:gd name="T16" fmla="*/ 8 w 14"/>
                <a:gd name="T17" fmla="*/ 5 h 11"/>
                <a:gd name="T18" fmla="*/ 7 w 14"/>
                <a:gd name="T19" fmla="*/ 6 h 11"/>
                <a:gd name="T20" fmla="*/ 6 w 14"/>
                <a:gd name="T21" fmla="*/ 6 h 11"/>
                <a:gd name="T22" fmla="*/ 5 w 14"/>
                <a:gd name="T23" fmla="*/ 7 h 11"/>
                <a:gd name="T24" fmla="*/ 5 w 14"/>
                <a:gd name="T25" fmla="*/ 7 h 11"/>
                <a:gd name="T26" fmla="*/ 3 w 14"/>
                <a:gd name="T27" fmla="*/ 8 h 11"/>
                <a:gd name="T28" fmla="*/ 3 w 14"/>
                <a:gd name="T29" fmla="*/ 8 h 11"/>
                <a:gd name="T30" fmla="*/ 2 w 14"/>
                <a:gd name="T31" fmla="*/ 8 h 11"/>
                <a:gd name="T32" fmla="*/ 1 w 14"/>
                <a:gd name="T33" fmla="*/ 8 h 11"/>
                <a:gd name="T34" fmla="*/ 1 w 14"/>
                <a:gd name="T35" fmla="*/ 8 h 11"/>
                <a:gd name="T36" fmla="*/ 1 w 14"/>
                <a:gd name="T37" fmla="*/ 9 h 11"/>
                <a:gd name="T38" fmla="*/ 0 w 14"/>
                <a:gd name="T39" fmla="*/ 9 h 11"/>
                <a:gd name="T40" fmla="*/ 0 w 14"/>
                <a:gd name="T41" fmla="*/ 9 h 11"/>
                <a:gd name="T42" fmla="*/ 0 w 14"/>
                <a:gd name="T43" fmla="*/ 10 h 11"/>
                <a:gd name="T44" fmla="*/ 1 w 14"/>
                <a:gd name="T45" fmla="*/ 10 h 11"/>
                <a:gd name="T46" fmla="*/ 1 w 14"/>
                <a:gd name="T47" fmla="*/ 10 h 11"/>
                <a:gd name="T48" fmla="*/ 2 w 14"/>
                <a:gd name="T49" fmla="*/ 10 h 11"/>
                <a:gd name="T50" fmla="*/ 3 w 14"/>
                <a:gd name="T51" fmla="*/ 9 h 11"/>
                <a:gd name="T52" fmla="*/ 3 w 14"/>
                <a:gd name="T53" fmla="*/ 9 h 11"/>
                <a:gd name="T54" fmla="*/ 4 w 14"/>
                <a:gd name="T55" fmla="*/ 9 h 11"/>
                <a:gd name="T56" fmla="*/ 5 w 14"/>
                <a:gd name="T57" fmla="*/ 8 h 11"/>
                <a:gd name="T58" fmla="*/ 6 w 14"/>
                <a:gd name="T59" fmla="*/ 8 h 11"/>
                <a:gd name="T60" fmla="*/ 7 w 14"/>
                <a:gd name="T61" fmla="*/ 7 h 11"/>
                <a:gd name="T62" fmla="*/ 8 w 14"/>
                <a:gd name="T63" fmla="*/ 6 h 11"/>
                <a:gd name="T64" fmla="*/ 9 w 14"/>
                <a:gd name="T65" fmla="*/ 6 h 11"/>
                <a:gd name="T66" fmla="*/ 10 w 14"/>
                <a:gd name="T67" fmla="*/ 6 h 11"/>
                <a:gd name="T68" fmla="*/ 10 w 14"/>
                <a:gd name="T69" fmla="*/ 5 h 11"/>
                <a:gd name="T70" fmla="*/ 11 w 14"/>
                <a:gd name="T71" fmla="*/ 4 h 11"/>
                <a:gd name="T72" fmla="*/ 12 w 14"/>
                <a:gd name="T73" fmla="*/ 4 h 11"/>
                <a:gd name="T74" fmla="*/ 12 w 14"/>
                <a:gd name="T75" fmla="*/ 3 h 11"/>
                <a:gd name="T76" fmla="*/ 12 w 14"/>
                <a:gd name="T77" fmla="*/ 3 h 11"/>
                <a:gd name="T78" fmla="*/ 13 w 14"/>
                <a:gd name="T79" fmla="*/ 3 h 11"/>
                <a:gd name="T80" fmla="*/ 13 w 14"/>
                <a:gd name="T81" fmla="*/ 2 h 11"/>
                <a:gd name="T82" fmla="*/ 13 w 14"/>
                <a:gd name="T83" fmla="*/ 1 h 11"/>
                <a:gd name="T84" fmla="*/ 13 w 14"/>
                <a:gd name="T85" fmla="*/ 1 h 11"/>
                <a:gd name="T86" fmla="*/ 12 w 14"/>
                <a:gd name="T87" fmla="*/ 1 h 11"/>
                <a:gd name="T88" fmla="*/ 12 w 14"/>
                <a:gd name="T89" fmla="*/ 0 h 11"/>
                <a:gd name="T90" fmla="*/ 12 w 14"/>
                <a:gd name="T91" fmla="*/ 0 h 11"/>
                <a:gd name="T92" fmla="*/ 12 w 14"/>
                <a:gd name="T93" fmla="*/ 1 h 11"/>
                <a:gd name="T94" fmla="*/ 12 w 14"/>
                <a:gd name="T9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1">
                  <a:moveTo>
                    <a:pt x="12" y="1"/>
                  </a:moveTo>
                  <a:lnTo>
                    <a:pt x="11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" name="Freeform 616"/>
            <p:cNvSpPr>
              <a:spLocks/>
            </p:cNvSpPr>
            <p:nvPr/>
          </p:nvSpPr>
          <p:spPr bwMode="auto">
            <a:xfrm>
              <a:off x="839" y="3513"/>
              <a:ext cx="147" cy="255"/>
            </a:xfrm>
            <a:custGeom>
              <a:avLst/>
              <a:gdLst>
                <a:gd name="T0" fmla="*/ 0 w 147"/>
                <a:gd name="T1" fmla="*/ 75 h 255"/>
                <a:gd name="T2" fmla="*/ 2 w 147"/>
                <a:gd name="T3" fmla="*/ 76 h 255"/>
                <a:gd name="T4" fmla="*/ 4 w 147"/>
                <a:gd name="T5" fmla="*/ 77 h 255"/>
                <a:gd name="T6" fmla="*/ 7 w 147"/>
                <a:gd name="T7" fmla="*/ 77 h 255"/>
                <a:gd name="T8" fmla="*/ 10 w 147"/>
                <a:gd name="T9" fmla="*/ 77 h 255"/>
                <a:gd name="T10" fmla="*/ 20 w 147"/>
                <a:gd name="T11" fmla="*/ 76 h 255"/>
                <a:gd name="T12" fmla="*/ 33 w 147"/>
                <a:gd name="T13" fmla="*/ 69 h 255"/>
                <a:gd name="T14" fmla="*/ 44 w 147"/>
                <a:gd name="T15" fmla="*/ 59 h 255"/>
                <a:gd name="T16" fmla="*/ 55 w 147"/>
                <a:gd name="T17" fmla="*/ 44 h 255"/>
                <a:gd name="T18" fmla="*/ 61 w 147"/>
                <a:gd name="T19" fmla="*/ 24 h 255"/>
                <a:gd name="T20" fmla="*/ 62 w 147"/>
                <a:gd name="T21" fmla="*/ 15 h 255"/>
                <a:gd name="T22" fmla="*/ 62 w 147"/>
                <a:gd name="T23" fmla="*/ 12 h 255"/>
                <a:gd name="T24" fmla="*/ 63 w 147"/>
                <a:gd name="T25" fmla="*/ 10 h 255"/>
                <a:gd name="T26" fmla="*/ 71 w 147"/>
                <a:gd name="T27" fmla="*/ 12 h 255"/>
                <a:gd name="T28" fmla="*/ 89 w 147"/>
                <a:gd name="T29" fmla="*/ 24 h 255"/>
                <a:gd name="T30" fmla="*/ 107 w 147"/>
                <a:gd name="T31" fmla="*/ 43 h 255"/>
                <a:gd name="T32" fmla="*/ 122 w 147"/>
                <a:gd name="T33" fmla="*/ 66 h 255"/>
                <a:gd name="T34" fmla="*/ 134 w 147"/>
                <a:gd name="T35" fmla="*/ 92 h 255"/>
                <a:gd name="T36" fmla="*/ 140 w 147"/>
                <a:gd name="T37" fmla="*/ 117 h 255"/>
                <a:gd name="T38" fmla="*/ 140 w 147"/>
                <a:gd name="T39" fmla="*/ 139 h 255"/>
                <a:gd name="T40" fmla="*/ 139 w 147"/>
                <a:gd name="T41" fmla="*/ 165 h 255"/>
                <a:gd name="T42" fmla="*/ 136 w 147"/>
                <a:gd name="T43" fmla="*/ 193 h 255"/>
                <a:gd name="T44" fmla="*/ 135 w 147"/>
                <a:gd name="T45" fmla="*/ 221 h 255"/>
                <a:gd name="T46" fmla="*/ 136 w 147"/>
                <a:gd name="T47" fmla="*/ 240 h 255"/>
                <a:gd name="T48" fmla="*/ 138 w 147"/>
                <a:gd name="T49" fmla="*/ 248 h 255"/>
                <a:gd name="T50" fmla="*/ 140 w 147"/>
                <a:gd name="T51" fmla="*/ 251 h 255"/>
                <a:gd name="T52" fmla="*/ 142 w 147"/>
                <a:gd name="T53" fmla="*/ 254 h 255"/>
                <a:gd name="T54" fmla="*/ 143 w 147"/>
                <a:gd name="T55" fmla="*/ 251 h 255"/>
                <a:gd name="T56" fmla="*/ 141 w 147"/>
                <a:gd name="T57" fmla="*/ 242 h 255"/>
                <a:gd name="T58" fmla="*/ 140 w 147"/>
                <a:gd name="T59" fmla="*/ 221 h 255"/>
                <a:gd name="T60" fmla="*/ 141 w 147"/>
                <a:gd name="T61" fmla="*/ 193 h 255"/>
                <a:gd name="T62" fmla="*/ 144 w 147"/>
                <a:gd name="T63" fmla="*/ 165 h 255"/>
                <a:gd name="T64" fmla="*/ 146 w 147"/>
                <a:gd name="T65" fmla="*/ 139 h 255"/>
                <a:gd name="T66" fmla="*/ 145 w 147"/>
                <a:gd name="T67" fmla="*/ 116 h 255"/>
                <a:gd name="T68" fmla="*/ 139 w 147"/>
                <a:gd name="T69" fmla="*/ 91 h 255"/>
                <a:gd name="T70" fmla="*/ 127 w 147"/>
                <a:gd name="T71" fmla="*/ 64 h 255"/>
                <a:gd name="T72" fmla="*/ 110 w 147"/>
                <a:gd name="T73" fmla="*/ 38 h 255"/>
                <a:gd name="T74" fmla="*/ 91 w 147"/>
                <a:gd name="T75" fmla="*/ 17 h 255"/>
                <a:gd name="T76" fmla="*/ 68 w 147"/>
                <a:gd name="T77" fmla="*/ 3 h 255"/>
                <a:gd name="T78" fmla="*/ 58 w 147"/>
                <a:gd name="T79" fmla="*/ 0 h 255"/>
                <a:gd name="T80" fmla="*/ 56 w 147"/>
                <a:gd name="T81" fmla="*/ 2 h 255"/>
                <a:gd name="T82" fmla="*/ 54 w 147"/>
                <a:gd name="T83" fmla="*/ 5 h 255"/>
                <a:gd name="T84" fmla="*/ 54 w 147"/>
                <a:gd name="T85" fmla="*/ 9 h 255"/>
                <a:gd name="T86" fmla="*/ 54 w 147"/>
                <a:gd name="T87" fmla="*/ 13 h 255"/>
                <a:gd name="T88" fmla="*/ 54 w 147"/>
                <a:gd name="T89" fmla="*/ 21 h 255"/>
                <a:gd name="T90" fmla="*/ 48 w 147"/>
                <a:gd name="T91" fmla="*/ 39 h 255"/>
                <a:gd name="T92" fmla="*/ 39 w 147"/>
                <a:gd name="T93" fmla="*/ 52 h 255"/>
                <a:gd name="T94" fmla="*/ 29 w 147"/>
                <a:gd name="T95" fmla="*/ 62 h 255"/>
                <a:gd name="T96" fmla="*/ 17 w 147"/>
                <a:gd name="T97" fmla="*/ 68 h 255"/>
                <a:gd name="T98" fmla="*/ 8 w 147"/>
                <a:gd name="T99" fmla="*/ 71 h 255"/>
                <a:gd name="T100" fmla="*/ 5 w 147"/>
                <a:gd name="T101" fmla="*/ 71 h 255"/>
                <a:gd name="T102" fmla="*/ 2 w 147"/>
                <a:gd name="T103" fmla="*/ 72 h 255"/>
                <a:gd name="T104" fmla="*/ 0 w 147"/>
                <a:gd name="T105" fmla="*/ 7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255">
                  <a:moveTo>
                    <a:pt x="0" y="74"/>
                  </a:moveTo>
                  <a:lnTo>
                    <a:pt x="0" y="74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6" y="77"/>
                  </a:lnTo>
                  <a:lnTo>
                    <a:pt x="7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6" y="77"/>
                  </a:lnTo>
                  <a:lnTo>
                    <a:pt x="20" y="76"/>
                  </a:lnTo>
                  <a:lnTo>
                    <a:pt x="24" y="74"/>
                  </a:lnTo>
                  <a:lnTo>
                    <a:pt x="28" y="72"/>
                  </a:lnTo>
                  <a:lnTo>
                    <a:pt x="33" y="69"/>
                  </a:lnTo>
                  <a:lnTo>
                    <a:pt x="37" y="66"/>
                  </a:lnTo>
                  <a:lnTo>
                    <a:pt x="40" y="63"/>
                  </a:lnTo>
                  <a:lnTo>
                    <a:pt x="44" y="59"/>
                  </a:lnTo>
                  <a:lnTo>
                    <a:pt x="48" y="54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58" y="38"/>
                  </a:lnTo>
                  <a:lnTo>
                    <a:pt x="60" y="31"/>
                  </a:lnTo>
                  <a:lnTo>
                    <a:pt x="61" y="24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7" y="16"/>
                  </a:lnTo>
                  <a:lnTo>
                    <a:pt x="84" y="20"/>
                  </a:lnTo>
                  <a:lnTo>
                    <a:pt x="89" y="24"/>
                  </a:lnTo>
                  <a:lnTo>
                    <a:pt x="95" y="30"/>
                  </a:lnTo>
                  <a:lnTo>
                    <a:pt x="101" y="36"/>
                  </a:lnTo>
                  <a:lnTo>
                    <a:pt x="107" y="43"/>
                  </a:lnTo>
                  <a:lnTo>
                    <a:pt x="112" y="51"/>
                  </a:lnTo>
                  <a:lnTo>
                    <a:pt x="117" y="59"/>
                  </a:lnTo>
                  <a:lnTo>
                    <a:pt x="122" y="66"/>
                  </a:lnTo>
                  <a:lnTo>
                    <a:pt x="126" y="74"/>
                  </a:lnTo>
                  <a:lnTo>
                    <a:pt x="130" y="83"/>
                  </a:lnTo>
                  <a:lnTo>
                    <a:pt x="134" y="92"/>
                  </a:lnTo>
                  <a:lnTo>
                    <a:pt x="135" y="101"/>
                  </a:lnTo>
                  <a:lnTo>
                    <a:pt x="138" y="109"/>
                  </a:lnTo>
                  <a:lnTo>
                    <a:pt x="140" y="117"/>
                  </a:lnTo>
                  <a:lnTo>
                    <a:pt x="140" y="124"/>
                  </a:lnTo>
                  <a:lnTo>
                    <a:pt x="140" y="131"/>
                  </a:lnTo>
                  <a:lnTo>
                    <a:pt x="140" y="139"/>
                  </a:lnTo>
                  <a:lnTo>
                    <a:pt x="140" y="147"/>
                  </a:lnTo>
                  <a:lnTo>
                    <a:pt x="139" y="155"/>
                  </a:lnTo>
                  <a:lnTo>
                    <a:pt x="139" y="165"/>
                  </a:lnTo>
                  <a:lnTo>
                    <a:pt x="138" y="175"/>
                  </a:lnTo>
                  <a:lnTo>
                    <a:pt x="137" y="185"/>
                  </a:lnTo>
                  <a:lnTo>
                    <a:pt x="136" y="193"/>
                  </a:lnTo>
                  <a:lnTo>
                    <a:pt x="136" y="203"/>
                  </a:lnTo>
                  <a:lnTo>
                    <a:pt x="135" y="212"/>
                  </a:lnTo>
                  <a:lnTo>
                    <a:pt x="135" y="221"/>
                  </a:lnTo>
                  <a:lnTo>
                    <a:pt x="135" y="228"/>
                  </a:lnTo>
                  <a:lnTo>
                    <a:pt x="135" y="234"/>
                  </a:lnTo>
                  <a:lnTo>
                    <a:pt x="136" y="240"/>
                  </a:lnTo>
                  <a:lnTo>
                    <a:pt x="137" y="245"/>
                  </a:lnTo>
                  <a:lnTo>
                    <a:pt x="137" y="247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39" y="250"/>
                  </a:lnTo>
                  <a:lnTo>
                    <a:pt x="140" y="251"/>
                  </a:lnTo>
                  <a:lnTo>
                    <a:pt x="140" y="252"/>
                  </a:lnTo>
                  <a:lnTo>
                    <a:pt x="141" y="253"/>
                  </a:lnTo>
                  <a:lnTo>
                    <a:pt x="142" y="254"/>
                  </a:lnTo>
                  <a:lnTo>
                    <a:pt x="143" y="254"/>
                  </a:lnTo>
                  <a:lnTo>
                    <a:pt x="143" y="253"/>
                  </a:lnTo>
                  <a:lnTo>
                    <a:pt x="143" y="251"/>
                  </a:lnTo>
                  <a:lnTo>
                    <a:pt x="143" y="250"/>
                  </a:lnTo>
                  <a:lnTo>
                    <a:pt x="142" y="248"/>
                  </a:lnTo>
                  <a:lnTo>
                    <a:pt x="141" y="242"/>
                  </a:lnTo>
                  <a:lnTo>
                    <a:pt x="140" y="235"/>
                  </a:lnTo>
                  <a:lnTo>
                    <a:pt x="140" y="229"/>
                  </a:lnTo>
                  <a:lnTo>
                    <a:pt x="140" y="221"/>
                  </a:lnTo>
                  <a:lnTo>
                    <a:pt x="140" y="212"/>
                  </a:lnTo>
                  <a:lnTo>
                    <a:pt x="141" y="203"/>
                  </a:lnTo>
                  <a:lnTo>
                    <a:pt x="141" y="193"/>
                  </a:lnTo>
                  <a:lnTo>
                    <a:pt x="142" y="185"/>
                  </a:lnTo>
                  <a:lnTo>
                    <a:pt x="143" y="175"/>
                  </a:lnTo>
                  <a:lnTo>
                    <a:pt x="144" y="165"/>
                  </a:lnTo>
                  <a:lnTo>
                    <a:pt x="145" y="156"/>
                  </a:lnTo>
                  <a:lnTo>
                    <a:pt x="145" y="148"/>
                  </a:lnTo>
                  <a:lnTo>
                    <a:pt x="146" y="139"/>
                  </a:lnTo>
                  <a:lnTo>
                    <a:pt x="146" y="130"/>
                  </a:lnTo>
                  <a:lnTo>
                    <a:pt x="146" y="123"/>
                  </a:lnTo>
                  <a:lnTo>
                    <a:pt x="145" y="116"/>
                  </a:lnTo>
                  <a:lnTo>
                    <a:pt x="144" y="108"/>
                  </a:lnTo>
                  <a:lnTo>
                    <a:pt x="141" y="100"/>
                  </a:lnTo>
                  <a:lnTo>
                    <a:pt x="139" y="91"/>
                  </a:lnTo>
                  <a:lnTo>
                    <a:pt x="135" y="82"/>
                  </a:lnTo>
                  <a:lnTo>
                    <a:pt x="132" y="73"/>
                  </a:lnTo>
                  <a:lnTo>
                    <a:pt x="127" y="64"/>
                  </a:lnTo>
                  <a:lnTo>
                    <a:pt x="122" y="55"/>
                  </a:lnTo>
                  <a:lnTo>
                    <a:pt x="117" y="46"/>
                  </a:lnTo>
                  <a:lnTo>
                    <a:pt x="110" y="38"/>
                  </a:lnTo>
                  <a:lnTo>
                    <a:pt x="105" y="30"/>
                  </a:lnTo>
                  <a:lnTo>
                    <a:pt x="98" y="22"/>
                  </a:lnTo>
                  <a:lnTo>
                    <a:pt x="91" y="17"/>
                  </a:lnTo>
                  <a:lnTo>
                    <a:pt x="84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4" y="21"/>
                  </a:lnTo>
                  <a:lnTo>
                    <a:pt x="52" y="28"/>
                  </a:lnTo>
                  <a:lnTo>
                    <a:pt x="50" y="33"/>
                  </a:lnTo>
                  <a:lnTo>
                    <a:pt x="48" y="39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9" y="52"/>
                  </a:lnTo>
                  <a:lnTo>
                    <a:pt x="36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4"/>
                  </a:lnTo>
                  <a:lnTo>
                    <a:pt x="21" y="66"/>
                  </a:lnTo>
                  <a:lnTo>
                    <a:pt x="17" y="68"/>
                  </a:lnTo>
                  <a:lnTo>
                    <a:pt x="14" y="69"/>
                  </a:lnTo>
                  <a:lnTo>
                    <a:pt x="11" y="70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" name="Freeform 617"/>
            <p:cNvSpPr>
              <a:spLocks/>
            </p:cNvSpPr>
            <p:nvPr/>
          </p:nvSpPr>
          <p:spPr bwMode="auto">
            <a:xfrm>
              <a:off x="975" y="3635"/>
              <a:ext cx="2" cy="128"/>
            </a:xfrm>
            <a:custGeom>
              <a:avLst/>
              <a:gdLst>
                <a:gd name="T0" fmla="*/ 0 w 2"/>
                <a:gd name="T1" fmla="*/ 10 h 128"/>
                <a:gd name="T2" fmla="*/ 0 w 2"/>
                <a:gd name="T3" fmla="*/ 19 h 128"/>
                <a:gd name="T4" fmla="*/ 0 w 2"/>
                <a:gd name="T5" fmla="*/ 31 h 128"/>
                <a:gd name="T6" fmla="*/ 0 w 2"/>
                <a:gd name="T7" fmla="*/ 44 h 128"/>
                <a:gd name="T8" fmla="*/ 0 w 2"/>
                <a:gd name="T9" fmla="*/ 58 h 128"/>
                <a:gd name="T10" fmla="*/ 0 w 2"/>
                <a:gd name="T11" fmla="*/ 71 h 128"/>
                <a:gd name="T12" fmla="*/ 0 w 2"/>
                <a:gd name="T13" fmla="*/ 81 h 128"/>
                <a:gd name="T14" fmla="*/ 0 w 2"/>
                <a:gd name="T15" fmla="*/ 90 h 128"/>
                <a:gd name="T16" fmla="*/ 0 w 2"/>
                <a:gd name="T17" fmla="*/ 95 h 128"/>
                <a:gd name="T18" fmla="*/ 0 w 2"/>
                <a:gd name="T19" fmla="*/ 98 h 128"/>
                <a:gd name="T20" fmla="*/ 0 w 2"/>
                <a:gd name="T21" fmla="*/ 103 h 128"/>
                <a:gd name="T22" fmla="*/ 0 w 2"/>
                <a:gd name="T23" fmla="*/ 107 h 128"/>
                <a:gd name="T24" fmla="*/ 0 w 2"/>
                <a:gd name="T25" fmla="*/ 112 h 128"/>
                <a:gd name="T26" fmla="*/ 0 w 2"/>
                <a:gd name="T27" fmla="*/ 116 h 128"/>
                <a:gd name="T28" fmla="*/ 0 w 2"/>
                <a:gd name="T29" fmla="*/ 119 h 128"/>
                <a:gd name="T30" fmla="*/ 1 w 2"/>
                <a:gd name="T31" fmla="*/ 123 h 128"/>
                <a:gd name="T32" fmla="*/ 1 w 2"/>
                <a:gd name="T33" fmla="*/ 125 h 128"/>
                <a:gd name="T34" fmla="*/ 1 w 2"/>
                <a:gd name="T35" fmla="*/ 127 h 128"/>
                <a:gd name="T36" fmla="*/ 1 w 2"/>
                <a:gd name="T37" fmla="*/ 125 h 128"/>
                <a:gd name="T38" fmla="*/ 1 w 2"/>
                <a:gd name="T39" fmla="*/ 123 h 128"/>
                <a:gd name="T40" fmla="*/ 1 w 2"/>
                <a:gd name="T41" fmla="*/ 121 h 128"/>
                <a:gd name="T42" fmla="*/ 1 w 2"/>
                <a:gd name="T43" fmla="*/ 118 h 128"/>
                <a:gd name="T44" fmla="*/ 1 w 2"/>
                <a:gd name="T45" fmla="*/ 116 h 128"/>
                <a:gd name="T46" fmla="*/ 1 w 2"/>
                <a:gd name="T47" fmla="*/ 113 h 128"/>
                <a:gd name="T48" fmla="*/ 1 w 2"/>
                <a:gd name="T49" fmla="*/ 109 h 128"/>
                <a:gd name="T50" fmla="*/ 0 w 2"/>
                <a:gd name="T51" fmla="*/ 106 h 128"/>
                <a:gd name="T52" fmla="*/ 0 w 2"/>
                <a:gd name="T53" fmla="*/ 102 h 128"/>
                <a:gd name="T54" fmla="*/ 0 w 2"/>
                <a:gd name="T55" fmla="*/ 99 h 128"/>
                <a:gd name="T56" fmla="*/ 0 w 2"/>
                <a:gd name="T57" fmla="*/ 91 h 128"/>
                <a:gd name="T58" fmla="*/ 1 w 2"/>
                <a:gd name="T59" fmla="*/ 83 h 128"/>
                <a:gd name="T60" fmla="*/ 1 w 2"/>
                <a:gd name="T61" fmla="*/ 73 h 128"/>
                <a:gd name="T62" fmla="*/ 1 w 2"/>
                <a:gd name="T63" fmla="*/ 59 h 128"/>
                <a:gd name="T64" fmla="*/ 1 w 2"/>
                <a:gd name="T65" fmla="*/ 45 h 128"/>
                <a:gd name="T66" fmla="*/ 1 w 2"/>
                <a:gd name="T67" fmla="*/ 31 h 128"/>
                <a:gd name="T68" fmla="*/ 1 w 2"/>
                <a:gd name="T69" fmla="*/ 18 h 128"/>
                <a:gd name="T70" fmla="*/ 1 w 2"/>
                <a:gd name="T71" fmla="*/ 10 h 128"/>
                <a:gd name="T72" fmla="*/ 0 w 2"/>
                <a:gd name="T73" fmla="*/ 6 h 128"/>
                <a:gd name="T74" fmla="*/ 0 w 2"/>
                <a:gd name="T75" fmla="*/ 4 h 128"/>
                <a:gd name="T76" fmla="*/ 0 w 2"/>
                <a:gd name="T77" fmla="*/ 2 h 128"/>
                <a:gd name="T78" fmla="*/ 0 w 2"/>
                <a:gd name="T79" fmla="*/ 0 h 128"/>
                <a:gd name="T80" fmla="*/ 0 w 2"/>
                <a:gd name="T81" fmla="*/ 2 h 128"/>
                <a:gd name="T82" fmla="*/ 0 w 2"/>
                <a:gd name="T83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" h="128">
                  <a:moveTo>
                    <a:pt x="0" y="6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1" y="125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1" y="66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" name="Freeform 618"/>
            <p:cNvSpPr>
              <a:spLocks/>
            </p:cNvSpPr>
            <p:nvPr/>
          </p:nvSpPr>
          <p:spPr bwMode="auto">
            <a:xfrm>
              <a:off x="968" y="3626"/>
              <a:ext cx="1" cy="127"/>
            </a:xfrm>
            <a:custGeom>
              <a:avLst/>
              <a:gdLst>
                <a:gd name="T0" fmla="*/ 0 w 1"/>
                <a:gd name="T1" fmla="*/ 9 h 127"/>
                <a:gd name="T2" fmla="*/ 0 w 1"/>
                <a:gd name="T3" fmla="*/ 18 h 127"/>
                <a:gd name="T4" fmla="*/ 0 w 1"/>
                <a:gd name="T5" fmla="*/ 31 h 127"/>
                <a:gd name="T6" fmla="*/ 0 w 1"/>
                <a:gd name="T7" fmla="*/ 44 h 127"/>
                <a:gd name="T8" fmla="*/ 0 w 1"/>
                <a:gd name="T9" fmla="*/ 57 h 127"/>
                <a:gd name="T10" fmla="*/ 0 w 1"/>
                <a:gd name="T11" fmla="*/ 70 h 127"/>
                <a:gd name="T12" fmla="*/ 0 w 1"/>
                <a:gd name="T13" fmla="*/ 81 h 127"/>
                <a:gd name="T14" fmla="*/ 0 w 1"/>
                <a:gd name="T15" fmla="*/ 89 h 127"/>
                <a:gd name="T16" fmla="*/ 0 w 1"/>
                <a:gd name="T17" fmla="*/ 94 h 127"/>
                <a:gd name="T18" fmla="*/ 0 w 1"/>
                <a:gd name="T19" fmla="*/ 97 h 127"/>
                <a:gd name="T20" fmla="*/ 0 w 1"/>
                <a:gd name="T21" fmla="*/ 104 h 127"/>
                <a:gd name="T22" fmla="*/ 0 w 1"/>
                <a:gd name="T23" fmla="*/ 109 h 127"/>
                <a:gd name="T24" fmla="*/ 0 w 1"/>
                <a:gd name="T25" fmla="*/ 113 h 127"/>
                <a:gd name="T26" fmla="*/ 0 w 1"/>
                <a:gd name="T27" fmla="*/ 116 h 127"/>
                <a:gd name="T28" fmla="*/ 0 w 1"/>
                <a:gd name="T29" fmla="*/ 120 h 127"/>
                <a:gd name="T30" fmla="*/ 0 w 1"/>
                <a:gd name="T31" fmla="*/ 123 h 127"/>
                <a:gd name="T32" fmla="*/ 0 w 1"/>
                <a:gd name="T33" fmla="*/ 125 h 127"/>
                <a:gd name="T34" fmla="*/ 0 w 1"/>
                <a:gd name="T35" fmla="*/ 126 h 127"/>
                <a:gd name="T36" fmla="*/ 0 w 1"/>
                <a:gd name="T37" fmla="*/ 125 h 127"/>
                <a:gd name="T38" fmla="*/ 0 w 1"/>
                <a:gd name="T39" fmla="*/ 123 h 127"/>
                <a:gd name="T40" fmla="*/ 0 w 1"/>
                <a:gd name="T41" fmla="*/ 121 h 127"/>
                <a:gd name="T42" fmla="*/ 0 w 1"/>
                <a:gd name="T43" fmla="*/ 118 h 127"/>
                <a:gd name="T44" fmla="*/ 0 w 1"/>
                <a:gd name="T45" fmla="*/ 115 h 127"/>
                <a:gd name="T46" fmla="*/ 0 w 1"/>
                <a:gd name="T47" fmla="*/ 112 h 127"/>
                <a:gd name="T48" fmla="*/ 0 w 1"/>
                <a:gd name="T49" fmla="*/ 108 h 127"/>
                <a:gd name="T50" fmla="*/ 0 w 1"/>
                <a:gd name="T51" fmla="*/ 105 h 127"/>
                <a:gd name="T52" fmla="*/ 0 w 1"/>
                <a:gd name="T53" fmla="*/ 101 h 127"/>
                <a:gd name="T54" fmla="*/ 0 w 1"/>
                <a:gd name="T55" fmla="*/ 98 h 127"/>
                <a:gd name="T56" fmla="*/ 0 w 1"/>
                <a:gd name="T57" fmla="*/ 90 h 127"/>
                <a:gd name="T58" fmla="*/ 0 w 1"/>
                <a:gd name="T59" fmla="*/ 83 h 127"/>
                <a:gd name="T60" fmla="*/ 0 w 1"/>
                <a:gd name="T61" fmla="*/ 72 h 127"/>
                <a:gd name="T62" fmla="*/ 0 w 1"/>
                <a:gd name="T63" fmla="*/ 58 h 127"/>
                <a:gd name="T64" fmla="*/ 0 w 1"/>
                <a:gd name="T65" fmla="*/ 44 h 127"/>
                <a:gd name="T66" fmla="*/ 0 w 1"/>
                <a:gd name="T67" fmla="*/ 30 h 127"/>
                <a:gd name="T68" fmla="*/ 0 w 1"/>
                <a:gd name="T69" fmla="*/ 17 h 127"/>
                <a:gd name="T70" fmla="*/ 0 w 1"/>
                <a:gd name="T71" fmla="*/ 9 h 127"/>
                <a:gd name="T72" fmla="*/ 0 w 1"/>
                <a:gd name="T73" fmla="*/ 5 h 127"/>
                <a:gd name="T74" fmla="*/ 0 w 1"/>
                <a:gd name="T75" fmla="*/ 3 h 127"/>
                <a:gd name="T76" fmla="*/ 0 w 1"/>
                <a:gd name="T77" fmla="*/ 2 h 127"/>
                <a:gd name="T78" fmla="*/ 0 w 1"/>
                <a:gd name="T79" fmla="*/ 0 h 127"/>
                <a:gd name="T80" fmla="*/ 0 w 1"/>
                <a:gd name="T81" fmla="*/ 1 h 127"/>
                <a:gd name="T82" fmla="*/ 0 w 1"/>
                <a:gd name="T83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" h="127">
                  <a:moveTo>
                    <a:pt x="0" y="6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" name="Freeform 619"/>
            <p:cNvSpPr>
              <a:spLocks/>
            </p:cNvSpPr>
            <p:nvPr/>
          </p:nvSpPr>
          <p:spPr bwMode="auto">
            <a:xfrm>
              <a:off x="957" y="3625"/>
              <a:ext cx="1" cy="116"/>
            </a:xfrm>
            <a:custGeom>
              <a:avLst/>
              <a:gdLst>
                <a:gd name="T0" fmla="*/ 0 w 1"/>
                <a:gd name="T1" fmla="*/ 9 h 116"/>
                <a:gd name="T2" fmla="*/ 0 w 1"/>
                <a:gd name="T3" fmla="*/ 18 h 116"/>
                <a:gd name="T4" fmla="*/ 0 w 1"/>
                <a:gd name="T5" fmla="*/ 29 h 116"/>
                <a:gd name="T6" fmla="*/ 0 w 1"/>
                <a:gd name="T7" fmla="*/ 40 h 116"/>
                <a:gd name="T8" fmla="*/ 0 w 1"/>
                <a:gd name="T9" fmla="*/ 51 h 116"/>
                <a:gd name="T10" fmla="*/ 0 w 1"/>
                <a:gd name="T11" fmla="*/ 62 h 116"/>
                <a:gd name="T12" fmla="*/ 0 w 1"/>
                <a:gd name="T13" fmla="*/ 71 h 116"/>
                <a:gd name="T14" fmla="*/ 0 w 1"/>
                <a:gd name="T15" fmla="*/ 78 h 116"/>
                <a:gd name="T16" fmla="*/ 0 w 1"/>
                <a:gd name="T17" fmla="*/ 83 h 116"/>
                <a:gd name="T18" fmla="*/ 0 w 1"/>
                <a:gd name="T19" fmla="*/ 86 h 116"/>
                <a:gd name="T20" fmla="*/ 0 w 1"/>
                <a:gd name="T21" fmla="*/ 91 h 116"/>
                <a:gd name="T22" fmla="*/ 0 w 1"/>
                <a:gd name="T23" fmla="*/ 95 h 116"/>
                <a:gd name="T24" fmla="*/ 0 w 1"/>
                <a:gd name="T25" fmla="*/ 100 h 116"/>
                <a:gd name="T26" fmla="*/ 0 w 1"/>
                <a:gd name="T27" fmla="*/ 104 h 116"/>
                <a:gd name="T28" fmla="*/ 0 w 1"/>
                <a:gd name="T29" fmla="*/ 107 h 116"/>
                <a:gd name="T30" fmla="*/ 0 w 1"/>
                <a:gd name="T31" fmla="*/ 111 h 116"/>
                <a:gd name="T32" fmla="*/ 0 w 1"/>
                <a:gd name="T33" fmla="*/ 113 h 116"/>
                <a:gd name="T34" fmla="*/ 0 w 1"/>
                <a:gd name="T35" fmla="*/ 115 h 116"/>
                <a:gd name="T36" fmla="*/ 0 w 1"/>
                <a:gd name="T37" fmla="*/ 114 h 116"/>
                <a:gd name="T38" fmla="*/ 0 w 1"/>
                <a:gd name="T39" fmla="*/ 113 h 116"/>
                <a:gd name="T40" fmla="*/ 0 w 1"/>
                <a:gd name="T41" fmla="*/ 111 h 116"/>
                <a:gd name="T42" fmla="*/ 0 w 1"/>
                <a:gd name="T43" fmla="*/ 109 h 116"/>
                <a:gd name="T44" fmla="*/ 0 w 1"/>
                <a:gd name="T45" fmla="*/ 106 h 116"/>
                <a:gd name="T46" fmla="*/ 0 w 1"/>
                <a:gd name="T47" fmla="*/ 104 h 116"/>
                <a:gd name="T48" fmla="*/ 0 w 1"/>
                <a:gd name="T49" fmla="*/ 101 h 116"/>
                <a:gd name="T50" fmla="*/ 0 w 1"/>
                <a:gd name="T51" fmla="*/ 97 h 116"/>
                <a:gd name="T52" fmla="*/ 0 w 1"/>
                <a:gd name="T53" fmla="*/ 94 h 116"/>
                <a:gd name="T54" fmla="*/ 0 w 1"/>
                <a:gd name="T55" fmla="*/ 89 h 116"/>
                <a:gd name="T56" fmla="*/ 0 w 1"/>
                <a:gd name="T57" fmla="*/ 86 h 116"/>
                <a:gd name="T58" fmla="*/ 0 w 1"/>
                <a:gd name="T59" fmla="*/ 82 h 116"/>
                <a:gd name="T60" fmla="*/ 0 w 1"/>
                <a:gd name="T61" fmla="*/ 76 h 116"/>
                <a:gd name="T62" fmla="*/ 0 w 1"/>
                <a:gd name="T63" fmla="*/ 68 h 116"/>
                <a:gd name="T64" fmla="*/ 0 w 1"/>
                <a:gd name="T65" fmla="*/ 57 h 116"/>
                <a:gd name="T66" fmla="*/ 0 w 1"/>
                <a:gd name="T67" fmla="*/ 46 h 116"/>
                <a:gd name="T68" fmla="*/ 0 w 1"/>
                <a:gd name="T69" fmla="*/ 33 h 116"/>
                <a:gd name="T70" fmla="*/ 0 w 1"/>
                <a:gd name="T71" fmla="*/ 22 h 116"/>
                <a:gd name="T72" fmla="*/ 0 w 1"/>
                <a:gd name="T73" fmla="*/ 12 h 116"/>
                <a:gd name="T74" fmla="*/ 0 w 1"/>
                <a:gd name="T75" fmla="*/ 7 h 116"/>
                <a:gd name="T76" fmla="*/ 0 w 1"/>
                <a:gd name="T77" fmla="*/ 5 h 116"/>
                <a:gd name="T78" fmla="*/ 0 w 1"/>
                <a:gd name="T79" fmla="*/ 3 h 116"/>
                <a:gd name="T80" fmla="*/ 0 w 1"/>
                <a:gd name="T81" fmla="*/ 1 h 116"/>
                <a:gd name="T82" fmla="*/ 0 w 1"/>
                <a:gd name="T83" fmla="*/ 0 h 116"/>
                <a:gd name="T84" fmla="*/ 0 w 1"/>
                <a:gd name="T85" fmla="*/ 1 h 116"/>
                <a:gd name="T86" fmla="*/ 0 w 1"/>
                <a:gd name="T87" fmla="*/ 3 h 116"/>
                <a:gd name="T88" fmla="*/ 0 w 1"/>
                <a:gd name="T8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" h="116">
                  <a:moveTo>
                    <a:pt x="0" y="6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" name="Freeform 620"/>
            <p:cNvSpPr>
              <a:spLocks/>
            </p:cNvSpPr>
            <p:nvPr/>
          </p:nvSpPr>
          <p:spPr bwMode="auto">
            <a:xfrm>
              <a:off x="947" y="3621"/>
              <a:ext cx="1" cy="110"/>
            </a:xfrm>
            <a:custGeom>
              <a:avLst/>
              <a:gdLst>
                <a:gd name="T0" fmla="*/ 0 w 1"/>
                <a:gd name="T1" fmla="*/ 9 h 110"/>
                <a:gd name="T2" fmla="*/ 0 w 1"/>
                <a:gd name="T3" fmla="*/ 17 h 110"/>
                <a:gd name="T4" fmla="*/ 0 w 1"/>
                <a:gd name="T5" fmla="*/ 27 h 110"/>
                <a:gd name="T6" fmla="*/ 0 w 1"/>
                <a:gd name="T7" fmla="*/ 37 h 110"/>
                <a:gd name="T8" fmla="*/ 0 w 1"/>
                <a:gd name="T9" fmla="*/ 47 h 110"/>
                <a:gd name="T10" fmla="*/ 0 w 1"/>
                <a:gd name="T11" fmla="*/ 58 h 110"/>
                <a:gd name="T12" fmla="*/ 0 w 1"/>
                <a:gd name="T13" fmla="*/ 66 h 110"/>
                <a:gd name="T14" fmla="*/ 0 w 1"/>
                <a:gd name="T15" fmla="*/ 73 h 110"/>
                <a:gd name="T16" fmla="*/ 0 w 1"/>
                <a:gd name="T17" fmla="*/ 78 h 110"/>
                <a:gd name="T18" fmla="*/ 0 w 1"/>
                <a:gd name="T19" fmla="*/ 82 h 110"/>
                <a:gd name="T20" fmla="*/ 0 w 1"/>
                <a:gd name="T21" fmla="*/ 86 h 110"/>
                <a:gd name="T22" fmla="*/ 0 w 1"/>
                <a:gd name="T23" fmla="*/ 90 h 110"/>
                <a:gd name="T24" fmla="*/ 0 w 1"/>
                <a:gd name="T25" fmla="*/ 95 h 110"/>
                <a:gd name="T26" fmla="*/ 0 w 1"/>
                <a:gd name="T27" fmla="*/ 99 h 110"/>
                <a:gd name="T28" fmla="*/ 0 w 1"/>
                <a:gd name="T29" fmla="*/ 102 h 110"/>
                <a:gd name="T30" fmla="*/ 0 w 1"/>
                <a:gd name="T31" fmla="*/ 106 h 110"/>
                <a:gd name="T32" fmla="*/ 0 w 1"/>
                <a:gd name="T33" fmla="*/ 108 h 110"/>
                <a:gd name="T34" fmla="*/ 0 w 1"/>
                <a:gd name="T35" fmla="*/ 109 h 110"/>
                <a:gd name="T36" fmla="*/ 0 w 1"/>
                <a:gd name="T37" fmla="*/ 108 h 110"/>
                <a:gd name="T38" fmla="*/ 0 w 1"/>
                <a:gd name="T39" fmla="*/ 106 h 110"/>
                <a:gd name="T40" fmla="*/ 0 w 1"/>
                <a:gd name="T41" fmla="*/ 105 h 110"/>
                <a:gd name="T42" fmla="*/ 0 w 1"/>
                <a:gd name="T43" fmla="*/ 103 h 110"/>
                <a:gd name="T44" fmla="*/ 0 w 1"/>
                <a:gd name="T45" fmla="*/ 100 h 110"/>
                <a:gd name="T46" fmla="*/ 0 w 1"/>
                <a:gd name="T47" fmla="*/ 97 h 110"/>
                <a:gd name="T48" fmla="*/ 0 w 1"/>
                <a:gd name="T49" fmla="*/ 93 h 110"/>
                <a:gd name="T50" fmla="*/ 0 w 1"/>
                <a:gd name="T51" fmla="*/ 90 h 110"/>
                <a:gd name="T52" fmla="*/ 0 w 1"/>
                <a:gd name="T53" fmla="*/ 87 h 110"/>
                <a:gd name="T54" fmla="*/ 0 w 1"/>
                <a:gd name="T55" fmla="*/ 83 h 110"/>
                <a:gd name="T56" fmla="*/ 0 w 1"/>
                <a:gd name="T57" fmla="*/ 77 h 110"/>
                <a:gd name="T58" fmla="*/ 0 w 1"/>
                <a:gd name="T59" fmla="*/ 72 h 110"/>
                <a:gd name="T60" fmla="*/ 0 w 1"/>
                <a:gd name="T61" fmla="*/ 64 h 110"/>
                <a:gd name="T62" fmla="*/ 0 w 1"/>
                <a:gd name="T63" fmla="*/ 54 h 110"/>
                <a:gd name="T64" fmla="*/ 0 w 1"/>
                <a:gd name="T65" fmla="*/ 43 h 110"/>
                <a:gd name="T66" fmla="*/ 0 w 1"/>
                <a:gd name="T67" fmla="*/ 31 h 110"/>
                <a:gd name="T68" fmla="*/ 0 w 1"/>
                <a:gd name="T69" fmla="*/ 21 h 110"/>
                <a:gd name="T70" fmla="*/ 0 w 1"/>
                <a:gd name="T71" fmla="*/ 12 h 110"/>
                <a:gd name="T72" fmla="*/ 0 w 1"/>
                <a:gd name="T73" fmla="*/ 6 h 110"/>
                <a:gd name="T74" fmla="*/ 0 w 1"/>
                <a:gd name="T75" fmla="*/ 4 h 110"/>
                <a:gd name="T76" fmla="*/ 0 w 1"/>
                <a:gd name="T77" fmla="*/ 2 h 110"/>
                <a:gd name="T78" fmla="*/ 0 w 1"/>
                <a:gd name="T79" fmla="*/ 0 h 110"/>
                <a:gd name="T80" fmla="*/ 0 w 1"/>
                <a:gd name="T81" fmla="*/ 1 h 110"/>
                <a:gd name="T82" fmla="*/ 0 w 1"/>
                <a:gd name="T8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" h="110">
                  <a:moveTo>
                    <a:pt x="0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" name="Freeform 621"/>
            <p:cNvSpPr>
              <a:spLocks/>
            </p:cNvSpPr>
            <p:nvPr/>
          </p:nvSpPr>
          <p:spPr bwMode="auto">
            <a:xfrm>
              <a:off x="952" y="3573"/>
              <a:ext cx="21" cy="54"/>
            </a:xfrm>
            <a:custGeom>
              <a:avLst/>
              <a:gdLst>
                <a:gd name="T0" fmla="*/ 3 w 21"/>
                <a:gd name="T1" fmla="*/ 4 h 54"/>
                <a:gd name="T2" fmla="*/ 4 w 21"/>
                <a:gd name="T3" fmla="*/ 6 h 54"/>
                <a:gd name="T4" fmla="*/ 4 w 21"/>
                <a:gd name="T5" fmla="*/ 8 h 54"/>
                <a:gd name="T6" fmla="*/ 5 w 21"/>
                <a:gd name="T7" fmla="*/ 11 h 54"/>
                <a:gd name="T8" fmla="*/ 5 w 21"/>
                <a:gd name="T9" fmla="*/ 13 h 54"/>
                <a:gd name="T10" fmla="*/ 7 w 21"/>
                <a:gd name="T11" fmla="*/ 16 h 54"/>
                <a:gd name="T12" fmla="*/ 8 w 21"/>
                <a:gd name="T13" fmla="*/ 20 h 54"/>
                <a:gd name="T14" fmla="*/ 8 w 21"/>
                <a:gd name="T15" fmla="*/ 22 h 54"/>
                <a:gd name="T16" fmla="*/ 10 w 21"/>
                <a:gd name="T17" fmla="*/ 26 h 54"/>
                <a:gd name="T18" fmla="*/ 11 w 21"/>
                <a:gd name="T19" fmla="*/ 29 h 54"/>
                <a:gd name="T20" fmla="*/ 12 w 21"/>
                <a:gd name="T21" fmla="*/ 32 h 54"/>
                <a:gd name="T22" fmla="*/ 13 w 21"/>
                <a:gd name="T23" fmla="*/ 35 h 54"/>
                <a:gd name="T24" fmla="*/ 14 w 21"/>
                <a:gd name="T25" fmla="*/ 38 h 54"/>
                <a:gd name="T26" fmla="*/ 15 w 21"/>
                <a:gd name="T27" fmla="*/ 40 h 54"/>
                <a:gd name="T28" fmla="*/ 16 w 21"/>
                <a:gd name="T29" fmla="*/ 43 h 54"/>
                <a:gd name="T30" fmla="*/ 17 w 21"/>
                <a:gd name="T31" fmla="*/ 45 h 54"/>
                <a:gd name="T32" fmla="*/ 18 w 21"/>
                <a:gd name="T33" fmla="*/ 47 h 54"/>
                <a:gd name="T34" fmla="*/ 18 w 21"/>
                <a:gd name="T35" fmla="*/ 49 h 54"/>
                <a:gd name="T36" fmla="*/ 19 w 21"/>
                <a:gd name="T37" fmla="*/ 49 h 54"/>
                <a:gd name="T38" fmla="*/ 19 w 21"/>
                <a:gd name="T39" fmla="*/ 50 h 54"/>
                <a:gd name="T40" fmla="*/ 20 w 21"/>
                <a:gd name="T41" fmla="*/ 50 h 54"/>
                <a:gd name="T42" fmla="*/ 20 w 21"/>
                <a:gd name="T43" fmla="*/ 51 h 54"/>
                <a:gd name="T44" fmla="*/ 20 w 21"/>
                <a:gd name="T45" fmla="*/ 52 h 54"/>
                <a:gd name="T46" fmla="*/ 20 w 21"/>
                <a:gd name="T47" fmla="*/ 53 h 54"/>
                <a:gd name="T48" fmla="*/ 19 w 21"/>
                <a:gd name="T49" fmla="*/ 52 h 54"/>
                <a:gd name="T50" fmla="*/ 18 w 21"/>
                <a:gd name="T51" fmla="*/ 52 h 54"/>
                <a:gd name="T52" fmla="*/ 18 w 21"/>
                <a:gd name="T53" fmla="*/ 51 h 54"/>
                <a:gd name="T54" fmla="*/ 18 w 21"/>
                <a:gd name="T55" fmla="*/ 51 h 54"/>
                <a:gd name="T56" fmla="*/ 18 w 21"/>
                <a:gd name="T57" fmla="*/ 50 h 54"/>
                <a:gd name="T58" fmla="*/ 17 w 21"/>
                <a:gd name="T59" fmla="*/ 49 h 54"/>
                <a:gd name="T60" fmla="*/ 15 w 21"/>
                <a:gd name="T61" fmla="*/ 47 h 54"/>
                <a:gd name="T62" fmla="*/ 15 w 21"/>
                <a:gd name="T63" fmla="*/ 45 h 54"/>
                <a:gd name="T64" fmla="*/ 13 w 21"/>
                <a:gd name="T65" fmla="*/ 42 h 54"/>
                <a:gd name="T66" fmla="*/ 12 w 21"/>
                <a:gd name="T67" fmla="*/ 39 h 54"/>
                <a:gd name="T68" fmla="*/ 11 w 21"/>
                <a:gd name="T69" fmla="*/ 35 h 54"/>
                <a:gd name="T70" fmla="*/ 9 w 21"/>
                <a:gd name="T71" fmla="*/ 31 h 54"/>
                <a:gd name="T72" fmla="*/ 8 w 21"/>
                <a:gd name="T73" fmla="*/ 28 h 54"/>
                <a:gd name="T74" fmla="*/ 7 w 21"/>
                <a:gd name="T75" fmla="*/ 24 h 54"/>
                <a:gd name="T76" fmla="*/ 5 w 21"/>
                <a:gd name="T77" fmla="*/ 21 h 54"/>
                <a:gd name="T78" fmla="*/ 4 w 21"/>
                <a:gd name="T79" fmla="*/ 17 h 54"/>
                <a:gd name="T80" fmla="*/ 3 w 21"/>
                <a:gd name="T81" fmla="*/ 14 h 54"/>
                <a:gd name="T82" fmla="*/ 2 w 21"/>
                <a:gd name="T83" fmla="*/ 12 h 54"/>
                <a:gd name="T84" fmla="*/ 2 w 21"/>
                <a:gd name="T85" fmla="*/ 9 h 54"/>
                <a:gd name="T86" fmla="*/ 1 w 21"/>
                <a:gd name="T87" fmla="*/ 7 h 54"/>
                <a:gd name="T88" fmla="*/ 1 w 21"/>
                <a:gd name="T89" fmla="*/ 6 h 54"/>
                <a:gd name="T90" fmla="*/ 0 w 21"/>
                <a:gd name="T91" fmla="*/ 4 h 54"/>
                <a:gd name="T92" fmla="*/ 0 w 21"/>
                <a:gd name="T93" fmla="*/ 4 h 54"/>
                <a:gd name="T94" fmla="*/ 0 w 21"/>
                <a:gd name="T95" fmla="*/ 3 h 54"/>
                <a:gd name="T96" fmla="*/ 0 w 21"/>
                <a:gd name="T97" fmla="*/ 2 h 54"/>
                <a:gd name="T98" fmla="*/ 0 w 21"/>
                <a:gd name="T99" fmla="*/ 1 h 54"/>
                <a:gd name="T100" fmla="*/ 1 w 21"/>
                <a:gd name="T101" fmla="*/ 0 h 54"/>
                <a:gd name="T102" fmla="*/ 2 w 21"/>
                <a:gd name="T103" fmla="*/ 0 h 54"/>
                <a:gd name="T104" fmla="*/ 2 w 21"/>
                <a:gd name="T105" fmla="*/ 1 h 54"/>
                <a:gd name="T106" fmla="*/ 2 w 21"/>
                <a:gd name="T107" fmla="*/ 2 h 54"/>
                <a:gd name="T108" fmla="*/ 3 w 21"/>
                <a:gd name="T109" fmla="*/ 3 h 54"/>
                <a:gd name="T110" fmla="*/ 3 w 21"/>
                <a:gd name="T11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54">
                  <a:moveTo>
                    <a:pt x="3" y="4"/>
                  </a:moveTo>
                  <a:lnTo>
                    <a:pt x="4" y="6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3" y="35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6" y="43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2"/>
                  </a:lnTo>
                  <a:lnTo>
                    <a:pt x="12" y="39"/>
                  </a:lnTo>
                  <a:lnTo>
                    <a:pt x="11" y="35"/>
                  </a:lnTo>
                  <a:lnTo>
                    <a:pt x="9" y="31"/>
                  </a:lnTo>
                  <a:lnTo>
                    <a:pt x="8" y="28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" name="Freeform 622"/>
            <p:cNvSpPr>
              <a:spLocks/>
            </p:cNvSpPr>
            <p:nvPr/>
          </p:nvSpPr>
          <p:spPr bwMode="auto">
            <a:xfrm>
              <a:off x="942" y="3569"/>
              <a:ext cx="21" cy="54"/>
            </a:xfrm>
            <a:custGeom>
              <a:avLst/>
              <a:gdLst>
                <a:gd name="T0" fmla="*/ 2 w 21"/>
                <a:gd name="T1" fmla="*/ 4 h 54"/>
                <a:gd name="T2" fmla="*/ 3 w 21"/>
                <a:gd name="T3" fmla="*/ 6 h 54"/>
                <a:gd name="T4" fmla="*/ 4 w 21"/>
                <a:gd name="T5" fmla="*/ 9 h 54"/>
                <a:gd name="T6" fmla="*/ 5 w 21"/>
                <a:gd name="T7" fmla="*/ 12 h 54"/>
                <a:gd name="T8" fmla="*/ 5 w 21"/>
                <a:gd name="T9" fmla="*/ 14 h 54"/>
                <a:gd name="T10" fmla="*/ 6 w 21"/>
                <a:gd name="T11" fmla="*/ 17 h 54"/>
                <a:gd name="T12" fmla="*/ 7 w 21"/>
                <a:gd name="T13" fmla="*/ 20 h 54"/>
                <a:gd name="T14" fmla="*/ 8 w 21"/>
                <a:gd name="T15" fmla="*/ 23 h 54"/>
                <a:gd name="T16" fmla="*/ 11 w 21"/>
                <a:gd name="T17" fmla="*/ 30 h 54"/>
                <a:gd name="T18" fmla="*/ 12 w 21"/>
                <a:gd name="T19" fmla="*/ 33 h 54"/>
                <a:gd name="T20" fmla="*/ 13 w 21"/>
                <a:gd name="T21" fmla="*/ 36 h 54"/>
                <a:gd name="T22" fmla="*/ 14 w 21"/>
                <a:gd name="T23" fmla="*/ 39 h 54"/>
                <a:gd name="T24" fmla="*/ 16 w 21"/>
                <a:gd name="T25" fmla="*/ 44 h 54"/>
                <a:gd name="T26" fmla="*/ 17 w 21"/>
                <a:gd name="T27" fmla="*/ 46 h 54"/>
                <a:gd name="T28" fmla="*/ 18 w 21"/>
                <a:gd name="T29" fmla="*/ 48 h 54"/>
                <a:gd name="T30" fmla="*/ 18 w 21"/>
                <a:gd name="T31" fmla="*/ 49 h 54"/>
                <a:gd name="T32" fmla="*/ 18 w 21"/>
                <a:gd name="T33" fmla="*/ 49 h 54"/>
                <a:gd name="T34" fmla="*/ 19 w 21"/>
                <a:gd name="T35" fmla="*/ 50 h 54"/>
                <a:gd name="T36" fmla="*/ 19 w 21"/>
                <a:gd name="T37" fmla="*/ 51 h 54"/>
                <a:gd name="T38" fmla="*/ 20 w 21"/>
                <a:gd name="T39" fmla="*/ 52 h 54"/>
                <a:gd name="T40" fmla="*/ 20 w 21"/>
                <a:gd name="T41" fmla="*/ 53 h 54"/>
                <a:gd name="T42" fmla="*/ 19 w 21"/>
                <a:gd name="T43" fmla="*/ 53 h 54"/>
                <a:gd name="T44" fmla="*/ 18 w 21"/>
                <a:gd name="T45" fmla="*/ 53 h 54"/>
                <a:gd name="T46" fmla="*/ 18 w 21"/>
                <a:gd name="T47" fmla="*/ 52 h 54"/>
                <a:gd name="T48" fmla="*/ 17 w 21"/>
                <a:gd name="T49" fmla="*/ 51 h 54"/>
                <a:gd name="T50" fmla="*/ 17 w 21"/>
                <a:gd name="T51" fmla="*/ 50 h 54"/>
                <a:gd name="T52" fmla="*/ 16 w 21"/>
                <a:gd name="T53" fmla="*/ 49 h 54"/>
                <a:gd name="T54" fmla="*/ 15 w 21"/>
                <a:gd name="T55" fmla="*/ 48 h 54"/>
                <a:gd name="T56" fmla="*/ 14 w 21"/>
                <a:gd name="T57" fmla="*/ 45 h 54"/>
                <a:gd name="T58" fmla="*/ 13 w 21"/>
                <a:gd name="T59" fmla="*/ 42 h 54"/>
                <a:gd name="T60" fmla="*/ 12 w 21"/>
                <a:gd name="T61" fmla="*/ 40 h 54"/>
                <a:gd name="T62" fmla="*/ 11 w 21"/>
                <a:gd name="T63" fmla="*/ 36 h 54"/>
                <a:gd name="T64" fmla="*/ 9 w 21"/>
                <a:gd name="T65" fmla="*/ 32 h 54"/>
                <a:gd name="T66" fmla="*/ 8 w 21"/>
                <a:gd name="T67" fmla="*/ 29 h 54"/>
                <a:gd name="T68" fmla="*/ 6 w 21"/>
                <a:gd name="T69" fmla="*/ 25 h 54"/>
                <a:gd name="T70" fmla="*/ 5 w 21"/>
                <a:gd name="T71" fmla="*/ 22 h 54"/>
                <a:gd name="T72" fmla="*/ 4 w 21"/>
                <a:gd name="T73" fmla="*/ 18 h 54"/>
                <a:gd name="T74" fmla="*/ 2 w 21"/>
                <a:gd name="T75" fmla="*/ 13 h 54"/>
                <a:gd name="T76" fmla="*/ 2 w 21"/>
                <a:gd name="T77" fmla="*/ 10 h 54"/>
                <a:gd name="T78" fmla="*/ 1 w 21"/>
                <a:gd name="T79" fmla="*/ 8 h 54"/>
                <a:gd name="T80" fmla="*/ 1 w 21"/>
                <a:gd name="T81" fmla="*/ 7 h 54"/>
                <a:gd name="T82" fmla="*/ 0 w 21"/>
                <a:gd name="T83" fmla="*/ 6 h 54"/>
                <a:gd name="T84" fmla="*/ 0 w 21"/>
                <a:gd name="T85" fmla="*/ 4 h 54"/>
                <a:gd name="T86" fmla="*/ 0 w 21"/>
                <a:gd name="T87" fmla="*/ 4 h 54"/>
                <a:gd name="T88" fmla="*/ 0 w 21"/>
                <a:gd name="T89" fmla="*/ 3 h 54"/>
                <a:gd name="T90" fmla="*/ 0 w 21"/>
                <a:gd name="T91" fmla="*/ 2 h 54"/>
                <a:gd name="T92" fmla="*/ 0 w 21"/>
                <a:gd name="T93" fmla="*/ 1 h 54"/>
                <a:gd name="T94" fmla="*/ 0 w 21"/>
                <a:gd name="T95" fmla="*/ 0 h 54"/>
                <a:gd name="T96" fmla="*/ 1 w 21"/>
                <a:gd name="T97" fmla="*/ 0 h 54"/>
                <a:gd name="T98" fmla="*/ 1 w 21"/>
                <a:gd name="T99" fmla="*/ 1 h 54"/>
                <a:gd name="T100" fmla="*/ 2 w 21"/>
                <a:gd name="T101" fmla="*/ 1 h 54"/>
                <a:gd name="T102" fmla="*/ 2 w 21"/>
                <a:gd name="T103" fmla="*/ 2 h 54"/>
                <a:gd name="T104" fmla="*/ 2 w 21"/>
                <a:gd name="T105" fmla="*/ 3 h 54"/>
                <a:gd name="T106" fmla="*/ 2 w 21"/>
                <a:gd name="T107" fmla="*/ 4 h 54"/>
                <a:gd name="T108" fmla="*/ 2 w 21"/>
                <a:gd name="T109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54">
                  <a:moveTo>
                    <a:pt x="2" y="4"/>
                  </a:moveTo>
                  <a:lnTo>
                    <a:pt x="3" y="6"/>
                  </a:lnTo>
                  <a:lnTo>
                    <a:pt x="4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20"/>
                  </a:lnTo>
                  <a:lnTo>
                    <a:pt x="8" y="23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3" y="36"/>
                  </a:lnTo>
                  <a:lnTo>
                    <a:pt x="14" y="39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5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8" y="29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" name="Freeform 623"/>
            <p:cNvSpPr>
              <a:spLocks/>
            </p:cNvSpPr>
            <p:nvPr/>
          </p:nvSpPr>
          <p:spPr bwMode="auto">
            <a:xfrm>
              <a:off x="932" y="3569"/>
              <a:ext cx="21" cy="53"/>
            </a:xfrm>
            <a:custGeom>
              <a:avLst/>
              <a:gdLst>
                <a:gd name="T0" fmla="*/ 2 w 21"/>
                <a:gd name="T1" fmla="*/ 4 h 53"/>
                <a:gd name="T2" fmla="*/ 3 w 21"/>
                <a:gd name="T3" fmla="*/ 6 h 53"/>
                <a:gd name="T4" fmla="*/ 4 w 21"/>
                <a:gd name="T5" fmla="*/ 9 h 53"/>
                <a:gd name="T6" fmla="*/ 5 w 21"/>
                <a:gd name="T7" fmla="*/ 11 h 53"/>
                <a:gd name="T8" fmla="*/ 5 w 21"/>
                <a:gd name="T9" fmla="*/ 13 h 53"/>
                <a:gd name="T10" fmla="*/ 6 w 21"/>
                <a:gd name="T11" fmla="*/ 16 h 53"/>
                <a:gd name="T12" fmla="*/ 7 w 21"/>
                <a:gd name="T13" fmla="*/ 20 h 53"/>
                <a:gd name="T14" fmla="*/ 8 w 21"/>
                <a:gd name="T15" fmla="*/ 22 h 53"/>
                <a:gd name="T16" fmla="*/ 9 w 21"/>
                <a:gd name="T17" fmla="*/ 26 h 53"/>
                <a:gd name="T18" fmla="*/ 10 w 21"/>
                <a:gd name="T19" fmla="*/ 29 h 53"/>
                <a:gd name="T20" fmla="*/ 12 w 21"/>
                <a:gd name="T21" fmla="*/ 32 h 53"/>
                <a:gd name="T22" fmla="*/ 12 w 21"/>
                <a:gd name="T23" fmla="*/ 35 h 53"/>
                <a:gd name="T24" fmla="*/ 14 w 21"/>
                <a:gd name="T25" fmla="*/ 38 h 53"/>
                <a:gd name="T26" fmla="*/ 15 w 21"/>
                <a:gd name="T27" fmla="*/ 40 h 53"/>
                <a:gd name="T28" fmla="*/ 15 w 21"/>
                <a:gd name="T29" fmla="*/ 43 h 53"/>
                <a:gd name="T30" fmla="*/ 16 w 21"/>
                <a:gd name="T31" fmla="*/ 45 h 53"/>
                <a:gd name="T32" fmla="*/ 18 w 21"/>
                <a:gd name="T33" fmla="*/ 47 h 53"/>
                <a:gd name="T34" fmla="*/ 18 w 21"/>
                <a:gd name="T35" fmla="*/ 48 h 53"/>
                <a:gd name="T36" fmla="*/ 18 w 21"/>
                <a:gd name="T37" fmla="*/ 48 h 53"/>
                <a:gd name="T38" fmla="*/ 19 w 21"/>
                <a:gd name="T39" fmla="*/ 49 h 53"/>
                <a:gd name="T40" fmla="*/ 19 w 21"/>
                <a:gd name="T41" fmla="*/ 50 h 53"/>
                <a:gd name="T42" fmla="*/ 20 w 21"/>
                <a:gd name="T43" fmla="*/ 51 h 53"/>
                <a:gd name="T44" fmla="*/ 20 w 21"/>
                <a:gd name="T45" fmla="*/ 52 h 53"/>
                <a:gd name="T46" fmla="*/ 19 w 21"/>
                <a:gd name="T47" fmla="*/ 52 h 53"/>
                <a:gd name="T48" fmla="*/ 18 w 21"/>
                <a:gd name="T49" fmla="*/ 52 h 53"/>
                <a:gd name="T50" fmla="*/ 18 w 21"/>
                <a:gd name="T51" fmla="*/ 51 h 53"/>
                <a:gd name="T52" fmla="*/ 17 w 21"/>
                <a:gd name="T53" fmla="*/ 50 h 53"/>
                <a:gd name="T54" fmla="*/ 17 w 21"/>
                <a:gd name="T55" fmla="*/ 49 h 53"/>
                <a:gd name="T56" fmla="*/ 16 w 21"/>
                <a:gd name="T57" fmla="*/ 48 h 53"/>
                <a:gd name="T58" fmla="*/ 15 w 21"/>
                <a:gd name="T59" fmla="*/ 47 h 53"/>
                <a:gd name="T60" fmla="*/ 14 w 21"/>
                <a:gd name="T61" fmla="*/ 44 h 53"/>
                <a:gd name="T62" fmla="*/ 13 w 21"/>
                <a:gd name="T63" fmla="*/ 41 h 53"/>
                <a:gd name="T64" fmla="*/ 12 w 21"/>
                <a:gd name="T65" fmla="*/ 39 h 53"/>
                <a:gd name="T66" fmla="*/ 10 w 21"/>
                <a:gd name="T67" fmla="*/ 35 h 53"/>
                <a:gd name="T68" fmla="*/ 9 w 21"/>
                <a:gd name="T69" fmla="*/ 31 h 53"/>
                <a:gd name="T70" fmla="*/ 8 w 21"/>
                <a:gd name="T71" fmla="*/ 28 h 53"/>
                <a:gd name="T72" fmla="*/ 6 w 21"/>
                <a:gd name="T73" fmla="*/ 24 h 53"/>
                <a:gd name="T74" fmla="*/ 5 w 21"/>
                <a:gd name="T75" fmla="*/ 21 h 53"/>
                <a:gd name="T76" fmla="*/ 4 w 21"/>
                <a:gd name="T77" fmla="*/ 17 h 53"/>
                <a:gd name="T78" fmla="*/ 3 w 21"/>
                <a:gd name="T79" fmla="*/ 14 h 53"/>
                <a:gd name="T80" fmla="*/ 2 w 21"/>
                <a:gd name="T81" fmla="*/ 12 h 53"/>
                <a:gd name="T82" fmla="*/ 2 w 21"/>
                <a:gd name="T83" fmla="*/ 9 h 53"/>
                <a:gd name="T84" fmla="*/ 1 w 21"/>
                <a:gd name="T85" fmla="*/ 7 h 53"/>
                <a:gd name="T86" fmla="*/ 1 w 21"/>
                <a:gd name="T87" fmla="*/ 6 h 53"/>
                <a:gd name="T88" fmla="*/ 0 w 21"/>
                <a:gd name="T89" fmla="*/ 5 h 53"/>
                <a:gd name="T90" fmla="*/ 0 w 21"/>
                <a:gd name="T91" fmla="*/ 4 h 53"/>
                <a:gd name="T92" fmla="*/ 0 w 21"/>
                <a:gd name="T93" fmla="*/ 3 h 53"/>
                <a:gd name="T94" fmla="*/ 0 w 21"/>
                <a:gd name="T95" fmla="*/ 2 h 53"/>
                <a:gd name="T96" fmla="*/ 0 w 21"/>
                <a:gd name="T97" fmla="*/ 1 h 53"/>
                <a:gd name="T98" fmla="*/ 0 w 21"/>
                <a:gd name="T99" fmla="*/ 0 h 53"/>
                <a:gd name="T100" fmla="*/ 1 w 21"/>
                <a:gd name="T101" fmla="*/ 0 h 53"/>
                <a:gd name="T102" fmla="*/ 2 w 21"/>
                <a:gd name="T103" fmla="*/ 1 h 53"/>
                <a:gd name="T104" fmla="*/ 2 w 21"/>
                <a:gd name="T105" fmla="*/ 2 h 53"/>
                <a:gd name="T106" fmla="*/ 2 w 21"/>
                <a:gd name="T107" fmla="*/ 4 h 53"/>
                <a:gd name="T108" fmla="*/ 2 w 21"/>
                <a:gd name="T109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53">
                  <a:moveTo>
                    <a:pt x="2" y="4"/>
                  </a:moveTo>
                  <a:lnTo>
                    <a:pt x="3" y="6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7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1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0" name="Freeform 624"/>
            <p:cNvSpPr>
              <a:spLocks/>
            </p:cNvSpPr>
            <p:nvPr/>
          </p:nvSpPr>
          <p:spPr bwMode="auto">
            <a:xfrm>
              <a:off x="928" y="3578"/>
              <a:ext cx="13" cy="31"/>
            </a:xfrm>
            <a:custGeom>
              <a:avLst/>
              <a:gdLst>
                <a:gd name="T0" fmla="*/ 2 w 13"/>
                <a:gd name="T1" fmla="*/ 3 h 31"/>
                <a:gd name="T2" fmla="*/ 2 w 13"/>
                <a:gd name="T3" fmla="*/ 4 h 31"/>
                <a:gd name="T4" fmla="*/ 2 w 13"/>
                <a:gd name="T5" fmla="*/ 5 h 31"/>
                <a:gd name="T6" fmla="*/ 3 w 13"/>
                <a:gd name="T7" fmla="*/ 6 h 31"/>
                <a:gd name="T8" fmla="*/ 3 w 13"/>
                <a:gd name="T9" fmla="*/ 8 h 31"/>
                <a:gd name="T10" fmla="*/ 3 w 13"/>
                <a:gd name="T11" fmla="*/ 9 h 31"/>
                <a:gd name="T12" fmla="*/ 4 w 13"/>
                <a:gd name="T13" fmla="*/ 11 h 31"/>
                <a:gd name="T14" fmla="*/ 5 w 13"/>
                <a:gd name="T15" fmla="*/ 13 h 31"/>
                <a:gd name="T16" fmla="*/ 5 w 13"/>
                <a:gd name="T17" fmla="*/ 14 h 31"/>
                <a:gd name="T18" fmla="*/ 6 w 13"/>
                <a:gd name="T19" fmla="*/ 16 h 31"/>
                <a:gd name="T20" fmla="*/ 7 w 13"/>
                <a:gd name="T21" fmla="*/ 18 h 31"/>
                <a:gd name="T22" fmla="*/ 7 w 13"/>
                <a:gd name="T23" fmla="*/ 19 h 31"/>
                <a:gd name="T24" fmla="*/ 8 w 13"/>
                <a:gd name="T25" fmla="*/ 21 h 31"/>
                <a:gd name="T26" fmla="*/ 9 w 13"/>
                <a:gd name="T27" fmla="*/ 23 h 31"/>
                <a:gd name="T28" fmla="*/ 9 w 13"/>
                <a:gd name="T29" fmla="*/ 23 h 31"/>
                <a:gd name="T30" fmla="*/ 9 w 13"/>
                <a:gd name="T31" fmla="*/ 24 h 31"/>
                <a:gd name="T32" fmla="*/ 10 w 13"/>
                <a:gd name="T33" fmla="*/ 25 h 31"/>
                <a:gd name="T34" fmla="*/ 10 w 13"/>
                <a:gd name="T35" fmla="*/ 26 h 31"/>
                <a:gd name="T36" fmla="*/ 11 w 13"/>
                <a:gd name="T37" fmla="*/ 26 h 31"/>
                <a:gd name="T38" fmla="*/ 11 w 13"/>
                <a:gd name="T39" fmla="*/ 27 h 31"/>
                <a:gd name="T40" fmla="*/ 11 w 13"/>
                <a:gd name="T41" fmla="*/ 28 h 31"/>
                <a:gd name="T42" fmla="*/ 11 w 13"/>
                <a:gd name="T43" fmla="*/ 28 h 31"/>
                <a:gd name="T44" fmla="*/ 12 w 13"/>
                <a:gd name="T45" fmla="*/ 29 h 31"/>
                <a:gd name="T46" fmla="*/ 12 w 13"/>
                <a:gd name="T47" fmla="*/ 30 h 31"/>
                <a:gd name="T48" fmla="*/ 11 w 13"/>
                <a:gd name="T49" fmla="*/ 30 h 31"/>
                <a:gd name="T50" fmla="*/ 11 w 13"/>
                <a:gd name="T51" fmla="*/ 29 h 31"/>
                <a:gd name="T52" fmla="*/ 11 w 13"/>
                <a:gd name="T53" fmla="*/ 29 h 31"/>
                <a:gd name="T54" fmla="*/ 10 w 13"/>
                <a:gd name="T55" fmla="*/ 28 h 31"/>
                <a:gd name="T56" fmla="*/ 9 w 13"/>
                <a:gd name="T57" fmla="*/ 27 h 31"/>
                <a:gd name="T58" fmla="*/ 9 w 13"/>
                <a:gd name="T59" fmla="*/ 26 h 31"/>
                <a:gd name="T60" fmla="*/ 8 w 13"/>
                <a:gd name="T61" fmla="*/ 24 h 31"/>
                <a:gd name="T62" fmla="*/ 7 w 13"/>
                <a:gd name="T63" fmla="*/ 23 h 31"/>
                <a:gd name="T64" fmla="*/ 6 w 13"/>
                <a:gd name="T65" fmla="*/ 20 h 31"/>
                <a:gd name="T66" fmla="*/ 5 w 13"/>
                <a:gd name="T67" fmla="*/ 18 h 31"/>
                <a:gd name="T68" fmla="*/ 4 w 13"/>
                <a:gd name="T69" fmla="*/ 17 h 31"/>
                <a:gd name="T70" fmla="*/ 3 w 13"/>
                <a:gd name="T71" fmla="*/ 15 h 31"/>
                <a:gd name="T72" fmla="*/ 3 w 13"/>
                <a:gd name="T73" fmla="*/ 13 h 31"/>
                <a:gd name="T74" fmla="*/ 2 w 13"/>
                <a:gd name="T75" fmla="*/ 11 h 31"/>
                <a:gd name="T76" fmla="*/ 1 w 13"/>
                <a:gd name="T77" fmla="*/ 9 h 31"/>
                <a:gd name="T78" fmla="*/ 1 w 13"/>
                <a:gd name="T79" fmla="*/ 8 h 31"/>
                <a:gd name="T80" fmla="*/ 0 w 13"/>
                <a:gd name="T81" fmla="*/ 7 h 31"/>
                <a:gd name="T82" fmla="*/ 0 w 13"/>
                <a:gd name="T83" fmla="*/ 5 h 31"/>
                <a:gd name="T84" fmla="*/ 0 w 13"/>
                <a:gd name="T85" fmla="*/ 4 h 31"/>
                <a:gd name="T86" fmla="*/ 0 w 13"/>
                <a:gd name="T87" fmla="*/ 3 h 31"/>
                <a:gd name="T88" fmla="*/ 0 w 13"/>
                <a:gd name="T89" fmla="*/ 3 h 31"/>
                <a:gd name="T90" fmla="*/ 0 w 13"/>
                <a:gd name="T91" fmla="*/ 2 h 31"/>
                <a:gd name="T92" fmla="*/ 0 w 13"/>
                <a:gd name="T93" fmla="*/ 1 h 31"/>
                <a:gd name="T94" fmla="*/ 0 w 13"/>
                <a:gd name="T95" fmla="*/ 0 h 31"/>
                <a:gd name="T96" fmla="*/ 1 w 13"/>
                <a:gd name="T97" fmla="*/ 0 h 31"/>
                <a:gd name="T98" fmla="*/ 1 w 13"/>
                <a:gd name="T99" fmla="*/ 1 h 31"/>
                <a:gd name="T100" fmla="*/ 1 w 13"/>
                <a:gd name="T101" fmla="*/ 2 h 31"/>
                <a:gd name="T102" fmla="*/ 2 w 13"/>
                <a:gd name="T103" fmla="*/ 3 h 31"/>
                <a:gd name="T104" fmla="*/ 2 w 13"/>
                <a:gd name="T10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31">
                  <a:moveTo>
                    <a:pt x="2" y="3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1" name="Freeform 625"/>
            <p:cNvSpPr>
              <a:spLocks/>
            </p:cNvSpPr>
            <p:nvPr/>
          </p:nvSpPr>
          <p:spPr bwMode="auto">
            <a:xfrm>
              <a:off x="924" y="3589"/>
              <a:ext cx="13" cy="31"/>
            </a:xfrm>
            <a:custGeom>
              <a:avLst/>
              <a:gdLst>
                <a:gd name="T0" fmla="*/ 1 w 13"/>
                <a:gd name="T1" fmla="*/ 3 h 31"/>
                <a:gd name="T2" fmla="*/ 2 w 13"/>
                <a:gd name="T3" fmla="*/ 3 h 31"/>
                <a:gd name="T4" fmla="*/ 2 w 13"/>
                <a:gd name="T5" fmla="*/ 5 h 31"/>
                <a:gd name="T6" fmla="*/ 2 w 13"/>
                <a:gd name="T7" fmla="*/ 6 h 31"/>
                <a:gd name="T8" fmla="*/ 3 w 13"/>
                <a:gd name="T9" fmla="*/ 8 h 31"/>
                <a:gd name="T10" fmla="*/ 3 w 13"/>
                <a:gd name="T11" fmla="*/ 9 h 31"/>
                <a:gd name="T12" fmla="*/ 4 w 13"/>
                <a:gd name="T13" fmla="*/ 11 h 31"/>
                <a:gd name="T14" fmla="*/ 5 w 13"/>
                <a:gd name="T15" fmla="*/ 13 h 31"/>
                <a:gd name="T16" fmla="*/ 5 w 13"/>
                <a:gd name="T17" fmla="*/ 14 h 31"/>
                <a:gd name="T18" fmla="*/ 6 w 13"/>
                <a:gd name="T19" fmla="*/ 16 h 31"/>
                <a:gd name="T20" fmla="*/ 7 w 13"/>
                <a:gd name="T21" fmla="*/ 18 h 31"/>
                <a:gd name="T22" fmla="*/ 7 w 13"/>
                <a:gd name="T23" fmla="*/ 19 h 31"/>
                <a:gd name="T24" fmla="*/ 8 w 13"/>
                <a:gd name="T25" fmla="*/ 21 h 31"/>
                <a:gd name="T26" fmla="*/ 9 w 13"/>
                <a:gd name="T27" fmla="*/ 22 h 31"/>
                <a:gd name="T28" fmla="*/ 9 w 13"/>
                <a:gd name="T29" fmla="*/ 23 h 31"/>
                <a:gd name="T30" fmla="*/ 9 w 13"/>
                <a:gd name="T31" fmla="*/ 24 h 31"/>
                <a:gd name="T32" fmla="*/ 10 w 13"/>
                <a:gd name="T33" fmla="*/ 25 h 31"/>
                <a:gd name="T34" fmla="*/ 11 w 13"/>
                <a:gd name="T35" fmla="*/ 26 h 31"/>
                <a:gd name="T36" fmla="*/ 11 w 13"/>
                <a:gd name="T37" fmla="*/ 27 h 31"/>
                <a:gd name="T38" fmla="*/ 11 w 13"/>
                <a:gd name="T39" fmla="*/ 28 h 31"/>
                <a:gd name="T40" fmla="*/ 12 w 13"/>
                <a:gd name="T41" fmla="*/ 28 h 31"/>
                <a:gd name="T42" fmla="*/ 12 w 13"/>
                <a:gd name="T43" fmla="*/ 29 h 31"/>
                <a:gd name="T44" fmla="*/ 12 w 13"/>
                <a:gd name="T45" fmla="*/ 30 h 31"/>
                <a:gd name="T46" fmla="*/ 11 w 13"/>
                <a:gd name="T47" fmla="*/ 30 h 31"/>
                <a:gd name="T48" fmla="*/ 11 w 13"/>
                <a:gd name="T49" fmla="*/ 30 h 31"/>
                <a:gd name="T50" fmla="*/ 11 w 13"/>
                <a:gd name="T51" fmla="*/ 29 h 31"/>
                <a:gd name="T52" fmla="*/ 10 w 13"/>
                <a:gd name="T53" fmla="*/ 28 h 31"/>
                <a:gd name="T54" fmla="*/ 9 w 13"/>
                <a:gd name="T55" fmla="*/ 27 h 31"/>
                <a:gd name="T56" fmla="*/ 9 w 13"/>
                <a:gd name="T57" fmla="*/ 25 h 31"/>
                <a:gd name="T58" fmla="*/ 8 w 13"/>
                <a:gd name="T59" fmla="*/ 24 h 31"/>
                <a:gd name="T60" fmla="*/ 7 w 13"/>
                <a:gd name="T61" fmla="*/ 23 h 31"/>
                <a:gd name="T62" fmla="*/ 6 w 13"/>
                <a:gd name="T63" fmla="*/ 20 h 31"/>
                <a:gd name="T64" fmla="*/ 5 w 13"/>
                <a:gd name="T65" fmla="*/ 18 h 31"/>
                <a:gd name="T66" fmla="*/ 5 w 13"/>
                <a:gd name="T67" fmla="*/ 17 h 31"/>
                <a:gd name="T68" fmla="*/ 3 w 13"/>
                <a:gd name="T69" fmla="*/ 14 h 31"/>
                <a:gd name="T70" fmla="*/ 3 w 13"/>
                <a:gd name="T71" fmla="*/ 13 h 31"/>
                <a:gd name="T72" fmla="*/ 2 w 13"/>
                <a:gd name="T73" fmla="*/ 11 h 31"/>
                <a:gd name="T74" fmla="*/ 1 w 13"/>
                <a:gd name="T75" fmla="*/ 9 h 31"/>
                <a:gd name="T76" fmla="*/ 1 w 13"/>
                <a:gd name="T77" fmla="*/ 8 h 31"/>
                <a:gd name="T78" fmla="*/ 1 w 13"/>
                <a:gd name="T79" fmla="*/ 7 h 31"/>
                <a:gd name="T80" fmla="*/ 1 w 13"/>
                <a:gd name="T81" fmla="*/ 5 h 31"/>
                <a:gd name="T82" fmla="*/ 0 w 13"/>
                <a:gd name="T83" fmla="*/ 4 h 31"/>
                <a:gd name="T84" fmla="*/ 0 w 13"/>
                <a:gd name="T85" fmla="*/ 3 h 31"/>
                <a:gd name="T86" fmla="*/ 0 w 13"/>
                <a:gd name="T87" fmla="*/ 3 h 31"/>
                <a:gd name="T88" fmla="*/ 0 w 13"/>
                <a:gd name="T89" fmla="*/ 2 h 31"/>
                <a:gd name="T90" fmla="*/ 0 w 13"/>
                <a:gd name="T91" fmla="*/ 1 h 31"/>
                <a:gd name="T92" fmla="*/ 1 w 13"/>
                <a:gd name="T93" fmla="*/ 0 h 31"/>
                <a:gd name="T94" fmla="*/ 1 w 13"/>
                <a:gd name="T95" fmla="*/ 1 h 31"/>
                <a:gd name="T96" fmla="*/ 1 w 13"/>
                <a:gd name="T97" fmla="*/ 2 h 31"/>
                <a:gd name="T98" fmla="*/ 1 w 13"/>
                <a:gd name="T9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1">
                  <a:moveTo>
                    <a:pt x="1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2" name="Freeform 626"/>
            <p:cNvSpPr>
              <a:spLocks/>
            </p:cNvSpPr>
            <p:nvPr/>
          </p:nvSpPr>
          <p:spPr bwMode="auto">
            <a:xfrm>
              <a:off x="919" y="3603"/>
              <a:ext cx="11" cy="25"/>
            </a:xfrm>
            <a:custGeom>
              <a:avLst/>
              <a:gdLst>
                <a:gd name="T0" fmla="*/ 1 w 11"/>
                <a:gd name="T1" fmla="*/ 2 h 25"/>
                <a:gd name="T2" fmla="*/ 1 w 11"/>
                <a:gd name="T3" fmla="*/ 3 h 25"/>
                <a:gd name="T4" fmla="*/ 1 w 11"/>
                <a:gd name="T5" fmla="*/ 4 h 25"/>
                <a:gd name="T6" fmla="*/ 2 w 11"/>
                <a:gd name="T7" fmla="*/ 5 h 25"/>
                <a:gd name="T8" fmla="*/ 3 w 11"/>
                <a:gd name="T9" fmla="*/ 6 h 25"/>
                <a:gd name="T10" fmla="*/ 3 w 11"/>
                <a:gd name="T11" fmla="*/ 7 h 25"/>
                <a:gd name="T12" fmla="*/ 3 w 11"/>
                <a:gd name="T13" fmla="*/ 9 h 25"/>
                <a:gd name="T14" fmla="*/ 4 w 11"/>
                <a:gd name="T15" fmla="*/ 10 h 25"/>
                <a:gd name="T16" fmla="*/ 4 w 11"/>
                <a:gd name="T17" fmla="*/ 11 h 25"/>
                <a:gd name="T18" fmla="*/ 5 w 11"/>
                <a:gd name="T19" fmla="*/ 12 h 25"/>
                <a:gd name="T20" fmla="*/ 6 w 11"/>
                <a:gd name="T21" fmla="*/ 14 h 25"/>
                <a:gd name="T22" fmla="*/ 6 w 11"/>
                <a:gd name="T23" fmla="*/ 14 h 25"/>
                <a:gd name="T24" fmla="*/ 6 w 11"/>
                <a:gd name="T25" fmla="*/ 16 h 25"/>
                <a:gd name="T26" fmla="*/ 7 w 11"/>
                <a:gd name="T27" fmla="*/ 17 h 25"/>
                <a:gd name="T28" fmla="*/ 8 w 11"/>
                <a:gd name="T29" fmla="*/ 18 h 25"/>
                <a:gd name="T30" fmla="*/ 8 w 11"/>
                <a:gd name="T31" fmla="*/ 18 h 25"/>
                <a:gd name="T32" fmla="*/ 9 w 11"/>
                <a:gd name="T33" fmla="*/ 19 h 25"/>
                <a:gd name="T34" fmla="*/ 9 w 11"/>
                <a:gd name="T35" fmla="*/ 20 h 25"/>
                <a:gd name="T36" fmla="*/ 9 w 11"/>
                <a:gd name="T37" fmla="*/ 20 h 25"/>
                <a:gd name="T38" fmla="*/ 9 w 11"/>
                <a:gd name="T39" fmla="*/ 21 h 25"/>
                <a:gd name="T40" fmla="*/ 9 w 11"/>
                <a:gd name="T41" fmla="*/ 22 h 25"/>
                <a:gd name="T42" fmla="*/ 10 w 11"/>
                <a:gd name="T43" fmla="*/ 22 h 25"/>
                <a:gd name="T44" fmla="*/ 10 w 11"/>
                <a:gd name="T45" fmla="*/ 23 h 25"/>
                <a:gd name="T46" fmla="*/ 10 w 11"/>
                <a:gd name="T47" fmla="*/ 24 h 25"/>
                <a:gd name="T48" fmla="*/ 9 w 11"/>
                <a:gd name="T49" fmla="*/ 24 h 25"/>
                <a:gd name="T50" fmla="*/ 9 w 11"/>
                <a:gd name="T51" fmla="*/ 23 h 25"/>
                <a:gd name="T52" fmla="*/ 9 w 11"/>
                <a:gd name="T53" fmla="*/ 23 h 25"/>
                <a:gd name="T54" fmla="*/ 8 w 11"/>
                <a:gd name="T55" fmla="*/ 22 h 25"/>
                <a:gd name="T56" fmla="*/ 8 w 11"/>
                <a:gd name="T57" fmla="*/ 22 h 25"/>
                <a:gd name="T58" fmla="*/ 8 w 11"/>
                <a:gd name="T59" fmla="*/ 21 h 25"/>
                <a:gd name="T60" fmla="*/ 7 w 11"/>
                <a:gd name="T61" fmla="*/ 19 h 25"/>
                <a:gd name="T62" fmla="*/ 6 w 11"/>
                <a:gd name="T63" fmla="*/ 18 h 25"/>
                <a:gd name="T64" fmla="*/ 5 w 11"/>
                <a:gd name="T65" fmla="*/ 17 h 25"/>
                <a:gd name="T66" fmla="*/ 4 w 11"/>
                <a:gd name="T67" fmla="*/ 15 h 25"/>
                <a:gd name="T68" fmla="*/ 4 w 11"/>
                <a:gd name="T69" fmla="*/ 14 h 25"/>
                <a:gd name="T70" fmla="*/ 3 w 11"/>
                <a:gd name="T71" fmla="*/ 13 h 25"/>
                <a:gd name="T72" fmla="*/ 2 w 11"/>
                <a:gd name="T73" fmla="*/ 11 h 25"/>
                <a:gd name="T74" fmla="*/ 1 w 11"/>
                <a:gd name="T75" fmla="*/ 10 h 25"/>
                <a:gd name="T76" fmla="*/ 1 w 11"/>
                <a:gd name="T77" fmla="*/ 8 h 25"/>
                <a:gd name="T78" fmla="*/ 1 w 11"/>
                <a:gd name="T79" fmla="*/ 7 h 25"/>
                <a:gd name="T80" fmla="*/ 0 w 11"/>
                <a:gd name="T81" fmla="*/ 6 h 25"/>
                <a:gd name="T82" fmla="*/ 0 w 11"/>
                <a:gd name="T83" fmla="*/ 5 h 25"/>
                <a:gd name="T84" fmla="*/ 0 w 11"/>
                <a:gd name="T85" fmla="*/ 4 h 25"/>
                <a:gd name="T86" fmla="*/ 0 w 11"/>
                <a:gd name="T87" fmla="*/ 2 h 25"/>
                <a:gd name="T88" fmla="*/ 0 w 11"/>
                <a:gd name="T89" fmla="*/ 2 h 25"/>
                <a:gd name="T90" fmla="*/ 0 w 11"/>
                <a:gd name="T91" fmla="*/ 1 h 25"/>
                <a:gd name="T92" fmla="*/ 0 w 11"/>
                <a:gd name="T93" fmla="*/ 0 h 25"/>
                <a:gd name="T94" fmla="*/ 1 w 11"/>
                <a:gd name="T95" fmla="*/ 0 h 25"/>
                <a:gd name="T96" fmla="*/ 1 w 11"/>
                <a:gd name="T97" fmla="*/ 1 h 25"/>
                <a:gd name="T98" fmla="*/ 1 w 11"/>
                <a:gd name="T99" fmla="*/ 2 h 25"/>
                <a:gd name="T100" fmla="*/ 1 w 11"/>
                <a:gd name="T10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25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3" name="Freeform 627"/>
            <p:cNvSpPr>
              <a:spLocks/>
            </p:cNvSpPr>
            <p:nvPr/>
          </p:nvSpPr>
          <p:spPr bwMode="auto">
            <a:xfrm>
              <a:off x="913" y="3611"/>
              <a:ext cx="10" cy="25"/>
            </a:xfrm>
            <a:custGeom>
              <a:avLst/>
              <a:gdLst>
                <a:gd name="T0" fmla="*/ 1 w 10"/>
                <a:gd name="T1" fmla="*/ 2 h 25"/>
                <a:gd name="T2" fmla="*/ 2 w 10"/>
                <a:gd name="T3" fmla="*/ 3 h 25"/>
                <a:gd name="T4" fmla="*/ 2 w 10"/>
                <a:gd name="T5" fmla="*/ 4 h 25"/>
                <a:gd name="T6" fmla="*/ 2 w 10"/>
                <a:gd name="T7" fmla="*/ 6 h 25"/>
                <a:gd name="T8" fmla="*/ 2 w 10"/>
                <a:gd name="T9" fmla="*/ 6 h 25"/>
                <a:gd name="T10" fmla="*/ 3 w 10"/>
                <a:gd name="T11" fmla="*/ 7 h 25"/>
                <a:gd name="T12" fmla="*/ 3 w 10"/>
                <a:gd name="T13" fmla="*/ 9 h 25"/>
                <a:gd name="T14" fmla="*/ 4 w 10"/>
                <a:gd name="T15" fmla="*/ 10 h 25"/>
                <a:gd name="T16" fmla="*/ 4 w 10"/>
                <a:gd name="T17" fmla="*/ 11 h 25"/>
                <a:gd name="T18" fmla="*/ 5 w 10"/>
                <a:gd name="T19" fmla="*/ 13 h 25"/>
                <a:gd name="T20" fmla="*/ 5 w 10"/>
                <a:gd name="T21" fmla="*/ 14 h 25"/>
                <a:gd name="T22" fmla="*/ 5 w 10"/>
                <a:gd name="T23" fmla="*/ 14 h 25"/>
                <a:gd name="T24" fmla="*/ 6 w 10"/>
                <a:gd name="T25" fmla="*/ 16 h 25"/>
                <a:gd name="T26" fmla="*/ 7 w 10"/>
                <a:gd name="T27" fmla="*/ 17 h 25"/>
                <a:gd name="T28" fmla="*/ 7 w 10"/>
                <a:gd name="T29" fmla="*/ 18 h 25"/>
                <a:gd name="T30" fmla="*/ 8 w 10"/>
                <a:gd name="T31" fmla="*/ 18 h 25"/>
                <a:gd name="T32" fmla="*/ 8 w 10"/>
                <a:gd name="T33" fmla="*/ 19 h 25"/>
                <a:gd name="T34" fmla="*/ 8 w 10"/>
                <a:gd name="T35" fmla="*/ 20 h 25"/>
                <a:gd name="T36" fmla="*/ 9 w 10"/>
                <a:gd name="T37" fmla="*/ 20 h 25"/>
                <a:gd name="T38" fmla="*/ 9 w 10"/>
                <a:gd name="T39" fmla="*/ 21 h 25"/>
                <a:gd name="T40" fmla="*/ 9 w 10"/>
                <a:gd name="T41" fmla="*/ 22 h 25"/>
                <a:gd name="T42" fmla="*/ 9 w 10"/>
                <a:gd name="T43" fmla="*/ 22 h 25"/>
                <a:gd name="T44" fmla="*/ 9 w 10"/>
                <a:gd name="T45" fmla="*/ 23 h 25"/>
                <a:gd name="T46" fmla="*/ 9 w 10"/>
                <a:gd name="T47" fmla="*/ 24 h 25"/>
                <a:gd name="T48" fmla="*/ 9 w 10"/>
                <a:gd name="T49" fmla="*/ 23 h 25"/>
                <a:gd name="T50" fmla="*/ 8 w 10"/>
                <a:gd name="T51" fmla="*/ 23 h 25"/>
                <a:gd name="T52" fmla="*/ 8 w 10"/>
                <a:gd name="T53" fmla="*/ 22 h 25"/>
                <a:gd name="T54" fmla="*/ 8 w 10"/>
                <a:gd name="T55" fmla="*/ 22 h 25"/>
                <a:gd name="T56" fmla="*/ 7 w 10"/>
                <a:gd name="T57" fmla="*/ 22 h 25"/>
                <a:gd name="T58" fmla="*/ 7 w 10"/>
                <a:gd name="T59" fmla="*/ 20 h 25"/>
                <a:gd name="T60" fmla="*/ 6 w 10"/>
                <a:gd name="T61" fmla="*/ 19 h 25"/>
                <a:gd name="T62" fmla="*/ 5 w 10"/>
                <a:gd name="T63" fmla="*/ 18 h 25"/>
                <a:gd name="T64" fmla="*/ 5 w 10"/>
                <a:gd name="T65" fmla="*/ 17 h 25"/>
                <a:gd name="T66" fmla="*/ 4 w 10"/>
                <a:gd name="T67" fmla="*/ 15 h 25"/>
                <a:gd name="T68" fmla="*/ 4 w 10"/>
                <a:gd name="T69" fmla="*/ 14 h 25"/>
                <a:gd name="T70" fmla="*/ 3 w 10"/>
                <a:gd name="T71" fmla="*/ 13 h 25"/>
                <a:gd name="T72" fmla="*/ 2 w 10"/>
                <a:gd name="T73" fmla="*/ 11 h 25"/>
                <a:gd name="T74" fmla="*/ 2 w 10"/>
                <a:gd name="T75" fmla="*/ 10 h 25"/>
                <a:gd name="T76" fmla="*/ 1 w 10"/>
                <a:gd name="T77" fmla="*/ 8 h 25"/>
                <a:gd name="T78" fmla="*/ 1 w 10"/>
                <a:gd name="T79" fmla="*/ 7 h 25"/>
                <a:gd name="T80" fmla="*/ 1 w 10"/>
                <a:gd name="T81" fmla="*/ 6 h 25"/>
                <a:gd name="T82" fmla="*/ 1 w 10"/>
                <a:gd name="T83" fmla="*/ 5 h 25"/>
                <a:gd name="T84" fmla="*/ 0 w 10"/>
                <a:gd name="T85" fmla="*/ 4 h 25"/>
                <a:gd name="T86" fmla="*/ 0 w 10"/>
                <a:gd name="T87" fmla="*/ 3 h 25"/>
                <a:gd name="T88" fmla="*/ 0 w 10"/>
                <a:gd name="T89" fmla="*/ 2 h 25"/>
                <a:gd name="T90" fmla="*/ 0 w 10"/>
                <a:gd name="T91" fmla="*/ 2 h 25"/>
                <a:gd name="T92" fmla="*/ 0 w 10"/>
                <a:gd name="T93" fmla="*/ 1 h 25"/>
                <a:gd name="T94" fmla="*/ 1 w 10"/>
                <a:gd name="T95" fmla="*/ 1 h 25"/>
                <a:gd name="T96" fmla="*/ 1 w 10"/>
                <a:gd name="T97" fmla="*/ 0 h 25"/>
                <a:gd name="T98" fmla="*/ 1 w 10"/>
                <a:gd name="T99" fmla="*/ 0 h 25"/>
                <a:gd name="T100" fmla="*/ 1 w 10"/>
                <a:gd name="T101" fmla="*/ 1 h 25"/>
                <a:gd name="T102" fmla="*/ 1 w 10"/>
                <a:gd name="T103" fmla="*/ 2 h 25"/>
                <a:gd name="T104" fmla="*/ 1 w 10"/>
                <a:gd name="T10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" h="25">
                  <a:moveTo>
                    <a:pt x="1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4" name="Freeform 628"/>
            <p:cNvSpPr>
              <a:spLocks/>
            </p:cNvSpPr>
            <p:nvPr/>
          </p:nvSpPr>
          <p:spPr bwMode="auto">
            <a:xfrm>
              <a:off x="908" y="3621"/>
              <a:ext cx="10" cy="24"/>
            </a:xfrm>
            <a:custGeom>
              <a:avLst/>
              <a:gdLst>
                <a:gd name="T0" fmla="*/ 2 w 10"/>
                <a:gd name="T1" fmla="*/ 2 h 24"/>
                <a:gd name="T2" fmla="*/ 2 w 10"/>
                <a:gd name="T3" fmla="*/ 3 h 24"/>
                <a:gd name="T4" fmla="*/ 2 w 10"/>
                <a:gd name="T5" fmla="*/ 4 h 24"/>
                <a:gd name="T6" fmla="*/ 2 w 10"/>
                <a:gd name="T7" fmla="*/ 5 h 24"/>
                <a:gd name="T8" fmla="*/ 2 w 10"/>
                <a:gd name="T9" fmla="*/ 6 h 24"/>
                <a:gd name="T10" fmla="*/ 2 w 10"/>
                <a:gd name="T11" fmla="*/ 7 h 24"/>
                <a:gd name="T12" fmla="*/ 3 w 10"/>
                <a:gd name="T13" fmla="*/ 8 h 24"/>
                <a:gd name="T14" fmla="*/ 4 w 10"/>
                <a:gd name="T15" fmla="*/ 10 h 24"/>
                <a:gd name="T16" fmla="*/ 4 w 10"/>
                <a:gd name="T17" fmla="*/ 10 h 24"/>
                <a:gd name="T18" fmla="*/ 4 w 10"/>
                <a:gd name="T19" fmla="*/ 12 h 24"/>
                <a:gd name="T20" fmla="*/ 5 w 10"/>
                <a:gd name="T21" fmla="*/ 13 h 24"/>
                <a:gd name="T22" fmla="*/ 5 w 10"/>
                <a:gd name="T23" fmla="*/ 13 h 24"/>
                <a:gd name="T24" fmla="*/ 5 w 10"/>
                <a:gd name="T25" fmla="*/ 15 h 24"/>
                <a:gd name="T26" fmla="*/ 6 w 10"/>
                <a:gd name="T27" fmla="*/ 16 h 24"/>
                <a:gd name="T28" fmla="*/ 7 w 10"/>
                <a:gd name="T29" fmla="*/ 17 h 24"/>
                <a:gd name="T30" fmla="*/ 7 w 10"/>
                <a:gd name="T31" fmla="*/ 17 h 24"/>
                <a:gd name="T32" fmla="*/ 7 w 10"/>
                <a:gd name="T33" fmla="*/ 17 h 24"/>
                <a:gd name="T34" fmla="*/ 8 w 10"/>
                <a:gd name="T35" fmla="*/ 18 h 24"/>
                <a:gd name="T36" fmla="*/ 8 w 10"/>
                <a:gd name="T37" fmla="*/ 19 h 24"/>
                <a:gd name="T38" fmla="*/ 8 w 10"/>
                <a:gd name="T39" fmla="*/ 19 h 24"/>
                <a:gd name="T40" fmla="*/ 8 w 10"/>
                <a:gd name="T41" fmla="*/ 20 h 24"/>
                <a:gd name="T42" fmla="*/ 8 w 10"/>
                <a:gd name="T43" fmla="*/ 21 h 24"/>
                <a:gd name="T44" fmla="*/ 9 w 10"/>
                <a:gd name="T45" fmla="*/ 21 h 24"/>
                <a:gd name="T46" fmla="*/ 9 w 10"/>
                <a:gd name="T47" fmla="*/ 21 h 24"/>
                <a:gd name="T48" fmla="*/ 9 w 10"/>
                <a:gd name="T49" fmla="*/ 22 h 24"/>
                <a:gd name="T50" fmla="*/ 9 w 10"/>
                <a:gd name="T51" fmla="*/ 23 h 24"/>
                <a:gd name="T52" fmla="*/ 8 w 10"/>
                <a:gd name="T53" fmla="*/ 23 h 24"/>
                <a:gd name="T54" fmla="*/ 8 w 10"/>
                <a:gd name="T55" fmla="*/ 22 h 24"/>
                <a:gd name="T56" fmla="*/ 8 w 10"/>
                <a:gd name="T57" fmla="*/ 21 h 24"/>
                <a:gd name="T58" fmla="*/ 7 w 10"/>
                <a:gd name="T59" fmla="*/ 21 h 24"/>
                <a:gd name="T60" fmla="*/ 7 w 10"/>
                <a:gd name="T61" fmla="*/ 21 h 24"/>
                <a:gd name="T62" fmla="*/ 7 w 10"/>
                <a:gd name="T63" fmla="*/ 20 h 24"/>
                <a:gd name="T64" fmla="*/ 6 w 10"/>
                <a:gd name="T65" fmla="*/ 18 h 24"/>
                <a:gd name="T66" fmla="*/ 5 w 10"/>
                <a:gd name="T67" fmla="*/ 17 h 24"/>
                <a:gd name="T68" fmla="*/ 5 w 10"/>
                <a:gd name="T69" fmla="*/ 17 h 24"/>
                <a:gd name="T70" fmla="*/ 4 w 10"/>
                <a:gd name="T71" fmla="*/ 15 h 24"/>
                <a:gd name="T72" fmla="*/ 4 w 10"/>
                <a:gd name="T73" fmla="*/ 13 h 24"/>
                <a:gd name="T74" fmla="*/ 3 w 10"/>
                <a:gd name="T75" fmla="*/ 13 h 24"/>
                <a:gd name="T76" fmla="*/ 2 w 10"/>
                <a:gd name="T77" fmla="*/ 11 h 24"/>
                <a:gd name="T78" fmla="*/ 2 w 10"/>
                <a:gd name="T79" fmla="*/ 10 h 24"/>
                <a:gd name="T80" fmla="*/ 1 w 10"/>
                <a:gd name="T81" fmla="*/ 9 h 24"/>
                <a:gd name="T82" fmla="*/ 1 w 10"/>
                <a:gd name="T83" fmla="*/ 7 h 24"/>
                <a:gd name="T84" fmla="*/ 1 w 10"/>
                <a:gd name="T85" fmla="*/ 6 h 24"/>
                <a:gd name="T86" fmla="*/ 0 w 10"/>
                <a:gd name="T87" fmla="*/ 5 h 24"/>
                <a:gd name="T88" fmla="*/ 0 w 10"/>
                <a:gd name="T89" fmla="*/ 4 h 24"/>
                <a:gd name="T90" fmla="*/ 0 w 10"/>
                <a:gd name="T91" fmla="*/ 3 h 24"/>
                <a:gd name="T92" fmla="*/ 0 w 10"/>
                <a:gd name="T93" fmla="*/ 2 h 24"/>
                <a:gd name="T94" fmla="*/ 0 w 10"/>
                <a:gd name="T95" fmla="*/ 2 h 24"/>
                <a:gd name="T96" fmla="*/ 0 w 10"/>
                <a:gd name="T97" fmla="*/ 1 h 24"/>
                <a:gd name="T98" fmla="*/ 1 w 10"/>
                <a:gd name="T99" fmla="*/ 0 h 24"/>
                <a:gd name="T100" fmla="*/ 1 w 10"/>
                <a:gd name="T101" fmla="*/ 0 h 24"/>
                <a:gd name="T102" fmla="*/ 1 w 10"/>
                <a:gd name="T103" fmla="*/ 1 h 24"/>
                <a:gd name="T104" fmla="*/ 1 w 10"/>
                <a:gd name="T105" fmla="*/ 2 h 24"/>
                <a:gd name="T106" fmla="*/ 2 w 10"/>
                <a:gd name="T107" fmla="*/ 2 h 24"/>
                <a:gd name="T108" fmla="*/ 2 w 10"/>
                <a:gd name="T10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24">
                  <a:moveTo>
                    <a:pt x="2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" name="Freeform 629"/>
            <p:cNvSpPr>
              <a:spLocks/>
            </p:cNvSpPr>
            <p:nvPr/>
          </p:nvSpPr>
          <p:spPr bwMode="auto">
            <a:xfrm>
              <a:off x="903" y="3629"/>
              <a:ext cx="9" cy="23"/>
            </a:xfrm>
            <a:custGeom>
              <a:avLst/>
              <a:gdLst>
                <a:gd name="T0" fmla="*/ 1 w 9"/>
                <a:gd name="T1" fmla="*/ 2 h 23"/>
                <a:gd name="T2" fmla="*/ 2 w 9"/>
                <a:gd name="T3" fmla="*/ 3 h 23"/>
                <a:gd name="T4" fmla="*/ 2 w 9"/>
                <a:gd name="T5" fmla="*/ 4 h 23"/>
                <a:gd name="T6" fmla="*/ 2 w 9"/>
                <a:gd name="T7" fmla="*/ 6 h 23"/>
                <a:gd name="T8" fmla="*/ 2 w 9"/>
                <a:gd name="T9" fmla="*/ 6 h 23"/>
                <a:gd name="T10" fmla="*/ 2 w 9"/>
                <a:gd name="T11" fmla="*/ 7 h 23"/>
                <a:gd name="T12" fmla="*/ 3 w 9"/>
                <a:gd name="T13" fmla="*/ 9 h 23"/>
                <a:gd name="T14" fmla="*/ 3 w 9"/>
                <a:gd name="T15" fmla="*/ 9 h 23"/>
                <a:gd name="T16" fmla="*/ 3 w 9"/>
                <a:gd name="T17" fmla="*/ 10 h 23"/>
                <a:gd name="T18" fmla="*/ 4 w 9"/>
                <a:gd name="T19" fmla="*/ 12 h 23"/>
                <a:gd name="T20" fmla="*/ 4 w 9"/>
                <a:gd name="T21" fmla="*/ 13 h 23"/>
                <a:gd name="T22" fmla="*/ 5 w 9"/>
                <a:gd name="T23" fmla="*/ 13 h 23"/>
                <a:gd name="T24" fmla="*/ 5 w 9"/>
                <a:gd name="T25" fmla="*/ 14 h 23"/>
                <a:gd name="T26" fmla="*/ 5 w 9"/>
                <a:gd name="T27" fmla="*/ 15 h 23"/>
                <a:gd name="T28" fmla="*/ 6 w 9"/>
                <a:gd name="T29" fmla="*/ 16 h 23"/>
                <a:gd name="T30" fmla="*/ 6 w 9"/>
                <a:gd name="T31" fmla="*/ 17 h 23"/>
                <a:gd name="T32" fmla="*/ 6 w 9"/>
                <a:gd name="T33" fmla="*/ 17 h 23"/>
                <a:gd name="T34" fmla="*/ 7 w 9"/>
                <a:gd name="T35" fmla="*/ 17 h 23"/>
                <a:gd name="T36" fmla="*/ 7 w 9"/>
                <a:gd name="T37" fmla="*/ 18 h 23"/>
                <a:gd name="T38" fmla="*/ 7 w 9"/>
                <a:gd name="T39" fmla="*/ 19 h 23"/>
                <a:gd name="T40" fmla="*/ 8 w 9"/>
                <a:gd name="T41" fmla="*/ 19 h 23"/>
                <a:gd name="T42" fmla="*/ 8 w 9"/>
                <a:gd name="T43" fmla="*/ 20 h 23"/>
                <a:gd name="T44" fmla="*/ 8 w 9"/>
                <a:gd name="T45" fmla="*/ 20 h 23"/>
                <a:gd name="T46" fmla="*/ 8 w 9"/>
                <a:gd name="T47" fmla="*/ 21 h 23"/>
                <a:gd name="T48" fmla="*/ 8 w 9"/>
                <a:gd name="T49" fmla="*/ 22 h 23"/>
                <a:gd name="T50" fmla="*/ 7 w 9"/>
                <a:gd name="T51" fmla="*/ 22 h 23"/>
                <a:gd name="T52" fmla="*/ 7 w 9"/>
                <a:gd name="T53" fmla="*/ 22 h 23"/>
                <a:gd name="T54" fmla="*/ 7 w 9"/>
                <a:gd name="T55" fmla="*/ 21 h 23"/>
                <a:gd name="T56" fmla="*/ 6 w 9"/>
                <a:gd name="T57" fmla="*/ 21 h 23"/>
                <a:gd name="T58" fmla="*/ 6 w 9"/>
                <a:gd name="T59" fmla="*/ 20 h 23"/>
                <a:gd name="T60" fmla="*/ 6 w 9"/>
                <a:gd name="T61" fmla="*/ 20 h 23"/>
                <a:gd name="T62" fmla="*/ 5 w 9"/>
                <a:gd name="T63" fmla="*/ 18 h 23"/>
                <a:gd name="T64" fmla="*/ 5 w 9"/>
                <a:gd name="T65" fmla="*/ 17 h 23"/>
                <a:gd name="T66" fmla="*/ 4 w 9"/>
                <a:gd name="T67" fmla="*/ 16 h 23"/>
                <a:gd name="T68" fmla="*/ 3 w 9"/>
                <a:gd name="T69" fmla="*/ 15 h 23"/>
                <a:gd name="T70" fmla="*/ 3 w 9"/>
                <a:gd name="T71" fmla="*/ 13 h 23"/>
                <a:gd name="T72" fmla="*/ 2 w 9"/>
                <a:gd name="T73" fmla="*/ 13 h 23"/>
                <a:gd name="T74" fmla="*/ 2 w 9"/>
                <a:gd name="T75" fmla="*/ 11 h 23"/>
                <a:gd name="T76" fmla="*/ 2 w 9"/>
                <a:gd name="T77" fmla="*/ 9 h 23"/>
                <a:gd name="T78" fmla="*/ 1 w 9"/>
                <a:gd name="T79" fmla="*/ 9 h 23"/>
                <a:gd name="T80" fmla="*/ 1 w 9"/>
                <a:gd name="T81" fmla="*/ 7 h 23"/>
                <a:gd name="T82" fmla="*/ 1 w 9"/>
                <a:gd name="T83" fmla="*/ 6 h 23"/>
                <a:gd name="T84" fmla="*/ 1 w 9"/>
                <a:gd name="T85" fmla="*/ 5 h 23"/>
                <a:gd name="T86" fmla="*/ 0 w 9"/>
                <a:gd name="T87" fmla="*/ 4 h 23"/>
                <a:gd name="T88" fmla="*/ 0 w 9"/>
                <a:gd name="T89" fmla="*/ 3 h 23"/>
                <a:gd name="T90" fmla="*/ 0 w 9"/>
                <a:gd name="T91" fmla="*/ 2 h 23"/>
                <a:gd name="T92" fmla="*/ 0 w 9"/>
                <a:gd name="T93" fmla="*/ 2 h 23"/>
                <a:gd name="T94" fmla="*/ 0 w 9"/>
                <a:gd name="T95" fmla="*/ 1 h 23"/>
                <a:gd name="T96" fmla="*/ 1 w 9"/>
                <a:gd name="T97" fmla="*/ 1 h 23"/>
                <a:gd name="T98" fmla="*/ 1 w 9"/>
                <a:gd name="T99" fmla="*/ 0 h 23"/>
                <a:gd name="T100" fmla="*/ 1 w 9"/>
                <a:gd name="T101" fmla="*/ 1 h 23"/>
                <a:gd name="T102" fmla="*/ 1 w 9"/>
                <a:gd name="T103" fmla="*/ 2 h 23"/>
                <a:gd name="T104" fmla="*/ 1 w 9"/>
                <a:gd name="T10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" h="23">
                  <a:moveTo>
                    <a:pt x="1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" name="Freeform 630"/>
            <p:cNvSpPr>
              <a:spLocks/>
            </p:cNvSpPr>
            <p:nvPr/>
          </p:nvSpPr>
          <p:spPr bwMode="auto">
            <a:xfrm>
              <a:off x="899" y="3640"/>
              <a:ext cx="7" cy="19"/>
            </a:xfrm>
            <a:custGeom>
              <a:avLst/>
              <a:gdLst>
                <a:gd name="T0" fmla="*/ 1 w 7"/>
                <a:gd name="T1" fmla="*/ 2 h 19"/>
                <a:gd name="T2" fmla="*/ 1 w 7"/>
                <a:gd name="T3" fmla="*/ 3 h 19"/>
                <a:gd name="T4" fmla="*/ 1 w 7"/>
                <a:gd name="T5" fmla="*/ 4 h 19"/>
                <a:gd name="T6" fmla="*/ 2 w 7"/>
                <a:gd name="T7" fmla="*/ 5 h 19"/>
                <a:gd name="T8" fmla="*/ 2 w 7"/>
                <a:gd name="T9" fmla="*/ 5 h 19"/>
                <a:gd name="T10" fmla="*/ 2 w 7"/>
                <a:gd name="T11" fmla="*/ 6 h 19"/>
                <a:gd name="T12" fmla="*/ 2 w 7"/>
                <a:gd name="T13" fmla="*/ 7 h 19"/>
                <a:gd name="T14" fmla="*/ 2 w 7"/>
                <a:gd name="T15" fmla="*/ 8 h 19"/>
                <a:gd name="T16" fmla="*/ 2 w 7"/>
                <a:gd name="T17" fmla="*/ 8 h 19"/>
                <a:gd name="T18" fmla="*/ 3 w 7"/>
                <a:gd name="T19" fmla="*/ 9 h 19"/>
                <a:gd name="T20" fmla="*/ 3 w 7"/>
                <a:gd name="T21" fmla="*/ 11 h 19"/>
                <a:gd name="T22" fmla="*/ 4 w 7"/>
                <a:gd name="T23" fmla="*/ 11 h 19"/>
                <a:gd name="T24" fmla="*/ 4 w 7"/>
                <a:gd name="T25" fmla="*/ 12 h 19"/>
                <a:gd name="T26" fmla="*/ 4 w 7"/>
                <a:gd name="T27" fmla="*/ 12 h 19"/>
                <a:gd name="T28" fmla="*/ 4 w 7"/>
                <a:gd name="T29" fmla="*/ 13 h 19"/>
                <a:gd name="T30" fmla="*/ 5 w 7"/>
                <a:gd name="T31" fmla="*/ 14 h 19"/>
                <a:gd name="T32" fmla="*/ 5 w 7"/>
                <a:gd name="T33" fmla="*/ 14 h 19"/>
                <a:gd name="T34" fmla="*/ 6 w 7"/>
                <a:gd name="T35" fmla="*/ 15 h 19"/>
                <a:gd name="T36" fmla="*/ 6 w 7"/>
                <a:gd name="T37" fmla="*/ 16 h 19"/>
                <a:gd name="T38" fmla="*/ 6 w 7"/>
                <a:gd name="T39" fmla="*/ 16 h 19"/>
                <a:gd name="T40" fmla="*/ 6 w 7"/>
                <a:gd name="T41" fmla="*/ 17 h 19"/>
                <a:gd name="T42" fmla="*/ 6 w 7"/>
                <a:gd name="T43" fmla="*/ 17 h 19"/>
                <a:gd name="T44" fmla="*/ 6 w 7"/>
                <a:gd name="T45" fmla="*/ 18 h 19"/>
                <a:gd name="T46" fmla="*/ 6 w 7"/>
                <a:gd name="T47" fmla="*/ 18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5 w 7"/>
                <a:gd name="T55" fmla="*/ 16 h 19"/>
                <a:gd name="T56" fmla="*/ 4 w 7"/>
                <a:gd name="T57" fmla="*/ 16 h 19"/>
                <a:gd name="T58" fmla="*/ 4 w 7"/>
                <a:gd name="T59" fmla="*/ 15 h 19"/>
                <a:gd name="T60" fmla="*/ 4 w 7"/>
                <a:gd name="T61" fmla="*/ 14 h 19"/>
                <a:gd name="T62" fmla="*/ 3 w 7"/>
                <a:gd name="T63" fmla="*/ 14 h 19"/>
                <a:gd name="T64" fmla="*/ 3 w 7"/>
                <a:gd name="T65" fmla="*/ 12 h 19"/>
                <a:gd name="T66" fmla="*/ 2 w 7"/>
                <a:gd name="T67" fmla="*/ 11 h 19"/>
                <a:gd name="T68" fmla="*/ 2 w 7"/>
                <a:gd name="T69" fmla="*/ 11 h 19"/>
                <a:gd name="T70" fmla="*/ 1 w 7"/>
                <a:gd name="T71" fmla="*/ 10 h 19"/>
                <a:gd name="T72" fmla="*/ 1 w 7"/>
                <a:gd name="T73" fmla="*/ 9 h 19"/>
                <a:gd name="T74" fmla="*/ 1 w 7"/>
                <a:gd name="T75" fmla="*/ 8 h 19"/>
                <a:gd name="T76" fmla="*/ 1 w 7"/>
                <a:gd name="T77" fmla="*/ 7 h 19"/>
                <a:gd name="T78" fmla="*/ 0 w 7"/>
                <a:gd name="T79" fmla="*/ 5 h 19"/>
                <a:gd name="T80" fmla="*/ 0 w 7"/>
                <a:gd name="T81" fmla="*/ 5 h 19"/>
                <a:gd name="T82" fmla="*/ 0 w 7"/>
                <a:gd name="T83" fmla="*/ 4 h 19"/>
                <a:gd name="T84" fmla="*/ 0 w 7"/>
                <a:gd name="T85" fmla="*/ 3 h 19"/>
                <a:gd name="T86" fmla="*/ 0 w 7"/>
                <a:gd name="T87" fmla="*/ 2 h 19"/>
                <a:gd name="T88" fmla="*/ 0 w 7"/>
                <a:gd name="T89" fmla="*/ 2 h 19"/>
                <a:gd name="T90" fmla="*/ 0 w 7"/>
                <a:gd name="T91" fmla="*/ 1 h 19"/>
                <a:gd name="T92" fmla="*/ 0 w 7"/>
                <a:gd name="T93" fmla="*/ 0 h 19"/>
                <a:gd name="T94" fmla="*/ 1 w 7"/>
                <a:gd name="T95" fmla="*/ 0 h 19"/>
                <a:gd name="T96" fmla="*/ 1 w 7"/>
                <a:gd name="T97" fmla="*/ 1 h 19"/>
                <a:gd name="T98" fmla="*/ 1 w 7"/>
                <a:gd name="T99" fmla="*/ 2 h 19"/>
                <a:gd name="T100" fmla="*/ 1 w 7"/>
                <a:gd name="T101" fmla="*/ 2 h 19"/>
                <a:gd name="T102" fmla="*/ 1 w 7"/>
                <a:gd name="T10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" h="19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" name="Freeform 631"/>
            <p:cNvSpPr>
              <a:spLocks/>
            </p:cNvSpPr>
            <p:nvPr/>
          </p:nvSpPr>
          <p:spPr bwMode="auto">
            <a:xfrm>
              <a:off x="892" y="3647"/>
              <a:ext cx="8" cy="19"/>
            </a:xfrm>
            <a:custGeom>
              <a:avLst/>
              <a:gdLst>
                <a:gd name="T0" fmla="*/ 1 w 8"/>
                <a:gd name="T1" fmla="*/ 3 h 19"/>
                <a:gd name="T2" fmla="*/ 2 w 8"/>
                <a:gd name="T3" fmla="*/ 4 h 19"/>
                <a:gd name="T4" fmla="*/ 2 w 8"/>
                <a:gd name="T5" fmla="*/ 5 h 19"/>
                <a:gd name="T6" fmla="*/ 2 w 8"/>
                <a:gd name="T7" fmla="*/ 5 h 19"/>
                <a:gd name="T8" fmla="*/ 2 w 8"/>
                <a:gd name="T9" fmla="*/ 6 h 19"/>
                <a:gd name="T10" fmla="*/ 2 w 8"/>
                <a:gd name="T11" fmla="*/ 7 h 19"/>
                <a:gd name="T12" fmla="*/ 3 w 8"/>
                <a:gd name="T13" fmla="*/ 8 h 19"/>
                <a:gd name="T14" fmla="*/ 3 w 8"/>
                <a:gd name="T15" fmla="*/ 8 h 19"/>
                <a:gd name="T16" fmla="*/ 3 w 8"/>
                <a:gd name="T17" fmla="*/ 9 h 19"/>
                <a:gd name="T18" fmla="*/ 4 w 8"/>
                <a:gd name="T19" fmla="*/ 10 h 19"/>
                <a:gd name="T20" fmla="*/ 4 w 8"/>
                <a:gd name="T21" fmla="*/ 11 h 19"/>
                <a:gd name="T22" fmla="*/ 4 w 8"/>
                <a:gd name="T23" fmla="*/ 11 h 19"/>
                <a:gd name="T24" fmla="*/ 5 w 8"/>
                <a:gd name="T25" fmla="*/ 12 h 19"/>
                <a:gd name="T26" fmla="*/ 5 w 8"/>
                <a:gd name="T27" fmla="*/ 13 h 19"/>
                <a:gd name="T28" fmla="*/ 5 w 8"/>
                <a:gd name="T29" fmla="*/ 13 h 19"/>
                <a:gd name="T30" fmla="*/ 6 w 8"/>
                <a:gd name="T31" fmla="*/ 14 h 19"/>
                <a:gd name="T32" fmla="*/ 6 w 8"/>
                <a:gd name="T33" fmla="*/ 14 h 19"/>
                <a:gd name="T34" fmla="*/ 6 w 8"/>
                <a:gd name="T35" fmla="*/ 15 h 19"/>
                <a:gd name="T36" fmla="*/ 7 w 8"/>
                <a:gd name="T37" fmla="*/ 16 h 19"/>
                <a:gd name="T38" fmla="*/ 7 w 8"/>
                <a:gd name="T39" fmla="*/ 17 h 19"/>
                <a:gd name="T40" fmla="*/ 7 w 8"/>
                <a:gd name="T41" fmla="*/ 17 h 19"/>
                <a:gd name="T42" fmla="*/ 7 w 8"/>
                <a:gd name="T43" fmla="*/ 18 h 19"/>
                <a:gd name="T44" fmla="*/ 6 w 8"/>
                <a:gd name="T45" fmla="*/ 18 h 19"/>
                <a:gd name="T46" fmla="*/ 6 w 8"/>
                <a:gd name="T47" fmla="*/ 17 h 19"/>
                <a:gd name="T48" fmla="*/ 6 w 8"/>
                <a:gd name="T49" fmla="*/ 17 h 19"/>
                <a:gd name="T50" fmla="*/ 5 w 8"/>
                <a:gd name="T51" fmla="*/ 17 h 19"/>
                <a:gd name="T52" fmla="*/ 5 w 8"/>
                <a:gd name="T53" fmla="*/ 16 h 19"/>
                <a:gd name="T54" fmla="*/ 4 w 8"/>
                <a:gd name="T55" fmla="*/ 15 h 19"/>
                <a:gd name="T56" fmla="*/ 4 w 8"/>
                <a:gd name="T57" fmla="*/ 14 h 19"/>
                <a:gd name="T58" fmla="*/ 4 w 8"/>
                <a:gd name="T59" fmla="*/ 14 h 19"/>
                <a:gd name="T60" fmla="*/ 3 w 8"/>
                <a:gd name="T61" fmla="*/ 13 h 19"/>
                <a:gd name="T62" fmla="*/ 3 w 8"/>
                <a:gd name="T63" fmla="*/ 12 h 19"/>
                <a:gd name="T64" fmla="*/ 2 w 8"/>
                <a:gd name="T65" fmla="*/ 11 h 19"/>
                <a:gd name="T66" fmla="*/ 2 w 8"/>
                <a:gd name="T67" fmla="*/ 10 h 19"/>
                <a:gd name="T68" fmla="*/ 1 w 8"/>
                <a:gd name="T69" fmla="*/ 9 h 19"/>
                <a:gd name="T70" fmla="*/ 1 w 8"/>
                <a:gd name="T71" fmla="*/ 8 h 19"/>
                <a:gd name="T72" fmla="*/ 1 w 8"/>
                <a:gd name="T73" fmla="*/ 7 h 19"/>
                <a:gd name="T74" fmla="*/ 1 w 8"/>
                <a:gd name="T75" fmla="*/ 6 h 19"/>
                <a:gd name="T76" fmla="*/ 1 w 8"/>
                <a:gd name="T77" fmla="*/ 5 h 19"/>
                <a:gd name="T78" fmla="*/ 1 w 8"/>
                <a:gd name="T79" fmla="*/ 4 h 19"/>
                <a:gd name="T80" fmla="*/ 0 w 8"/>
                <a:gd name="T81" fmla="*/ 3 h 19"/>
                <a:gd name="T82" fmla="*/ 0 w 8"/>
                <a:gd name="T83" fmla="*/ 2 h 19"/>
                <a:gd name="T84" fmla="*/ 1 w 8"/>
                <a:gd name="T85" fmla="*/ 2 h 19"/>
                <a:gd name="T86" fmla="*/ 1 w 8"/>
                <a:gd name="T87" fmla="*/ 1 h 19"/>
                <a:gd name="T88" fmla="*/ 1 w 8"/>
                <a:gd name="T89" fmla="*/ 0 h 19"/>
                <a:gd name="T90" fmla="*/ 1 w 8"/>
                <a:gd name="T91" fmla="*/ 1 h 19"/>
                <a:gd name="T92" fmla="*/ 1 w 8"/>
                <a:gd name="T93" fmla="*/ 1 h 19"/>
                <a:gd name="T94" fmla="*/ 1 w 8"/>
                <a:gd name="T95" fmla="*/ 2 h 19"/>
                <a:gd name="T96" fmla="*/ 1 w 8"/>
                <a:gd name="T97" fmla="*/ 2 h 19"/>
                <a:gd name="T98" fmla="*/ 1 w 8"/>
                <a:gd name="T9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19">
                  <a:moveTo>
                    <a:pt x="1" y="3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" name="Freeform 632"/>
            <p:cNvSpPr>
              <a:spLocks/>
            </p:cNvSpPr>
            <p:nvPr/>
          </p:nvSpPr>
          <p:spPr bwMode="auto">
            <a:xfrm>
              <a:off x="887" y="3653"/>
              <a:ext cx="8" cy="20"/>
            </a:xfrm>
            <a:custGeom>
              <a:avLst/>
              <a:gdLst>
                <a:gd name="T0" fmla="*/ 1 w 8"/>
                <a:gd name="T1" fmla="*/ 2 h 20"/>
                <a:gd name="T2" fmla="*/ 1 w 8"/>
                <a:gd name="T3" fmla="*/ 3 h 20"/>
                <a:gd name="T4" fmla="*/ 2 w 8"/>
                <a:gd name="T5" fmla="*/ 4 h 20"/>
                <a:gd name="T6" fmla="*/ 2 w 8"/>
                <a:gd name="T7" fmla="*/ 5 h 20"/>
                <a:gd name="T8" fmla="*/ 2 w 8"/>
                <a:gd name="T9" fmla="*/ 5 h 20"/>
                <a:gd name="T10" fmla="*/ 2 w 8"/>
                <a:gd name="T11" fmla="*/ 6 h 20"/>
                <a:gd name="T12" fmla="*/ 2 w 8"/>
                <a:gd name="T13" fmla="*/ 7 h 20"/>
                <a:gd name="T14" fmla="*/ 3 w 8"/>
                <a:gd name="T15" fmla="*/ 8 h 20"/>
                <a:gd name="T16" fmla="*/ 3 w 8"/>
                <a:gd name="T17" fmla="*/ 8 h 20"/>
                <a:gd name="T18" fmla="*/ 3 w 8"/>
                <a:gd name="T19" fmla="*/ 9 h 20"/>
                <a:gd name="T20" fmla="*/ 4 w 8"/>
                <a:gd name="T21" fmla="*/ 11 h 20"/>
                <a:gd name="T22" fmla="*/ 4 w 8"/>
                <a:gd name="T23" fmla="*/ 11 h 20"/>
                <a:gd name="T24" fmla="*/ 5 w 8"/>
                <a:gd name="T25" fmla="*/ 12 h 20"/>
                <a:gd name="T26" fmla="*/ 5 w 8"/>
                <a:gd name="T27" fmla="*/ 13 h 20"/>
                <a:gd name="T28" fmla="*/ 5 w 8"/>
                <a:gd name="T29" fmla="*/ 14 h 20"/>
                <a:gd name="T30" fmla="*/ 6 w 8"/>
                <a:gd name="T31" fmla="*/ 14 h 20"/>
                <a:gd name="T32" fmla="*/ 6 w 8"/>
                <a:gd name="T33" fmla="*/ 14 h 20"/>
                <a:gd name="T34" fmla="*/ 6 w 8"/>
                <a:gd name="T35" fmla="*/ 15 h 20"/>
                <a:gd name="T36" fmla="*/ 6 w 8"/>
                <a:gd name="T37" fmla="*/ 16 h 20"/>
                <a:gd name="T38" fmla="*/ 7 w 8"/>
                <a:gd name="T39" fmla="*/ 16 h 20"/>
                <a:gd name="T40" fmla="*/ 7 w 8"/>
                <a:gd name="T41" fmla="*/ 17 h 20"/>
                <a:gd name="T42" fmla="*/ 7 w 8"/>
                <a:gd name="T43" fmla="*/ 17 h 20"/>
                <a:gd name="T44" fmla="*/ 7 w 8"/>
                <a:gd name="T45" fmla="*/ 18 h 20"/>
                <a:gd name="T46" fmla="*/ 7 w 8"/>
                <a:gd name="T47" fmla="*/ 19 h 20"/>
                <a:gd name="T48" fmla="*/ 6 w 8"/>
                <a:gd name="T49" fmla="*/ 18 h 20"/>
                <a:gd name="T50" fmla="*/ 6 w 8"/>
                <a:gd name="T51" fmla="*/ 17 h 20"/>
                <a:gd name="T52" fmla="*/ 6 w 8"/>
                <a:gd name="T53" fmla="*/ 17 h 20"/>
                <a:gd name="T54" fmla="*/ 5 w 8"/>
                <a:gd name="T55" fmla="*/ 17 h 20"/>
                <a:gd name="T56" fmla="*/ 5 w 8"/>
                <a:gd name="T57" fmla="*/ 16 h 20"/>
                <a:gd name="T58" fmla="*/ 5 w 8"/>
                <a:gd name="T59" fmla="*/ 15 h 20"/>
                <a:gd name="T60" fmla="*/ 4 w 8"/>
                <a:gd name="T61" fmla="*/ 14 h 20"/>
                <a:gd name="T62" fmla="*/ 4 w 8"/>
                <a:gd name="T63" fmla="*/ 14 h 20"/>
                <a:gd name="T64" fmla="*/ 3 w 8"/>
                <a:gd name="T65" fmla="*/ 13 h 20"/>
                <a:gd name="T66" fmla="*/ 3 w 8"/>
                <a:gd name="T67" fmla="*/ 11 h 20"/>
                <a:gd name="T68" fmla="*/ 2 w 8"/>
                <a:gd name="T69" fmla="*/ 11 h 20"/>
                <a:gd name="T70" fmla="*/ 2 w 8"/>
                <a:gd name="T71" fmla="*/ 10 h 20"/>
                <a:gd name="T72" fmla="*/ 1 w 8"/>
                <a:gd name="T73" fmla="*/ 8 h 20"/>
                <a:gd name="T74" fmla="*/ 1 w 8"/>
                <a:gd name="T75" fmla="*/ 8 h 20"/>
                <a:gd name="T76" fmla="*/ 1 w 8"/>
                <a:gd name="T77" fmla="*/ 7 h 20"/>
                <a:gd name="T78" fmla="*/ 0 w 8"/>
                <a:gd name="T79" fmla="*/ 5 h 20"/>
                <a:gd name="T80" fmla="*/ 0 w 8"/>
                <a:gd name="T81" fmla="*/ 5 h 20"/>
                <a:gd name="T82" fmla="*/ 0 w 8"/>
                <a:gd name="T83" fmla="*/ 4 h 20"/>
                <a:gd name="T84" fmla="*/ 0 w 8"/>
                <a:gd name="T85" fmla="*/ 2 h 20"/>
                <a:gd name="T86" fmla="*/ 0 w 8"/>
                <a:gd name="T87" fmla="*/ 2 h 20"/>
                <a:gd name="T88" fmla="*/ 0 w 8"/>
                <a:gd name="T89" fmla="*/ 1 h 20"/>
                <a:gd name="T90" fmla="*/ 0 w 8"/>
                <a:gd name="T91" fmla="*/ 0 h 20"/>
                <a:gd name="T92" fmla="*/ 1 w 8"/>
                <a:gd name="T93" fmla="*/ 0 h 20"/>
                <a:gd name="T94" fmla="*/ 1 w 8"/>
                <a:gd name="T95" fmla="*/ 1 h 20"/>
                <a:gd name="T96" fmla="*/ 1 w 8"/>
                <a:gd name="T97" fmla="*/ 1 h 20"/>
                <a:gd name="T98" fmla="*/ 1 w 8"/>
                <a:gd name="T99" fmla="*/ 2 h 20"/>
                <a:gd name="T100" fmla="*/ 1 w 8"/>
                <a:gd name="T10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20">
                  <a:moveTo>
                    <a:pt x="1" y="2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" name="Freeform 633"/>
            <p:cNvSpPr>
              <a:spLocks/>
            </p:cNvSpPr>
            <p:nvPr/>
          </p:nvSpPr>
          <p:spPr bwMode="auto">
            <a:xfrm>
              <a:off x="881" y="3664"/>
              <a:ext cx="7" cy="16"/>
            </a:xfrm>
            <a:custGeom>
              <a:avLst/>
              <a:gdLst>
                <a:gd name="T0" fmla="*/ 1 w 7"/>
                <a:gd name="T1" fmla="*/ 2 h 16"/>
                <a:gd name="T2" fmla="*/ 1 w 7"/>
                <a:gd name="T3" fmla="*/ 3 h 16"/>
                <a:gd name="T4" fmla="*/ 1 w 7"/>
                <a:gd name="T5" fmla="*/ 4 h 16"/>
                <a:gd name="T6" fmla="*/ 1 w 7"/>
                <a:gd name="T7" fmla="*/ 4 h 16"/>
                <a:gd name="T8" fmla="*/ 2 w 7"/>
                <a:gd name="T9" fmla="*/ 4 h 16"/>
                <a:gd name="T10" fmla="*/ 2 w 7"/>
                <a:gd name="T11" fmla="*/ 5 h 16"/>
                <a:gd name="T12" fmla="*/ 2 w 7"/>
                <a:gd name="T13" fmla="*/ 6 h 16"/>
                <a:gd name="T14" fmla="*/ 2 w 7"/>
                <a:gd name="T15" fmla="*/ 6 h 16"/>
                <a:gd name="T16" fmla="*/ 3 w 7"/>
                <a:gd name="T17" fmla="*/ 7 h 16"/>
                <a:gd name="T18" fmla="*/ 3 w 7"/>
                <a:gd name="T19" fmla="*/ 8 h 16"/>
                <a:gd name="T20" fmla="*/ 3 w 7"/>
                <a:gd name="T21" fmla="*/ 8 h 16"/>
                <a:gd name="T22" fmla="*/ 3 w 7"/>
                <a:gd name="T23" fmla="*/ 9 h 16"/>
                <a:gd name="T24" fmla="*/ 4 w 7"/>
                <a:gd name="T25" fmla="*/ 9 h 16"/>
                <a:gd name="T26" fmla="*/ 4 w 7"/>
                <a:gd name="T27" fmla="*/ 9 h 16"/>
                <a:gd name="T28" fmla="*/ 4 w 7"/>
                <a:gd name="T29" fmla="*/ 10 h 16"/>
                <a:gd name="T30" fmla="*/ 5 w 7"/>
                <a:gd name="T31" fmla="*/ 11 h 16"/>
                <a:gd name="T32" fmla="*/ 5 w 7"/>
                <a:gd name="T33" fmla="*/ 11 h 16"/>
                <a:gd name="T34" fmla="*/ 6 w 7"/>
                <a:gd name="T35" fmla="*/ 12 h 16"/>
                <a:gd name="T36" fmla="*/ 6 w 7"/>
                <a:gd name="T37" fmla="*/ 13 h 16"/>
                <a:gd name="T38" fmla="*/ 6 w 7"/>
                <a:gd name="T39" fmla="*/ 14 h 16"/>
                <a:gd name="T40" fmla="*/ 6 w 7"/>
                <a:gd name="T41" fmla="*/ 14 h 16"/>
                <a:gd name="T42" fmla="*/ 6 w 7"/>
                <a:gd name="T43" fmla="*/ 15 h 16"/>
                <a:gd name="T44" fmla="*/ 6 w 7"/>
                <a:gd name="T45" fmla="*/ 15 h 16"/>
                <a:gd name="T46" fmla="*/ 5 w 7"/>
                <a:gd name="T47" fmla="*/ 15 h 16"/>
                <a:gd name="T48" fmla="*/ 5 w 7"/>
                <a:gd name="T49" fmla="*/ 14 h 16"/>
                <a:gd name="T50" fmla="*/ 5 w 7"/>
                <a:gd name="T51" fmla="*/ 14 h 16"/>
                <a:gd name="T52" fmla="*/ 5 w 7"/>
                <a:gd name="T53" fmla="*/ 14 h 16"/>
                <a:gd name="T54" fmla="*/ 4 w 7"/>
                <a:gd name="T55" fmla="*/ 14 h 16"/>
                <a:gd name="T56" fmla="*/ 4 w 7"/>
                <a:gd name="T57" fmla="*/ 13 h 16"/>
                <a:gd name="T58" fmla="*/ 4 w 7"/>
                <a:gd name="T59" fmla="*/ 12 h 16"/>
                <a:gd name="T60" fmla="*/ 3 w 7"/>
                <a:gd name="T61" fmla="*/ 11 h 16"/>
                <a:gd name="T62" fmla="*/ 3 w 7"/>
                <a:gd name="T63" fmla="*/ 11 h 16"/>
                <a:gd name="T64" fmla="*/ 3 w 7"/>
                <a:gd name="T65" fmla="*/ 10 h 16"/>
                <a:gd name="T66" fmla="*/ 2 w 7"/>
                <a:gd name="T67" fmla="*/ 9 h 16"/>
                <a:gd name="T68" fmla="*/ 2 w 7"/>
                <a:gd name="T69" fmla="*/ 9 h 16"/>
                <a:gd name="T70" fmla="*/ 1 w 7"/>
                <a:gd name="T71" fmla="*/ 8 h 16"/>
                <a:gd name="T72" fmla="*/ 1 w 7"/>
                <a:gd name="T73" fmla="*/ 7 h 16"/>
                <a:gd name="T74" fmla="*/ 1 w 7"/>
                <a:gd name="T75" fmla="*/ 6 h 16"/>
                <a:gd name="T76" fmla="*/ 0 w 7"/>
                <a:gd name="T77" fmla="*/ 6 h 16"/>
                <a:gd name="T78" fmla="*/ 0 w 7"/>
                <a:gd name="T79" fmla="*/ 5 h 16"/>
                <a:gd name="T80" fmla="*/ 0 w 7"/>
                <a:gd name="T81" fmla="*/ 4 h 16"/>
                <a:gd name="T82" fmla="*/ 0 w 7"/>
                <a:gd name="T83" fmla="*/ 3 h 16"/>
                <a:gd name="T84" fmla="*/ 0 w 7"/>
                <a:gd name="T85" fmla="*/ 2 h 16"/>
                <a:gd name="T86" fmla="*/ 0 w 7"/>
                <a:gd name="T87" fmla="*/ 1 h 16"/>
                <a:gd name="T88" fmla="*/ 0 w 7"/>
                <a:gd name="T89" fmla="*/ 1 h 16"/>
                <a:gd name="T90" fmla="*/ 0 w 7"/>
                <a:gd name="T91" fmla="*/ 0 h 16"/>
                <a:gd name="T92" fmla="*/ 1 w 7"/>
                <a:gd name="T93" fmla="*/ 0 h 16"/>
                <a:gd name="T94" fmla="*/ 1 w 7"/>
                <a:gd name="T95" fmla="*/ 1 h 16"/>
                <a:gd name="T96" fmla="*/ 1 w 7"/>
                <a:gd name="T97" fmla="*/ 1 h 16"/>
                <a:gd name="T98" fmla="*/ 1 w 7"/>
                <a:gd name="T9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16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" name="Freeform 634"/>
            <p:cNvSpPr>
              <a:spLocks/>
            </p:cNvSpPr>
            <p:nvPr/>
          </p:nvSpPr>
          <p:spPr bwMode="auto">
            <a:xfrm>
              <a:off x="876" y="3671"/>
              <a:ext cx="6" cy="15"/>
            </a:xfrm>
            <a:custGeom>
              <a:avLst/>
              <a:gdLst>
                <a:gd name="T0" fmla="*/ 1 w 6"/>
                <a:gd name="T1" fmla="*/ 2 h 15"/>
                <a:gd name="T2" fmla="*/ 1 w 6"/>
                <a:gd name="T3" fmla="*/ 3 h 15"/>
                <a:gd name="T4" fmla="*/ 1 w 6"/>
                <a:gd name="T5" fmla="*/ 4 h 15"/>
                <a:gd name="T6" fmla="*/ 1 w 6"/>
                <a:gd name="T7" fmla="*/ 4 h 15"/>
                <a:gd name="T8" fmla="*/ 1 w 6"/>
                <a:gd name="T9" fmla="*/ 5 h 15"/>
                <a:gd name="T10" fmla="*/ 2 w 6"/>
                <a:gd name="T11" fmla="*/ 6 h 15"/>
                <a:gd name="T12" fmla="*/ 2 w 6"/>
                <a:gd name="T13" fmla="*/ 6 h 15"/>
                <a:gd name="T14" fmla="*/ 2 w 6"/>
                <a:gd name="T15" fmla="*/ 6 h 15"/>
                <a:gd name="T16" fmla="*/ 2 w 6"/>
                <a:gd name="T17" fmla="*/ 7 h 15"/>
                <a:gd name="T18" fmla="*/ 3 w 6"/>
                <a:gd name="T19" fmla="*/ 7 h 15"/>
                <a:gd name="T20" fmla="*/ 3 w 6"/>
                <a:gd name="T21" fmla="*/ 8 h 15"/>
                <a:gd name="T22" fmla="*/ 3 w 6"/>
                <a:gd name="T23" fmla="*/ 8 h 15"/>
                <a:gd name="T24" fmla="*/ 3 w 6"/>
                <a:gd name="T25" fmla="*/ 8 h 15"/>
                <a:gd name="T26" fmla="*/ 4 w 6"/>
                <a:gd name="T27" fmla="*/ 9 h 15"/>
                <a:gd name="T28" fmla="*/ 4 w 6"/>
                <a:gd name="T29" fmla="*/ 10 h 15"/>
                <a:gd name="T30" fmla="*/ 5 w 6"/>
                <a:gd name="T31" fmla="*/ 11 h 15"/>
                <a:gd name="T32" fmla="*/ 5 w 6"/>
                <a:gd name="T33" fmla="*/ 11 h 15"/>
                <a:gd name="T34" fmla="*/ 5 w 6"/>
                <a:gd name="T35" fmla="*/ 12 h 15"/>
                <a:gd name="T36" fmla="*/ 5 w 6"/>
                <a:gd name="T37" fmla="*/ 13 h 15"/>
                <a:gd name="T38" fmla="*/ 5 w 6"/>
                <a:gd name="T39" fmla="*/ 13 h 15"/>
                <a:gd name="T40" fmla="*/ 5 w 6"/>
                <a:gd name="T41" fmla="*/ 14 h 15"/>
                <a:gd name="T42" fmla="*/ 5 w 6"/>
                <a:gd name="T43" fmla="*/ 13 h 15"/>
                <a:gd name="T44" fmla="*/ 5 w 6"/>
                <a:gd name="T45" fmla="*/ 13 h 15"/>
                <a:gd name="T46" fmla="*/ 5 w 6"/>
                <a:gd name="T47" fmla="*/ 13 h 15"/>
                <a:gd name="T48" fmla="*/ 4 w 6"/>
                <a:gd name="T49" fmla="*/ 13 h 15"/>
                <a:gd name="T50" fmla="*/ 4 w 6"/>
                <a:gd name="T51" fmla="*/ 12 h 15"/>
                <a:gd name="T52" fmla="*/ 3 w 6"/>
                <a:gd name="T53" fmla="*/ 11 h 15"/>
                <a:gd name="T54" fmla="*/ 3 w 6"/>
                <a:gd name="T55" fmla="*/ 11 h 15"/>
                <a:gd name="T56" fmla="*/ 2 w 6"/>
                <a:gd name="T57" fmla="*/ 11 h 15"/>
                <a:gd name="T58" fmla="*/ 2 w 6"/>
                <a:gd name="T59" fmla="*/ 10 h 15"/>
                <a:gd name="T60" fmla="*/ 2 w 6"/>
                <a:gd name="T61" fmla="*/ 9 h 15"/>
                <a:gd name="T62" fmla="*/ 1 w 6"/>
                <a:gd name="T63" fmla="*/ 8 h 15"/>
                <a:gd name="T64" fmla="*/ 1 w 6"/>
                <a:gd name="T65" fmla="*/ 8 h 15"/>
                <a:gd name="T66" fmla="*/ 1 w 6"/>
                <a:gd name="T67" fmla="*/ 7 h 15"/>
                <a:gd name="T68" fmla="*/ 0 w 6"/>
                <a:gd name="T69" fmla="*/ 6 h 15"/>
                <a:gd name="T70" fmla="*/ 0 w 6"/>
                <a:gd name="T71" fmla="*/ 6 h 15"/>
                <a:gd name="T72" fmla="*/ 0 w 6"/>
                <a:gd name="T73" fmla="*/ 5 h 15"/>
                <a:gd name="T74" fmla="*/ 0 w 6"/>
                <a:gd name="T75" fmla="*/ 4 h 15"/>
                <a:gd name="T76" fmla="*/ 0 w 6"/>
                <a:gd name="T77" fmla="*/ 4 h 15"/>
                <a:gd name="T78" fmla="*/ 0 w 6"/>
                <a:gd name="T79" fmla="*/ 3 h 15"/>
                <a:gd name="T80" fmla="*/ 0 w 6"/>
                <a:gd name="T81" fmla="*/ 2 h 15"/>
                <a:gd name="T82" fmla="*/ 0 w 6"/>
                <a:gd name="T83" fmla="*/ 1 h 15"/>
                <a:gd name="T84" fmla="*/ 0 w 6"/>
                <a:gd name="T85" fmla="*/ 1 h 15"/>
                <a:gd name="T86" fmla="*/ 0 w 6"/>
                <a:gd name="T87" fmla="*/ 0 h 15"/>
                <a:gd name="T88" fmla="*/ 0 w 6"/>
                <a:gd name="T89" fmla="*/ 0 h 15"/>
                <a:gd name="T90" fmla="*/ 1 w 6"/>
                <a:gd name="T91" fmla="*/ 1 h 15"/>
                <a:gd name="T92" fmla="*/ 1 w 6"/>
                <a:gd name="T93" fmla="*/ 1 h 15"/>
                <a:gd name="T94" fmla="*/ 1 w 6"/>
                <a:gd name="T9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15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" name="Freeform 635"/>
            <p:cNvSpPr>
              <a:spLocks/>
            </p:cNvSpPr>
            <p:nvPr/>
          </p:nvSpPr>
          <p:spPr bwMode="auto">
            <a:xfrm>
              <a:off x="871" y="3674"/>
              <a:ext cx="7" cy="15"/>
            </a:xfrm>
            <a:custGeom>
              <a:avLst/>
              <a:gdLst>
                <a:gd name="T0" fmla="*/ 2 w 7"/>
                <a:gd name="T1" fmla="*/ 2 h 15"/>
                <a:gd name="T2" fmla="*/ 2 w 7"/>
                <a:gd name="T3" fmla="*/ 3 h 15"/>
                <a:gd name="T4" fmla="*/ 2 w 7"/>
                <a:gd name="T5" fmla="*/ 4 h 15"/>
                <a:gd name="T6" fmla="*/ 2 w 7"/>
                <a:gd name="T7" fmla="*/ 4 h 15"/>
                <a:gd name="T8" fmla="*/ 2 w 7"/>
                <a:gd name="T9" fmla="*/ 5 h 15"/>
                <a:gd name="T10" fmla="*/ 2 w 7"/>
                <a:gd name="T11" fmla="*/ 6 h 15"/>
                <a:gd name="T12" fmla="*/ 3 w 7"/>
                <a:gd name="T13" fmla="*/ 6 h 15"/>
                <a:gd name="T14" fmla="*/ 3 w 7"/>
                <a:gd name="T15" fmla="*/ 7 h 15"/>
                <a:gd name="T16" fmla="*/ 3 w 7"/>
                <a:gd name="T17" fmla="*/ 8 h 15"/>
                <a:gd name="T18" fmla="*/ 4 w 7"/>
                <a:gd name="T19" fmla="*/ 8 h 15"/>
                <a:gd name="T20" fmla="*/ 4 w 7"/>
                <a:gd name="T21" fmla="*/ 8 h 15"/>
                <a:gd name="T22" fmla="*/ 4 w 7"/>
                <a:gd name="T23" fmla="*/ 9 h 15"/>
                <a:gd name="T24" fmla="*/ 5 w 7"/>
                <a:gd name="T25" fmla="*/ 10 h 15"/>
                <a:gd name="T26" fmla="*/ 5 w 7"/>
                <a:gd name="T27" fmla="*/ 11 h 15"/>
                <a:gd name="T28" fmla="*/ 6 w 7"/>
                <a:gd name="T29" fmla="*/ 11 h 15"/>
                <a:gd name="T30" fmla="*/ 6 w 7"/>
                <a:gd name="T31" fmla="*/ 12 h 15"/>
                <a:gd name="T32" fmla="*/ 6 w 7"/>
                <a:gd name="T33" fmla="*/ 13 h 15"/>
                <a:gd name="T34" fmla="*/ 6 w 7"/>
                <a:gd name="T35" fmla="*/ 13 h 15"/>
                <a:gd name="T36" fmla="*/ 6 w 7"/>
                <a:gd name="T37" fmla="*/ 14 h 15"/>
                <a:gd name="T38" fmla="*/ 6 w 7"/>
                <a:gd name="T39" fmla="*/ 14 h 15"/>
                <a:gd name="T40" fmla="*/ 5 w 7"/>
                <a:gd name="T41" fmla="*/ 14 h 15"/>
                <a:gd name="T42" fmla="*/ 5 w 7"/>
                <a:gd name="T43" fmla="*/ 13 h 15"/>
                <a:gd name="T44" fmla="*/ 5 w 7"/>
                <a:gd name="T45" fmla="*/ 13 h 15"/>
                <a:gd name="T46" fmla="*/ 5 w 7"/>
                <a:gd name="T47" fmla="*/ 13 h 15"/>
                <a:gd name="T48" fmla="*/ 4 w 7"/>
                <a:gd name="T49" fmla="*/ 13 h 15"/>
                <a:gd name="T50" fmla="*/ 4 w 7"/>
                <a:gd name="T51" fmla="*/ 12 h 15"/>
                <a:gd name="T52" fmla="*/ 4 w 7"/>
                <a:gd name="T53" fmla="*/ 12 h 15"/>
                <a:gd name="T54" fmla="*/ 3 w 7"/>
                <a:gd name="T55" fmla="*/ 11 h 15"/>
                <a:gd name="T56" fmla="*/ 3 w 7"/>
                <a:gd name="T57" fmla="*/ 11 h 15"/>
                <a:gd name="T58" fmla="*/ 3 w 7"/>
                <a:gd name="T59" fmla="*/ 10 h 15"/>
                <a:gd name="T60" fmla="*/ 2 w 7"/>
                <a:gd name="T61" fmla="*/ 9 h 15"/>
                <a:gd name="T62" fmla="*/ 2 w 7"/>
                <a:gd name="T63" fmla="*/ 8 h 15"/>
                <a:gd name="T64" fmla="*/ 1 w 7"/>
                <a:gd name="T65" fmla="*/ 8 h 15"/>
                <a:gd name="T66" fmla="*/ 1 w 7"/>
                <a:gd name="T67" fmla="*/ 7 h 15"/>
                <a:gd name="T68" fmla="*/ 1 w 7"/>
                <a:gd name="T69" fmla="*/ 6 h 15"/>
                <a:gd name="T70" fmla="*/ 1 w 7"/>
                <a:gd name="T71" fmla="*/ 5 h 15"/>
                <a:gd name="T72" fmla="*/ 1 w 7"/>
                <a:gd name="T73" fmla="*/ 4 h 15"/>
                <a:gd name="T74" fmla="*/ 1 w 7"/>
                <a:gd name="T75" fmla="*/ 4 h 15"/>
                <a:gd name="T76" fmla="*/ 1 w 7"/>
                <a:gd name="T77" fmla="*/ 3 h 15"/>
                <a:gd name="T78" fmla="*/ 0 w 7"/>
                <a:gd name="T79" fmla="*/ 2 h 15"/>
                <a:gd name="T80" fmla="*/ 1 w 7"/>
                <a:gd name="T81" fmla="*/ 1 h 15"/>
                <a:gd name="T82" fmla="*/ 1 w 7"/>
                <a:gd name="T83" fmla="*/ 1 h 15"/>
                <a:gd name="T84" fmla="*/ 1 w 7"/>
                <a:gd name="T85" fmla="*/ 0 h 15"/>
                <a:gd name="T86" fmla="*/ 1 w 7"/>
                <a:gd name="T87" fmla="*/ 0 h 15"/>
                <a:gd name="T88" fmla="*/ 1 w 7"/>
                <a:gd name="T89" fmla="*/ 1 h 15"/>
                <a:gd name="T90" fmla="*/ 1 w 7"/>
                <a:gd name="T91" fmla="*/ 1 h 15"/>
                <a:gd name="T92" fmla="*/ 2 w 7"/>
                <a:gd name="T9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15">
                  <a:moveTo>
                    <a:pt x="2" y="2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" name="Freeform 636"/>
            <p:cNvSpPr>
              <a:spLocks/>
            </p:cNvSpPr>
            <p:nvPr/>
          </p:nvSpPr>
          <p:spPr bwMode="auto">
            <a:xfrm>
              <a:off x="915" y="3554"/>
              <a:ext cx="9" cy="13"/>
            </a:xfrm>
            <a:custGeom>
              <a:avLst/>
              <a:gdLst>
                <a:gd name="T0" fmla="*/ 1 w 9"/>
                <a:gd name="T1" fmla="*/ 1 h 13"/>
                <a:gd name="T2" fmla="*/ 1 w 9"/>
                <a:gd name="T3" fmla="*/ 2 h 13"/>
                <a:gd name="T4" fmla="*/ 2 w 9"/>
                <a:gd name="T5" fmla="*/ 2 h 13"/>
                <a:gd name="T6" fmla="*/ 2 w 9"/>
                <a:gd name="T7" fmla="*/ 3 h 13"/>
                <a:gd name="T8" fmla="*/ 2 w 9"/>
                <a:gd name="T9" fmla="*/ 3 h 13"/>
                <a:gd name="T10" fmla="*/ 2 w 9"/>
                <a:gd name="T11" fmla="*/ 4 h 13"/>
                <a:gd name="T12" fmla="*/ 3 w 9"/>
                <a:gd name="T13" fmla="*/ 5 h 13"/>
                <a:gd name="T14" fmla="*/ 3 w 9"/>
                <a:gd name="T15" fmla="*/ 5 h 13"/>
                <a:gd name="T16" fmla="*/ 3 w 9"/>
                <a:gd name="T17" fmla="*/ 6 h 13"/>
                <a:gd name="T18" fmla="*/ 4 w 9"/>
                <a:gd name="T19" fmla="*/ 7 h 13"/>
                <a:gd name="T20" fmla="*/ 5 w 9"/>
                <a:gd name="T21" fmla="*/ 7 h 13"/>
                <a:gd name="T22" fmla="*/ 5 w 9"/>
                <a:gd name="T23" fmla="*/ 7 h 13"/>
                <a:gd name="T24" fmla="*/ 6 w 9"/>
                <a:gd name="T25" fmla="*/ 8 h 13"/>
                <a:gd name="T26" fmla="*/ 6 w 9"/>
                <a:gd name="T27" fmla="*/ 9 h 13"/>
                <a:gd name="T28" fmla="*/ 6 w 9"/>
                <a:gd name="T29" fmla="*/ 9 h 13"/>
                <a:gd name="T30" fmla="*/ 7 w 9"/>
                <a:gd name="T31" fmla="*/ 9 h 13"/>
                <a:gd name="T32" fmla="*/ 7 w 9"/>
                <a:gd name="T33" fmla="*/ 9 h 13"/>
                <a:gd name="T34" fmla="*/ 7 w 9"/>
                <a:gd name="T35" fmla="*/ 10 h 13"/>
                <a:gd name="T36" fmla="*/ 8 w 9"/>
                <a:gd name="T37" fmla="*/ 10 h 13"/>
                <a:gd name="T38" fmla="*/ 8 w 9"/>
                <a:gd name="T39" fmla="*/ 11 h 13"/>
                <a:gd name="T40" fmla="*/ 8 w 9"/>
                <a:gd name="T41" fmla="*/ 11 h 13"/>
                <a:gd name="T42" fmla="*/ 7 w 9"/>
                <a:gd name="T43" fmla="*/ 11 h 13"/>
                <a:gd name="T44" fmla="*/ 7 w 9"/>
                <a:gd name="T45" fmla="*/ 12 h 13"/>
                <a:gd name="T46" fmla="*/ 7 w 9"/>
                <a:gd name="T47" fmla="*/ 11 h 13"/>
                <a:gd name="T48" fmla="*/ 7 w 9"/>
                <a:gd name="T49" fmla="*/ 11 h 13"/>
                <a:gd name="T50" fmla="*/ 6 w 9"/>
                <a:gd name="T51" fmla="*/ 11 h 13"/>
                <a:gd name="T52" fmla="*/ 6 w 9"/>
                <a:gd name="T53" fmla="*/ 10 h 13"/>
                <a:gd name="T54" fmla="*/ 5 w 9"/>
                <a:gd name="T55" fmla="*/ 9 h 13"/>
                <a:gd name="T56" fmla="*/ 4 w 9"/>
                <a:gd name="T57" fmla="*/ 9 h 13"/>
                <a:gd name="T58" fmla="*/ 3 w 9"/>
                <a:gd name="T59" fmla="*/ 8 h 13"/>
                <a:gd name="T60" fmla="*/ 3 w 9"/>
                <a:gd name="T61" fmla="*/ 7 h 13"/>
                <a:gd name="T62" fmla="*/ 2 w 9"/>
                <a:gd name="T63" fmla="*/ 7 h 13"/>
                <a:gd name="T64" fmla="*/ 2 w 9"/>
                <a:gd name="T65" fmla="*/ 6 h 13"/>
                <a:gd name="T66" fmla="*/ 2 w 9"/>
                <a:gd name="T67" fmla="*/ 5 h 13"/>
                <a:gd name="T68" fmla="*/ 1 w 9"/>
                <a:gd name="T69" fmla="*/ 5 h 13"/>
                <a:gd name="T70" fmla="*/ 1 w 9"/>
                <a:gd name="T71" fmla="*/ 4 h 13"/>
                <a:gd name="T72" fmla="*/ 0 w 9"/>
                <a:gd name="T73" fmla="*/ 3 h 13"/>
                <a:gd name="T74" fmla="*/ 0 w 9"/>
                <a:gd name="T75" fmla="*/ 3 h 13"/>
                <a:gd name="T76" fmla="*/ 0 w 9"/>
                <a:gd name="T77" fmla="*/ 2 h 13"/>
                <a:gd name="T78" fmla="*/ 0 w 9"/>
                <a:gd name="T79" fmla="*/ 1 h 13"/>
                <a:gd name="T80" fmla="*/ 0 w 9"/>
                <a:gd name="T81" fmla="*/ 1 h 13"/>
                <a:gd name="T82" fmla="*/ 1 w 9"/>
                <a:gd name="T83" fmla="*/ 0 h 13"/>
                <a:gd name="T84" fmla="*/ 1 w 9"/>
                <a:gd name="T85" fmla="*/ 1 h 13"/>
                <a:gd name="T86" fmla="*/ 1 w 9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3">
                  <a:moveTo>
                    <a:pt x="1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" name="Freeform 637"/>
            <p:cNvSpPr>
              <a:spLocks/>
            </p:cNvSpPr>
            <p:nvPr/>
          </p:nvSpPr>
          <p:spPr bwMode="auto">
            <a:xfrm>
              <a:off x="912" y="3563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2 h 13"/>
                <a:gd name="T4" fmla="*/ 2 w 10"/>
                <a:gd name="T5" fmla="*/ 3 h 13"/>
                <a:gd name="T6" fmla="*/ 2 w 10"/>
                <a:gd name="T7" fmla="*/ 3 h 13"/>
                <a:gd name="T8" fmla="*/ 2 w 10"/>
                <a:gd name="T9" fmla="*/ 4 h 13"/>
                <a:gd name="T10" fmla="*/ 3 w 10"/>
                <a:gd name="T11" fmla="*/ 5 h 13"/>
                <a:gd name="T12" fmla="*/ 4 w 10"/>
                <a:gd name="T13" fmla="*/ 5 h 13"/>
                <a:gd name="T14" fmla="*/ 4 w 10"/>
                <a:gd name="T15" fmla="*/ 6 h 13"/>
                <a:gd name="T16" fmla="*/ 4 w 10"/>
                <a:gd name="T17" fmla="*/ 7 h 13"/>
                <a:gd name="T18" fmla="*/ 5 w 10"/>
                <a:gd name="T19" fmla="*/ 7 h 13"/>
                <a:gd name="T20" fmla="*/ 5 w 10"/>
                <a:gd name="T21" fmla="*/ 8 h 13"/>
                <a:gd name="T22" fmla="*/ 6 w 10"/>
                <a:gd name="T23" fmla="*/ 9 h 13"/>
                <a:gd name="T24" fmla="*/ 7 w 10"/>
                <a:gd name="T25" fmla="*/ 9 h 13"/>
                <a:gd name="T26" fmla="*/ 7 w 10"/>
                <a:gd name="T27" fmla="*/ 10 h 13"/>
                <a:gd name="T28" fmla="*/ 8 w 10"/>
                <a:gd name="T29" fmla="*/ 10 h 13"/>
                <a:gd name="T30" fmla="*/ 8 w 10"/>
                <a:gd name="T31" fmla="*/ 10 h 13"/>
                <a:gd name="T32" fmla="*/ 8 w 10"/>
                <a:gd name="T33" fmla="*/ 11 h 13"/>
                <a:gd name="T34" fmla="*/ 9 w 10"/>
                <a:gd name="T35" fmla="*/ 11 h 13"/>
                <a:gd name="T36" fmla="*/ 9 w 10"/>
                <a:gd name="T37" fmla="*/ 11 h 13"/>
                <a:gd name="T38" fmla="*/ 8 w 10"/>
                <a:gd name="T39" fmla="*/ 12 h 13"/>
                <a:gd name="T40" fmla="*/ 8 w 10"/>
                <a:gd name="T41" fmla="*/ 12 h 13"/>
                <a:gd name="T42" fmla="*/ 7 w 10"/>
                <a:gd name="T43" fmla="*/ 11 h 13"/>
                <a:gd name="T44" fmla="*/ 7 w 10"/>
                <a:gd name="T45" fmla="*/ 11 h 13"/>
                <a:gd name="T46" fmla="*/ 6 w 10"/>
                <a:gd name="T47" fmla="*/ 11 h 13"/>
                <a:gd name="T48" fmla="*/ 5 w 10"/>
                <a:gd name="T49" fmla="*/ 10 h 13"/>
                <a:gd name="T50" fmla="*/ 5 w 10"/>
                <a:gd name="T51" fmla="*/ 9 h 13"/>
                <a:gd name="T52" fmla="*/ 4 w 10"/>
                <a:gd name="T53" fmla="*/ 9 h 13"/>
                <a:gd name="T54" fmla="*/ 4 w 10"/>
                <a:gd name="T55" fmla="*/ 8 h 13"/>
                <a:gd name="T56" fmla="*/ 3 w 10"/>
                <a:gd name="T57" fmla="*/ 7 h 13"/>
                <a:gd name="T58" fmla="*/ 2 w 10"/>
                <a:gd name="T59" fmla="*/ 7 h 13"/>
                <a:gd name="T60" fmla="*/ 2 w 10"/>
                <a:gd name="T61" fmla="*/ 6 h 13"/>
                <a:gd name="T62" fmla="*/ 1 w 10"/>
                <a:gd name="T63" fmla="*/ 5 h 13"/>
                <a:gd name="T64" fmla="*/ 1 w 10"/>
                <a:gd name="T65" fmla="*/ 5 h 13"/>
                <a:gd name="T66" fmla="*/ 1 w 10"/>
                <a:gd name="T67" fmla="*/ 4 h 13"/>
                <a:gd name="T68" fmla="*/ 1 w 10"/>
                <a:gd name="T69" fmla="*/ 3 h 13"/>
                <a:gd name="T70" fmla="*/ 1 w 10"/>
                <a:gd name="T71" fmla="*/ 3 h 13"/>
                <a:gd name="T72" fmla="*/ 0 w 10"/>
                <a:gd name="T73" fmla="*/ 2 h 13"/>
                <a:gd name="T74" fmla="*/ 0 w 10"/>
                <a:gd name="T75" fmla="*/ 1 h 13"/>
                <a:gd name="T76" fmla="*/ 0 w 10"/>
                <a:gd name="T77" fmla="*/ 1 h 13"/>
                <a:gd name="T78" fmla="*/ 0 w 10"/>
                <a:gd name="T79" fmla="*/ 0 h 13"/>
                <a:gd name="T80" fmla="*/ 1 w 10"/>
                <a:gd name="T81" fmla="*/ 0 h 13"/>
                <a:gd name="T82" fmla="*/ 1 w 10"/>
                <a:gd name="T83" fmla="*/ 1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" name="Freeform 638"/>
            <p:cNvSpPr>
              <a:spLocks/>
            </p:cNvSpPr>
            <p:nvPr/>
          </p:nvSpPr>
          <p:spPr bwMode="auto">
            <a:xfrm>
              <a:off x="908" y="3576"/>
              <a:ext cx="9" cy="10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1 w 9"/>
                <a:gd name="T5" fmla="*/ 2 h 10"/>
                <a:gd name="T6" fmla="*/ 2 w 9"/>
                <a:gd name="T7" fmla="*/ 2 h 10"/>
                <a:gd name="T8" fmla="*/ 2 w 9"/>
                <a:gd name="T9" fmla="*/ 3 h 10"/>
                <a:gd name="T10" fmla="*/ 2 w 9"/>
                <a:gd name="T11" fmla="*/ 4 h 10"/>
                <a:gd name="T12" fmla="*/ 3 w 9"/>
                <a:gd name="T13" fmla="*/ 4 h 10"/>
                <a:gd name="T14" fmla="*/ 3 w 9"/>
                <a:gd name="T15" fmla="*/ 4 h 10"/>
                <a:gd name="T16" fmla="*/ 3 w 9"/>
                <a:gd name="T17" fmla="*/ 5 h 10"/>
                <a:gd name="T18" fmla="*/ 4 w 9"/>
                <a:gd name="T19" fmla="*/ 5 h 10"/>
                <a:gd name="T20" fmla="*/ 5 w 9"/>
                <a:gd name="T21" fmla="*/ 5 h 10"/>
                <a:gd name="T22" fmla="*/ 5 w 9"/>
                <a:gd name="T23" fmla="*/ 6 h 10"/>
                <a:gd name="T24" fmla="*/ 5 w 9"/>
                <a:gd name="T25" fmla="*/ 6 h 10"/>
                <a:gd name="T26" fmla="*/ 6 w 9"/>
                <a:gd name="T27" fmla="*/ 6 h 10"/>
                <a:gd name="T28" fmla="*/ 6 w 9"/>
                <a:gd name="T29" fmla="*/ 7 h 10"/>
                <a:gd name="T30" fmla="*/ 6 w 9"/>
                <a:gd name="T31" fmla="*/ 7 h 10"/>
                <a:gd name="T32" fmla="*/ 7 w 9"/>
                <a:gd name="T33" fmla="*/ 7 h 10"/>
                <a:gd name="T34" fmla="*/ 7 w 9"/>
                <a:gd name="T35" fmla="*/ 7 h 10"/>
                <a:gd name="T36" fmla="*/ 7 w 9"/>
                <a:gd name="T37" fmla="*/ 7 h 10"/>
                <a:gd name="T38" fmla="*/ 7 w 9"/>
                <a:gd name="T39" fmla="*/ 8 h 10"/>
                <a:gd name="T40" fmla="*/ 8 w 9"/>
                <a:gd name="T41" fmla="*/ 8 h 10"/>
                <a:gd name="T42" fmla="*/ 8 w 9"/>
                <a:gd name="T43" fmla="*/ 8 h 10"/>
                <a:gd name="T44" fmla="*/ 7 w 9"/>
                <a:gd name="T45" fmla="*/ 8 h 10"/>
                <a:gd name="T46" fmla="*/ 7 w 9"/>
                <a:gd name="T47" fmla="*/ 9 h 10"/>
                <a:gd name="T48" fmla="*/ 7 w 9"/>
                <a:gd name="T49" fmla="*/ 8 h 10"/>
                <a:gd name="T50" fmla="*/ 6 w 9"/>
                <a:gd name="T51" fmla="*/ 8 h 10"/>
                <a:gd name="T52" fmla="*/ 6 w 9"/>
                <a:gd name="T53" fmla="*/ 8 h 10"/>
                <a:gd name="T54" fmla="*/ 5 w 9"/>
                <a:gd name="T55" fmla="*/ 8 h 10"/>
                <a:gd name="T56" fmla="*/ 5 w 9"/>
                <a:gd name="T57" fmla="*/ 7 h 10"/>
                <a:gd name="T58" fmla="*/ 4 w 9"/>
                <a:gd name="T59" fmla="*/ 7 h 10"/>
                <a:gd name="T60" fmla="*/ 3 w 9"/>
                <a:gd name="T61" fmla="*/ 7 h 10"/>
                <a:gd name="T62" fmla="*/ 3 w 9"/>
                <a:gd name="T63" fmla="*/ 6 h 10"/>
                <a:gd name="T64" fmla="*/ 2 w 9"/>
                <a:gd name="T65" fmla="*/ 6 h 10"/>
                <a:gd name="T66" fmla="*/ 2 w 9"/>
                <a:gd name="T67" fmla="*/ 5 h 10"/>
                <a:gd name="T68" fmla="*/ 1 w 9"/>
                <a:gd name="T69" fmla="*/ 5 h 10"/>
                <a:gd name="T70" fmla="*/ 1 w 9"/>
                <a:gd name="T71" fmla="*/ 4 h 10"/>
                <a:gd name="T72" fmla="*/ 1 w 9"/>
                <a:gd name="T73" fmla="*/ 4 h 10"/>
                <a:gd name="T74" fmla="*/ 0 w 9"/>
                <a:gd name="T75" fmla="*/ 3 h 10"/>
                <a:gd name="T76" fmla="*/ 0 w 9"/>
                <a:gd name="T77" fmla="*/ 2 h 10"/>
                <a:gd name="T78" fmla="*/ 0 w 9"/>
                <a:gd name="T79" fmla="*/ 2 h 10"/>
                <a:gd name="T80" fmla="*/ 0 w 9"/>
                <a:gd name="T81" fmla="*/ 1 h 10"/>
                <a:gd name="T82" fmla="*/ 0 w 9"/>
                <a:gd name="T83" fmla="*/ 1 h 10"/>
                <a:gd name="T84" fmla="*/ 0 w 9"/>
                <a:gd name="T85" fmla="*/ 0 h 10"/>
                <a:gd name="T86" fmla="*/ 1 w 9"/>
                <a:gd name="T87" fmla="*/ 0 h 10"/>
                <a:gd name="T88" fmla="*/ 1 w 9"/>
                <a:gd name="T89" fmla="*/ 1 h 10"/>
                <a:gd name="T90" fmla="*/ 1 w 9"/>
                <a:gd name="T9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" name="Freeform 639"/>
            <p:cNvSpPr>
              <a:spLocks/>
            </p:cNvSpPr>
            <p:nvPr/>
          </p:nvSpPr>
          <p:spPr bwMode="auto">
            <a:xfrm>
              <a:off x="904" y="3584"/>
              <a:ext cx="8" cy="10"/>
            </a:xfrm>
            <a:custGeom>
              <a:avLst/>
              <a:gdLst>
                <a:gd name="T0" fmla="*/ 1 w 8"/>
                <a:gd name="T1" fmla="*/ 1 h 10"/>
                <a:gd name="T2" fmla="*/ 1 w 8"/>
                <a:gd name="T3" fmla="*/ 2 h 10"/>
                <a:gd name="T4" fmla="*/ 2 w 8"/>
                <a:gd name="T5" fmla="*/ 2 h 10"/>
                <a:gd name="T6" fmla="*/ 2 w 8"/>
                <a:gd name="T7" fmla="*/ 2 h 10"/>
                <a:gd name="T8" fmla="*/ 2 w 8"/>
                <a:gd name="T9" fmla="*/ 3 h 10"/>
                <a:gd name="T10" fmla="*/ 2 w 8"/>
                <a:gd name="T11" fmla="*/ 3 h 10"/>
                <a:gd name="T12" fmla="*/ 2 w 8"/>
                <a:gd name="T13" fmla="*/ 4 h 10"/>
                <a:gd name="T14" fmla="*/ 3 w 8"/>
                <a:gd name="T15" fmla="*/ 4 h 10"/>
                <a:gd name="T16" fmla="*/ 3 w 8"/>
                <a:gd name="T17" fmla="*/ 5 h 10"/>
                <a:gd name="T18" fmla="*/ 3 w 8"/>
                <a:gd name="T19" fmla="*/ 5 h 10"/>
                <a:gd name="T20" fmla="*/ 4 w 8"/>
                <a:gd name="T21" fmla="*/ 5 h 10"/>
                <a:gd name="T22" fmla="*/ 4 w 8"/>
                <a:gd name="T23" fmla="*/ 6 h 10"/>
                <a:gd name="T24" fmla="*/ 4 w 8"/>
                <a:gd name="T25" fmla="*/ 6 h 10"/>
                <a:gd name="T26" fmla="*/ 5 w 8"/>
                <a:gd name="T27" fmla="*/ 7 h 10"/>
                <a:gd name="T28" fmla="*/ 5 w 8"/>
                <a:gd name="T29" fmla="*/ 7 h 10"/>
                <a:gd name="T30" fmla="*/ 6 w 8"/>
                <a:gd name="T31" fmla="*/ 7 h 10"/>
                <a:gd name="T32" fmla="*/ 6 w 8"/>
                <a:gd name="T33" fmla="*/ 7 h 10"/>
                <a:gd name="T34" fmla="*/ 6 w 8"/>
                <a:gd name="T35" fmla="*/ 7 h 10"/>
                <a:gd name="T36" fmla="*/ 6 w 8"/>
                <a:gd name="T37" fmla="*/ 8 h 10"/>
                <a:gd name="T38" fmla="*/ 7 w 8"/>
                <a:gd name="T39" fmla="*/ 8 h 10"/>
                <a:gd name="T40" fmla="*/ 7 w 8"/>
                <a:gd name="T41" fmla="*/ 8 h 10"/>
                <a:gd name="T42" fmla="*/ 7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5 w 8"/>
                <a:gd name="T49" fmla="*/ 8 h 10"/>
                <a:gd name="T50" fmla="*/ 5 w 8"/>
                <a:gd name="T51" fmla="*/ 8 h 10"/>
                <a:gd name="T52" fmla="*/ 4 w 8"/>
                <a:gd name="T53" fmla="*/ 8 h 10"/>
                <a:gd name="T54" fmla="*/ 4 w 8"/>
                <a:gd name="T55" fmla="*/ 7 h 10"/>
                <a:gd name="T56" fmla="*/ 3 w 8"/>
                <a:gd name="T57" fmla="*/ 7 h 10"/>
                <a:gd name="T58" fmla="*/ 3 w 8"/>
                <a:gd name="T59" fmla="*/ 7 h 10"/>
                <a:gd name="T60" fmla="*/ 3 w 8"/>
                <a:gd name="T61" fmla="*/ 6 h 10"/>
                <a:gd name="T62" fmla="*/ 2 w 8"/>
                <a:gd name="T63" fmla="*/ 6 h 10"/>
                <a:gd name="T64" fmla="*/ 2 w 8"/>
                <a:gd name="T65" fmla="*/ 5 h 10"/>
                <a:gd name="T66" fmla="*/ 1 w 8"/>
                <a:gd name="T67" fmla="*/ 5 h 10"/>
                <a:gd name="T68" fmla="*/ 1 w 8"/>
                <a:gd name="T69" fmla="*/ 4 h 10"/>
                <a:gd name="T70" fmla="*/ 1 w 8"/>
                <a:gd name="T71" fmla="*/ 4 h 10"/>
                <a:gd name="T72" fmla="*/ 0 w 8"/>
                <a:gd name="T73" fmla="*/ 3 h 10"/>
                <a:gd name="T74" fmla="*/ 0 w 8"/>
                <a:gd name="T75" fmla="*/ 2 h 10"/>
                <a:gd name="T76" fmla="*/ 0 w 8"/>
                <a:gd name="T77" fmla="*/ 2 h 10"/>
                <a:gd name="T78" fmla="*/ 0 w 8"/>
                <a:gd name="T79" fmla="*/ 1 h 10"/>
                <a:gd name="T80" fmla="*/ 0 w 8"/>
                <a:gd name="T81" fmla="*/ 1 h 10"/>
                <a:gd name="T82" fmla="*/ 1 w 8"/>
                <a:gd name="T83" fmla="*/ 1 h 10"/>
                <a:gd name="T84" fmla="*/ 1 w 8"/>
                <a:gd name="T85" fmla="*/ 0 h 10"/>
                <a:gd name="T86" fmla="*/ 1 w 8"/>
                <a:gd name="T87" fmla="*/ 1 h 10"/>
                <a:gd name="T88" fmla="*/ 1 w 8"/>
                <a:gd name="T8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" name="Freeform 640"/>
            <p:cNvSpPr>
              <a:spLocks/>
            </p:cNvSpPr>
            <p:nvPr/>
          </p:nvSpPr>
          <p:spPr bwMode="auto">
            <a:xfrm>
              <a:off x="900" y="3591"/>
              <a:ext cx="7" cy="8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2 h 8"/>
                <a:gd name="T6" fmla="*/ 2 w 7"/>
                <a:gd name="T7" fmla="*/ 2 h 8"/>
                <a:gd name="T8" fmla="*/ 2 w 7"/>
                <a:gd name="T9" fmla="*/ 2 h 8"/>
                <a:gd name="T10" fmla="*/ 2 w 7"/>
                <a:gd name="T11" fmla="*/ 3 h 8"/>
                <a:gd name="T12" fmla="*/ 2 w 7"/>
                <a:gd name="T13" fmla="*/ 3 h 8"/>
                <a:gd name="T14" fmla="*/ 3 w 7"/>
                <a:gd name="T15" fmla="*/ 3 h 8"/>
                <a:gd name="T16" fmla="*/ 3 w 7"/>
                <a:gd name="T17" fmla="*/ 4 h 8"/>
                <a:gd name="T18" fmla="*/ 3 w 7"/>
                <a:gd name="T19" fmla="*/ 4 h 8"/>
                <a:gd name="T20" fmla="*/ 3 w 7"/>
                <a:gd name="T21" fmla="*/ 4 h 8"/>
                <a:gd name="T22" fmla="*/ 4 w 7"/>
                <a:gd name="T23" fmla="*/ 5 h 8"/>
                <a:gd name="T24" fmla="*/ 4 w 7"/>
                <a:gd name="T25" fmla="*/ 5 h 8"/>
                <a:gd name="T26" fmla="*/ 4 w 7"/>
                <a:gd name="T27" fmla="*/ 5 h 8"/>
                <a:gd name="T28" fmla="*/ 5 w 7"/>
                <a:gd name="T29" fmla="*/ 5 h 8"/>
                <a:gd name="T30" fmla="*/ 5 w 7"/>
                <a:gd name="T31" fmla="*/ 6 h 8"/>
                <a:gd name="T32" fmla="*/ 6 w 7"/>
                <a:gd name="T33" fmla="*/ 6 h 8"/>
                <a:gd name="T34" fmla="*/ 6 w 7"/>
                <a:gd name="T35" fmla="*/ 6 h 8"/>
                <a:gd name="T36" fmla="*/ 6 w 7"/>
                <a:gd name="T37" fmla="*/ 6 h 8"/>
                <a:gd name="T38" fmla="*/ 6 w 7"/>
                <a:gd name="T39" fmla="*/ 7 h 8"/>
                <a:gd name="T40" fmla="*/ 6 w 7"/>
                <a:gd name="T41" fmla="*/ 7 h 8"/>
                <a:gd name="T42" fmla="*/ 5 w 7"/>
                <a:gd name="T43" fmla="*/ 7 h 8"/>
                <a:gd name="T44" fmla="*/ 5 w 7"/>
                <a:gd name="T45" fmla="*/ 7 h 8"/>
                <a:gd name="T46" fmla="*/ 4 w 7"/>
                <a:gd name="T47" fmla="*/ 6 h 8"/>
                <a:gd name="T48" fmla="*/ 4 w 7"/>
                <a:gd name="T49" fmla="*/ 6 h 8"/>
                <a:gd name="T50" fmla="*/ 3 w 7"/>
                <a:gd name="T51" fmla="*/ 6 h 8"/>
                <a:gd name="T52" fmla="*/ 3 w 7"/>
                <a:gd name="T53" fmla="*/ 5 h 8"/>
                <a:gd name="T54" fmla="*/ 2 w 7"/>
                <a:gd name="T55" fmla="*/ 5 h 8"/>
                <a:gd name="T56" fmla="*/ 2 w 7"/>
                <a:gd name="T57" fmla="*/ 5 h 8"/>
                <a:gd name="T58" fmla="*/ 1 w 7"/>
                <a:gd name="T59" fmla="*/ 4 h 8"/>
                <a:gd name="T60" fmla="*/ 1 w 7"/>
                <a:gd name="T61" fmla="*/ 4 h 8"/>
                <a:gd name="T62" fmla="*/ 1 w 7"/>
                <a:gd name="T63" fmla="*/ 3 h 8"/>
                <a:gd name="T64" fmla="*/ 0 w 7"/>
                <a:gd name="T65" fmla="*/ 3 h 8"/>
                <a:gd name="T66" fmla="*/ 0 w 7"/>
                <a:gd name="T67" fmla="*/ 2 h 8"/>
                <a:gd name="T68" fmla="*/ 0 w 7"/>
                <a:gd name="T69" fmla="*/ 2 h 8"/>
                <a:gd name="T70" fmla="*/ 0 w 7"/>
                <a:gd name="T71" fmla="*/ 1 h 8"/>
                <a:gd name="T72" fmla="*/ 0 w 7"/>
                <a:gd name="T73" fmla="*/ 1 h 8"/>
                <a:gd name="T74" fmla="*/ 0 w 7"/>
                <a:gd name="T75" fmla="*/ 0 h 8"/>
                <a:gd name="T76" fmla="*/ 1 w 7"/>
                <a:gd name="T77" fmla="*/ 0 h 8"/>
                <a:gd name="T78" fmla="*/ 1 w 7"/>
                <a:gd name="T7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" name="Freeform 641"/>
            <p:cNvSpPr>
              <a:spLocks/>
            </p:cNvSpPr>
            <p:nvPr/>
          </p:nvSpPr>
          <p:spPr bwMode="auto">
            <a:xfrm>
              <a:off x="896" y="3600"/>
              <a:ext cx="7" cy="8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2 h 8"/>
                <a:gd name="T6" fmla="*/ 1 w 7"/>
                <a:gd name="T7" fmla="*/ 2 h 8"/>
                <a:gd name="T8" fmla="*/ 2 w 7"/>
                <a:gd name="T9" fmla="*/ 2 h 8"/>
                <a:gd name="T10" fmla="*/ 2 w 7"/>
                <a:gd name="T11" fmla="*/ 3 h 8"/>
                <a:gd name="T12" fmla="*/ 2 w 7"/>
                <a:gd name="T13" fmla="*/ 3 h 8"/>
                <a:gd name="T14" fmla="*/ 3 w 7"/>
                <a:gd name="T15" fmla="*/ 3 h 8"/>
                <a:gd name="T16" fmla="*/ 3 w 7"/>
                <a:gd name="T17" fmla="*/ 4 h 8"/>
                <a:gd name="T18" fmla="*/ 3 w 7"/>
                <a:gd name="T19" fmla="*/ 4 h 8"/>
                <a:gd name="T20" fmla="*/ 3 w 7"/>
                <a:gd name="T21" fmla="*/ 4 h 8"/>
                <a:gd name="T22" fmla="*/ 4 w 7"/>
                <a:gd name="T23" fmla="*/ 4 h 8"/>
                <a:gd name="T24" fmla="*/ 4 w 7"/>
                <a:gd name="T25" fmla="*/ 5 h 8"/>
                <a:gd name="T26" fmla="*/ 5 w 7"/>
                <a:gd name="T27" fmla="*/ 5 h 8"/>
                <a:gd name="T28" fmla="*/ 5 w 7"/>
                <a:gd name="T29" fmla="*/ 5 h 8"/>
                <a:gd name="T30" fmla="*/ 6 w 7"/>
                <a:gd name="T31" fmla="*/ 5 h 8"/>
                <a:gd name="T32" fmla="*/ 6 w 7"/>
                <a:gd name="T33" fmla="*/ 6 h 8"/>
                <a:gd name="T34" fmla="*/ 6 w 7"/>
                <a:gd name="T35" fmla="*/ 6 h 8"/>
                <a:gd name="T36" fmla="*/ 6 w 7"/>
                <a:gd name="T37" fmla="*/ 6 h 8"/>
                <a:gd name="T38" fmla="*/ 6 w 7"/>
                <a:gd name="T39" fmla="*/ 7 h 8"/>
                <a:gd name="T40" fmla="*/ 5 w 7"/>
                <a:gd name="T41" fmla="*/ 7 h 8"/>
                <a:gd name="T42" fmla="*/ 5 w 7"/>
                <a:gd name="T43" fmla="*/ 7 h 8"/>
                <a:gd name="T44" fmla="*/ 4 w 7"/>
                <a:gd name="T45" fmla="*/ 6 h 8"/>
                <a:gd name="T46" fmla="*/ 4 w 7"/>
                <a:gd name="T47" fmla="*/ 6 h 8"/>
                <a:gd name="T48" fmla="*/ 4 w 7"/>
                <a:gd name="T49" fmla="*/ 6 h 8"/>
                <a:gd name="T50" fmla="*/ 3 w 7"/>
                <a:gd name="T51" fmla="*/ 6 h 8"/>
                <a:gd name="T52" fmla="*/ 3 w 7"/>
                <a:gd name="T53" fmla="*/ 5 h 8"/>
                <a:gd name="T54" fmla="*/ 2 w 7"/>
                <a:gd name="T55" fmla="*/ 5 h 8"/>
                <a:gd name="T56" fmla="*/ 2 w 7"/>
                <a:gd name="T57" fmla="*/ 5 h 8"/>
                <a:gd name="T58" fmla="*/ 2 w 7"/>
                <a:gd name="T59" fmla="*/ 4 h 8"/>
                <a:gd name="T60" fmla="*/ 1 w 7"/>
                <a:gd name="T61" fmla="*/ 4 h 8"/>
                <a:gd name="T62" fmla="*/ 1 w 7"/>
                <a:gd name="T63" fmla="*/ 4 h 8"/>
                <a:gd name="T64" fmla="*/ 1 w 7"/>
                <a:gd name="T65" fmla="*/ 3 h 8"/>
                <a:gd name="T66" fmla="*/ 1 w 7"/>
                <a:gd name="T67" fmla="*/ 3 h 8"/>
                <a:gd name="T68" fmla="*/ 0 w 7"/>
                <a:gd name="T69" fmla="*/ 2 h 8"/>
                <a:gd name="T70" fmla="*/ 0 w 7"/>
                <a:gd name="T71" fmla="*/ 2 h 8"/>
                <a:gd name="T72" fmla="*/ 0 w 7"/>
                <a:gd name="T73" fmla="*/ 1 h 8"/>
                <a:gd name="T74" fmla="*/ 0 w 7"/>
                <a:gd name="T75" fmla="*/ 1 h 8"/>
                <a:gd name="T76" fmla="*/ 0 w 7"/>
                <a:gd name="T77" fmla="*/ 0 h 8"/>
                <a:gd name="T78" fmla="*/ 1 w 7"/>
                <a:gd name="T79" fmla="*/ 0 h 8"/>
                <a:gd name="T80" fmla="*/ 1 w 7"/>
                <a:gd name="T81" fmla="*/ 1 h 8"/>
                <a:gd name="T82" fmla="*/ 1 w 7"/>
                <a:gd name="T8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" name="Freeform 642"/>
            <p:cNvSpPr>
              <a:spLocks/>
            </p:cNvSpPr>
            <p:nvPr/>
          </p:nvSpPr>
          <p:spPr bwMode="auto">
            <a:xfrm>
              <a:off x="892" y="3608"/>
              <a:ext cx="6" cy="7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2 h 7"/>
                <a:gd name="T6" fmla="*/ 1 w 6"/>
                <a:gd name="T7" fmla="*/ 2 h 7"/>
                <a:gd name="T8" fmla="*/ 2 w 6"/>
                <a:gd name="T9" fmla="*/ 3 h 7"/>
                <a:gd name="T10" fmla="*/ 2 w 6"/>
                <a:gd name="T11" fmla="*/ 3 h 7"/>
                <a:gd name="T12" fmla="*/ 2 w 6"/>
                <a:gd name="T13" fmla="*/ 3 h 7"/>
                <a:gd name="T14" fmla="*/ 3 w 6"/>
                <a:gd name="T15" fmla="*/ 4 h 7"/>
                <a:gd name="T16" fmla="*/ 3 w 6"/>
                <a:gd name="T17" fmla="*/ 4 h 7"/>
                <a:gd name="T18" fmla="*/ 4 w 6"/>
                <a:gd name="T19" fmla="*/ 4 h 7"/>
                <a:gd name="T20" fmla="*/ 4 w 6"/>
                <a:gd name="T21" fmla="*/ 4 h 7"/>
                <a:gd name="T22" fmla="*/ 5 w 6"/>
                <a:gd name="T23" fmla="*/ 5 h 7"/>
                <a:gd name="T24" fmla="*/ 5 w 6"/>
                <a:gd name="T25" fmla="*/ 5 h 7"/>
                <a:gd name="T26" fmla="*/ 5 w 6"/>
                <a:gd name="T27" fmla="*/ 5 h 7"/>
                <a:gd name="T28" fmla="*/ 5 w 6"/>
                <a:gd name="T29" fmla="*/ 6 h 7"/>
                <a:gd name="T30" fmla="*/ 5 w 6"/>
                <a:gd name="T31" fmla="*/ 6 h 7"/>
                <a:gd name="T32" fmla="*/ 4 w 6"/>
                <a:gd name="T33" fmla="*/ 6 h 7"/>
                <a:gd name="T34" fmla="*/ 4 w 6"/>
                <a:gd name="T35" fmla="*/ 6 h 7"/>
                <a:gd name="T36" fmla="*/ 4 w 6"/>
                <a:gd name="T37" fmla="*/ 6 h 7"/>
                <a:gd name="T38" fmla="*/ 3 w 6"/>
                <a:gd name="T39" fmla="*/ 6 h 7"/>
                <a:gd name="T40" fmla="*/ 3 w 6"/>
                <a:gd name="T41" fmla="*/ 5 h 7"/>
                <a:gd name="T42" fmla="*/ 2 w 6"/>
                <a:gd name="T43" fmla="*/ 5 h 7"/>
                <a:gd name="T44" fmla="*/ 2 w 6"/>
                <a:gd name="T45" fmla="*/ 5 h 7"/>
                <a:gd name="T46" fmla="*/ 1 w 6"/>
                <a:gd name="T47" fmla="*/ 5 h 7"/>
                <a:gd name="T48" fmla="*/ 1 w 6"/>
                <a:gd name="T49" fmla="*/ 4 h 7"/>
                <a:gd name="T50" fmla="*/ 1 w 6"/>
                <a:gd name="T51" fmla="*/ 4 h 7"/>
                <a:gd name="T52" fmla="*/ 0 w 6"/>
                <a:gd name="T53" fmla="*/ 3 h 7"/>
                <a:gd name="T54" fmla="*/ 0 w 6"/>
                <a:gd name="T55" fmla="*/ 3 h 7"/>
                <a:gd name="T56" fmla="*/ 0 w 6"/>
                <a:gd name="T57" fmla="*/ 2 h 7"/>
                <a:gd name="T58" fmla="*/ 0 w 6"/>
                <a:gd name="T59" fmla="*/ 2 h 7"/>
                <a:gd name="T60" fmla="*/ 0 w 6"/>
                <a:gd name="T61" fmla="*/ 1 h 7"/>
                <a:gd name="T62" fmla="*/ 0 w 6"/>
                <a:gd name="T63" fmla="*/ 1 h 7"/>
                <a:gd name="T64" fmla="*/ 0 w 6"/>
                <a:gd name="T65" fmla="*/ 0 h 7"/>
                <a:gd name="T66" fmla="*/ 1 w 6"/>
                <a:gd name="T67" fmla="*/ 0 h 7"/>
                <a:gd name="T68" fmla="*/ 1 w 6"/>
                <a:gd name="T69" fmla="*/ 1 h 7"/>
                <a:gd name="T70" fmla="*/ 1 w 6"/>
                <a:gd name="T7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" name="Freeform 643"/>
            <p:cNvSpPr>
              <a:spLocks/>
            </p:cNvSpPr>
            <p:nvPr/>
          </p:nvSpPr>
          <p:spPr bwMode="auto">
            <a:xfrm>
              <a:off x="888" y="3614"/>
              <a:ext cx="5" cy="6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2 h 6"/>
                <a:gd name="T8" fmla="*/ 1 w 5"/>
                <a:gd name="T9" fmla="*/ 2 h 6"/>
                <a:gd name="T10" fmla="*/ 2 w 5"/>
                <a:gd name="T11" fmla="*/ 2 h 6"/>
                <a:gd name="T12" fmla="*/ 2 w 5"/>
                <a:gd name="T13" fmla="*/ 3 h 6"/>
                <a:gd name="T14" fmla="*/ 2 w 5"/>
                <a:gd name="T15" fmla="*/ 3 h 6"/>
                <a:gd name="T16" fmla="*/ 2 w 5"/>
                <a:gd name="T17" fmla="*/ 3 h 6"/>
                <a:gd name="T18" fmla="*/ 2 w 5"/>
                <a:gd name="T19" fmla="*/ 3 h 6"/>
                <a:gd name="T20" fmla="*/ 3 w 5"/>
                <a:gd name="T21" fmla="*/ 3 h 6"/>
                <a:gd name="T22" fmla="*/ 3 w 5"/>
                <a:gd name="T23" fmla="*/ 4 h 6"/>
                <a:gd name="T24" fmla="*/ 4 w 5"/>
                <a:gd name="T25" fmla="*/ 4 h 6"/>
                <a:gd name="T26" fmla="*/ 4 w 5"/>
                <a:gd name="T27" fmla="*/ 4 h 6"/>
                <a:gd name="T28" fmla="*/ 4 w 5"/>
                <a:gd name="T29" fmla="*/ 4 h 6"/>
                <a:gd name="T30" fmla="*/ 4 w 5"/>
                <a:gd name="T31" fmla="*/ 5 h 6"/>
                <a:gd name="T32" fmla="*/ 4 w 5"/>
                <a:gd name="T33" fmla="*/ 5 h 6"/>
                <a:gd name="T34" fmla="*/ 4 w 5"/>
                <a:gd name="T35" fmla="*/ 5 h 6"/>
                <a:gd name="T36" fmla="*/ 3 w 5"/>
                <a:gd name="T37" fmla="*/ 5 h 6"/>
                <a:gd name="T38" fmla="*/ 3 w 5"/>
                <a:gd name="T39" fmla="*/ 5 h 6"/>
                <a:gd name="T40" fmla="*/ 2 w 5"/>
                <a:gd name="T41" fmla="*/ 5 h 6"/>
                <a:gd name="T42" fmla="*/ 2 w 5"/>
                <a:gd name="T43" fmla="*/ 5 h 6"/>
                <a:gd name="T44" fmla="*/ 2 w 5"/>
                <a:gd name="T45" fmla="*/ 4 h 6"/>
                <a:gd name="T46" fmla="*/ 1 w 5"/>
                <a:gd name="T47" fmla="*/ 4 h 6"/>
                <a:gd name="T48" fmla="*/ 1 w 5"/>
                <a:gd name="T49" fmla="*/ 4 h 6"/>
                <a:gd name="T50" fmla="*/ 0 w 5"/>
                <a:gd name="T51" fmla="*/ 3 h 6"/>
                <a:gd name="T52" fmla="*/ 0 w 5"/>
                <a:gd name="T53" fmla="*/ 3 h 6"/>
                <a:gd name="T54" fmla="*/ 0 w 5"/>
                <a:gd name="T55" fmla="*/ 3 h 6"/>
                <a:gd name="T56" fmla="*/ 0 w 5"/>
                <a:gd name="T57" fmla="*/ 2 h 6"/>
                <a:gd name="T58" fmla="*/ 0 w 5"/>
                <a:gd name="T59" fmla="*/ 2 h 6"/>
                <a:gd name="T60" fmla="*/ 0 w 5"/>
                <a:gd name="T61" fmla="*/ 1 h 6"/>
                <a:gd name="T62" fmla="*/ 0 w 5"/>
                <a:gd name="T63" fmla="*/ 1 h 6"/>
                <a:gd name="T64" fmla="*/ 0 w 5"/>
                <a:gd name="T65" fmla="*/ 0 h 6"/>
                <a:gd name="T66" fmla="*/ 0 w 5"/>
                <a:gd name="T67" fmla="*/ 0 h 6"/>
                <a:gd name="T68" fmla="*/ 0 w 5"/>
                <a:gd name="T69" fmla="*/ 0 h 6"/>
                <a:gd name="T70" fmla="*/ 0 w 5"/>
                <a:gd name="T71" fmla="*/ 0 h 6"/>
                <a:gd name="T72" fmla="*/ 1 w 5"/>
                <a:gd name="T73" fmla="*/ 0 h 6"/>
                <a:gd name="T74" fmla="*/ 1 w 5"/>
                <a:gd name="T7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" name="Freeform 644"/>
            <p:cNvSpPr>
              <a:spLocks/>
            </p:cNvSpPr>
            <p:nvPr/>
          </p:nvSpPr>
          <p:spPr bwMode="auto">
            <a:xfrm>
              <a:off x="881" y="3619"/>
              <a:ext cx="6" cy="7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1 h 7"/>
                <a:gd name="T4" fmla="*/ 1 w 6"/>
                <a:gd name="T5" fmla="*/ 2 h 7"/>
                <a:gd name="T6" fmla="*/ 1 w 6"/>
                <a:gd name="T7" fmla="*/ 2 h 7"/>
                <a:gd name="T8" fmla="*/ 1 w 6"/>
                <a:gd name="T9" fmla="*/ 2 h 7"/>
                <a:gd name="T10" fmla="*/ 1 w 6"/>
                <a:gd name="T11" fmla="*/ 3 h 7"/>
                <a:gd name="T12" fmla="*/ 2 w 6"/>
                <a:gd name="T13" fmla="*/ 3 h 7"/>
                <a:gd name="T14" fmla="*/ 2 w 6"/>
                <a:gd name="T15" fmla="*/ 3 h 7"/>
                <a:gd name="T16" fmla="*/ 2 w 6"/>
                <a:gd name="T17" fmla="*/ 3 h 7"/>
                <a:gd name="T18" fmla="*/ 2 w 6"/>
                <a:gd name="T19" fmla="*/ 4 h 7"/>
                <a:gd name="T20" fmla="*/ 3 w 6"/>
                <a:gd name="T21" fmla="*/ 4 h 7"/>
                <a:gd name="T22" fmla="*/ 3 w 6"/>
                <a:gd name="T23" fmla="*/ 4 h 7"/>
                <a:gd name="T24" fmla="*/ 4 w 6"/>
                <a:gd name="T25" fmla="*/ 4 h 7"/>
                <a:gd name="T26" fmla="*/ 4 w 6"/>
                <a:gd name="T27" fmla="*/ 4 h 7"/>
                <a:gd name="T28" fmla="*/ 5 w 6"/>
                <a:gd name="T29" fmla="*/ 4 h 7"/>
                <a:gd name="T30" fmla="*/ 5 w 6"/>
                <a:gd name="T31" fmla="*/ 5 h 7"/>
                <a:gd name="T32" fmla="*/ 5 w 6"/>
                <a:gd name="T33" fmla="*/ 5 h 7"/>
                <a:gd name="T34" fmla="*/ 5 w 6"/>
                <a:gd name="T35" fmla="*/ 5 h 7"/>
                <a:gd name="T36" fmla="*/ 5 w 6"/>
                <a:gd name="T37" fmla="*/ 6 h 7"/>
                <a:gd name="T38" fmla="*/ 5 w 6"/>
                <a:gd name="T39" fmla="*/ 6 h 7"/>
                <a:gd name="T40" fmla="*/ 5 w 6"/>
                <a:gd name="T41" fmla="*/ 6 h 7"/>
                <a:gd name="T42" fmla="*/ 4 w 6"/>
                <a:gd name="T43" fmla="*/ 6 h 7"/>
                <a:gd name="T44" fmla="*/ 4 w 6"/>
                <a:gd name="T45" fmla="*/ 6 h 7"/>
                <a:gd name="T46" fmla="*/ 3 w 6"/>
                <a:gd name="T47" fmla="*/ 6 h 7"/>
                <a:gd name="T48" fmla="*/ 3 w 6"/>
                <a:gd name="T49" fmla="*/ 5 h 7"/>
                <a:gd name="T50" fmla="*/ 2 w 6"/>
                <a:gd name="T51" fmla="*/ 5 h 7"/>
                <a:gd name="T52" fmla="*/ 2 w 6"/>
                <a:gd name="T53" fmla="*/ 5 h 7"/>
                <a:gd name="T54" fmla="*/ 2 w 6"/>
                <a:gd name="T55" fmla="*/ 5 h 7"/>
                <a:gd name="T56" fmla="*/ 1 w 6"/>
                <a:gd name="T57" fmla="*/ 5 h 7"/>
                <a:gd name="T58" fmla="*/ 1 w 6"/>
                <a:gd name="T59" fmla="*/ 4 h 7"/>
                <a:gd name="T60" fmla="*/ 0 w 6"/>
                <a:gd name="T61" fmla="*/ 4 h 7"/>
                <a:gd name="T62" fmla="*/ 0 w 6"/>
                <a:gd name="T63" fmla="*/ 4 h 7"/>
                <a:gd name="T64" fmla="*/ 0 w 6"/>
                <a:gd name="T65" fmla="*/ 3 h 7"/>
                <a:gd name="T66" fmla="*/ 0 w 6"/>
                <a:gd name="T67" fmla="*/ 3 h 7"/>
                <a:gd name="T68" fmla="*/ 0 w 6"/>
                <a:gd name="T69" fmla="*/ 2 h 7"/>
                <a:gd name="T70" fmla="*/ 0 w 6"/>
                <a:gd name="T71" fmla="*/ 2 h 7"/>
                <a:gd name="T72" fmla="*/ 0 w 6"/>
                <a:gd name="T73" fmla="*/ 1 h 7"/>
                <a:gd name="T74" fmla="*/ 0 w 6"/>
                <a:gd name="T75" fmla="*/ 1 h 7"/>
                <a:gd name="T76" fmla="*/ 0 w 6"/>
                <a:gd name="T77" fmla="*/ 0 h 7"/>
                <a:gd name="T78" fmla="*/ 0 w 6"/>
                <a:gd name="T79" fmla="*/ 0 h 7"/>
                <a:gd name="T80" fmla="*/ 0 w 6"/>
                <a:gd name="T81" fmla="*/ 1 h 7"/>
                <a:gd name="T82" fmla="*/ 1 w 6"/>
                <a:gd name="T83" fmla="*/ 1 h 7"/>
                <a:gd name="T84" fmla="*/ 1 w 6"/>
                <a:gd name="T8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" name="Freeform 645"/>
            <p:cNvSpPr>
              <a:spLocks/>
            </p:cNvSpPr>
            <p:nvPr/>
          </p:nvSpPr>
          <p:spPr bwMode="auto">
            <a:xfrm>
              <a:off x="877" y="3627"/>
              <a:ext cx="5" cy="4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1 w 5"/>
                <a:gd name="T5" fmla="*/ 1 h 4"/>
                <a:gd name="T6" fmla="*/ 1 w 5"/>
                <a:gd name="T7" fmla="*/ 1 h 4"/>
                <a:gd name="T8" fmla="*/ 1 w 5"/>
                <a:gd name="T9" fmla="*/ 1 h 4"/>
                <a:gd name="T10" fmla="*/ 1 w 5"/>
                <a:gd name="T11" fmla="*/ 2 h 4"/>
                <a:gd name="T12" fmla="*/ 2 w 5"/>
                <a:gd name="T13" fmla="*/ 2 h 4"/>
                <a:gd name="T14" fmla="*/ 2 w 5"/>
                <a:gd name="T15" fmla="*/ 2 h 4"/>
                <a:gd name="T16" fmla="*/ 2 w 5"/>
                <a:gd name="T17" fmla="*/ 2 h 4"/>
                <a:gd name="T18" fmla="*/ 2 w 5"/>
                <a:gd name="T19" fmla="*/ 2 h 4"/>
                <a:gd name="T20" fmla="*/ 3 w 5"/>
                <a:gd name="T21" fmla="*/ 2 h 4"/>
                <a:gd name="T22" fmla="*/ 3 w 5"/>
                <a:gd name="T23" fmla="*/ 2 h 4"/>
                <a:gd name="T24" fmla="*/ 3 w 5"/>
                <a:gd name="T25" fmla="*/ 2 h 4"/>
                <a:gd name="T26" fmla="*/ 4 w 5"/>
                <a:gd name="T27" fmla="*/ 2 h 4"/>
                <a:gd name="T28" fmla="*/ 4 w 5"/>
                <a:gd name="T29" fmla="*/ 3 h 4"/>
                <a:gd name="T30" fmla="*/ 4 w 5"/>
                <a:gd name="T31" fmla="*/ 3 h 4"/>
                <a:gd name="T32" fmla="*/ 4 w 5"/>
                <a:gd name="T33" fmla="*/ 3 h 4"/>
                <a:gd name="T34" fmla="*/ 3 w 5"/>
                <a:gd name="T35" fmla="*/ 3 h 4"/>
                <a:gd name="T36" fmla="*/ 3 w 5"/>
                <a:gd name="T37" fmla="*/ 3 h 4"/>
                <a:gd name="T38" fmla="*/ 2 w 5"/>
                <a:gd name="T39" fmla="*/ 3 h 4"/>
                <a:gd name="T40" fmla="*/ 2 w 5"/>
                <a:gd name="T41" fmla="*/ 3 h 4"/>
                <a:gd name="T42" fmla="*/ 2 w 5"/>
                <a:gd name="T43" fmla="*/ 3 h 4"/>
                <a:gd name="T44" fmla="*/ 1 w 5"/>
                <a:gd name="T45" fmla="*/ 3 h 4"/>
                <a:gd name="T46" fmla="*/ 1 w 5"/>
                <a:gd name="T47" fmla="*/ 2 h 4"/>
                <a:gd name="T48" fmla="*/ 1 w 5"/>
                <a:gd name="T49" fmla="*/ 2 h 4"/>
                <a:gd name="T50" fmla="*/ 0 w 5"/>
                <a:gd name="T51" fmla="*/ 2 h 4"/>
                <a:gd name="T52" fmla="*/ 0 w 5"/>
                <a:gd name="T53" fmla="*/ 2 h 4"/>
                <a:gd name="T54" fmla="*/ 0 w 5"/>
                <a:gd name="T55" fmla="*/ 1 h 4"/>
                <a:gd name="T56" fmla="*/ 0 w 5"/>
                <a:gd name="T57" fmla="*/ 1 h 4"/>
                <a:gd name="T58" fmla="*/ 0 w 5"/>
                <a:gd name="T59" fmla="*/ 1 h 4"/>
                <a:gd name="T60" fmla="*/ 0 w 5"/>
                <a:gd name="T61" fmla="*/ 0 h 4"/>
                <a:gd name="T62" fmla="*/ 0 w 5"/>
                <a:gd name="T63" fmla="*/ 0 h 4"/>
                <a:gd name="T64" fmla="*/ 0 w 5"/>
                <a:gd name="T65" fmla="*/ 0 h 4"/>
                <a:gd name="T66" fmla="*/ 0 w 5"/>
                <a:gd name="T67" fmla="*/ 0 h 4"/>
                <a:gd name="T68" fmla="*/ 0 w 5"/>
                <a:gd name="T6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" name="Freeform 646"/>
            <p:cNvSpPr>
              <a:spLocks/>
            </p:cNvSpPr>
            <p:nvPr/>
          </p:nvSpPr>
          <p:spPr bwMode="auto">
            <a:xfrm>
              <a:off x="871" y="3631"/>
              <a:ext cx="5" cy="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1 w 5"/>
                <a:gd name="T5" fmla="*/ 1 h 4"/>
                <a:gd name="T6" fmla="*/ 2 w 5"/>
                <a:gd name="T7" fmla="*/ 1 h 4"/>
                <a:gd name="T8" fmla="*/ 2 w 5"/>
                <a:gd name="T9" fmla="*/ 1 h 4"/>
                <a:gd name="T10" fmla="*/ 2 w 5"/>
                <a:gd name="T11" fmla="*/ 2 h 4"/>
                <a:gd name="T12" fmla="*/ 2 w 5"/>
                <a:gd name="T13" fmla="*/ 2 h 4"/>
                <a:gd name="T14" fmla="*/ 3 w 5"/>
                <a:gd name="T15" fmla="*/ 2 h 4"/>
                <a:gd name="T16" fmla="*/ 3 w 5"/>
                <a:gd name="T17" fmla="*/ 2 h 4"/>
                <a:gd name="T18" fmla="*/ 4 w 5"/>
                <a:gd name="T19" fmla="*/ 2 h 4"/>
                <a:gd name="T20" fmla="*/ 4 w 5"/>
                <a:gd name="T21" fmla="*/ 2 h 4"/>
                <a:gd name="T22" fmla="*/ 4 w 5"/>
                <a:gd name="T23" fmla="*/ 2 h 4"/>
                <a:gd name="T24" fmla="*/ 4 w 5"/>
                <a:gd name="T25" fmla="*/ 2 h 4"/>
                <a:gd name="T26" fmla="*/ 4 w 5"/>
                <a:gd name="T27" fmla="*/ 3 h 4"/>
                <a:gd name="T28" fmla="*/ 4 w 5"/>
                <a:gd name="T29" fmla="*/ 3 h 4"/>
                <a:gd name="T30" fmla="*/ 4 w 5"/>
                <a:gd name="T31" fmla="*/ 3 h 4"/>
                <a:gd name="T32" fmla="*/ 3 w 5"/>
                <a:gd name="T33" fmla="*/ 3 h 4"/>
                <a:gd name="T34" fmla="*/ 3 w 5"/>
                <a:gd name="T35" fmla="*/ 3 h 4"/>
                <a:gd name="T36" fmla="*/ 2 w 5"/>
                <a:gd name="T37" fmla="*/ 3 h 4"/>
                <a:gd name="T38" fmla="*/ 2 w 5"/>
                <a:gd name="T39" fmla="*/ 3 h 4"/>
                <a:gd name="T40" fmla="*/ 2 w 5"/>
                <a:gd name="T41" fmla="*/ 3 h 4"/>
                <a:gd name="T42" fmla="*/ 1 w 5"/>
                <a:gd name="T43" fmla="*/ 2 h 4"/>
                <a:gd name="T44" fmla="*/ 1 w 5"/>
                <a:gd name="T45" fmla="*/ 2 h 4"/>
                <a:gd name="T46" fmla="*/ 1 w 5"/>
                <a:gd name="T47" fmla="*/ 2 h 4"/>
                <a:gd name="T48" fmla="*/ 0 w 5"/>
                <a:gd name="T49" fmla="*/ 2 h 4"/>
                <a:gd name="T50" fmla="*/ 0 w 5"/>
                <a:gd name="T51" fmla="*/ 2 h 4"/>
                <a:gd name="T52" fmla="*/ 0 w 5"/>
                <a:gd name="T53" fmla="*/ 1 h 4"/>
                <a:gd name="T54" fmla="*/ 0 w 5"/>
                <a:gd name="T55" fmla="*/ 1 h 4"/>
                <a:gd name="T56" fmla="*/ 0 w 5"/>
                <a:gd name="T57" fmla="*/ 1 h 4"/>
                <a:gd name="T58" fmla="*/ 0 w 5"/>
                <a:gd name="T59" fmla="*/ 1 h 4"/>
                <a:gd name="T60" fmla="*/ 0 w 5"/>
                <a:gd name="T61" fmla="*/ 0 h 4"/>
                <a:gd name="T62" fmla="*/ 0 w 5"/>
                <a:gd name="T63" fmla="*/ 0 h 4"/>
                <a:gd name="T64" fmla="*/ 1 w 5"/>
                <a:gd name="T65" fmla="*/ 0 h 4"/>
                <a:gd name="T66" fmla="*/ 1 w 5"/>
                <a:gd name="T67" fmla="*/ 0 h 4"/>
                <a:gd name="T68" fmla="*/ 1 w 5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" name="Freeform 647"/>
            <p:cNvSpPr>
              <a:spLocks/>
            </p:cNvSpPr>
            <p:nvPr/>
          </p:nvSpPr>
          <p:spPr bwMode="auto">
            <a:xfrm>
              <a:off x="869" y="3635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2 h 5"/>
                <a:gd name="T6" fmla="*/ 1 w 3"/>
                <a:gd name="T7" fmla="*/ 2 h 5"/>
                <a:gd name="T8" fmla="*/ 1 w 3"/>
                <a:gd name="T9" fmla="*/ 2 h 5"/>
                <a:gd name="T10" fmla="*/ 1 w 3"/>
                <a:gd name="T11" fmla="*/ 2 h 5"/>
                <a:gd name="T12" fmla="*/ 1 w 3"/>
                <a:gd name="T13" fmla="*/ 2 h 5"/>
                <a:gd name="T14" fmla="*/ 1 w 3"/>
                <a:gd name="T15" fmla="*/ 2 h 5"/>
                <a:gd name="T16" fmla="*/ 1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3 h 5"/>
                <a:gd name="T24" fmla="*/ 2 w 3"/>
                <a:gd name="T25" fmla="*/ 4 h 5"/>
                <a:gd name="T26" fmla="*/ 2 w 3"/>
                <a:gd name="T27" fmla="*/ 4 h 5"/>
                <a:gd name="T28" fmla="*/ 2 w 3"/>
                <a:gd name="T29" fmla="*/ 4 h 5"/>
                <a:gd name="T30" fmla="*/ 2 w 3"/>
                <a:gd name="T31" fmla="*/ 4 h 5"/>
                <a:gd name="T32" fmla="*/ 1 w 3"/>
                <a:gd name="T33" fmla="*/ 4 h 5"/>
                <a:gd name="T34" fmla="*/ 1 w 3"/>
                <a:gd name="T35" fmla="*/ 4 h 5"/>
                <a:gd name="T36" fmla="*/ 1 w 3"/>
                <a:gd name="T37" fmla="*/ 4 h 5"/>
                <a:gd name="T38" fmla="*/ 1 w 3"/>
                <a:gd name="T39" fmla="*/ 3 h 5"/>
                <a:gd name="T40" fmla="*/ 0 w 3"/>
                <a:gd name="T41" fmla="*/ 3 h 5"/>
                <a:gd name="T42" fmla="*/ 0 w 3"/>
                <a:gd name="T43" fmla="*/ 2 h 5"/>
                <a:gd name="T44" fmla="*/ 0 w 3"/>
                <a:gd name="T45" fmla="*/ 2 h 5"/>
                <a:gd name="T46" fmla="*/ 0 w 3"/>
                <a:gd name="T47" fmla="*/ 2 h 5"/>
                <a:gd name="T48" fmla="*/ 0 w 3"/>
                <a:gd name="T49" fmla="*/ 2 h 5"/>
                <a:gd name="T50" fmla="*/ 0 w 3"/>
                <a:gd name="T51" fmla="*/ 1 h 5"/>
                <a:gd name="T52" fmla="*/ 0 w 3"/>
                <a:gd name="T53" fmla="*/ 1 h 5"/>
                <a:gd name="T54" fmla="*/ 0 w 3"/>
                <a:gd name="T55" fmla="*/ 0 h 5"/>
                <a:gd name="T56" fmla="*/ 0 w 3"/>
                <a:gd name="T57" fmla="*/ 0 h 5"/>
                <a:gd name="T58" fmla="*/ 0 w 3"/>
                <a:gd name="T59" fmla="*/ 0 h 5"/>
                <a:gd name="T60" fmla="*/ 0 w 3"/>
                <a:gd name="T61" fmla="*/ 0 h 5"/>
                <a:gd name="T62" fmla="*/ 0 w 3"/>
                <a:gd name="T6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" name="Freeform 648"/>
            <p:cNvSpPr>
              <a:spLocks/>
            </p:cNvSpPr>
            <p:nvPr/>
          </p:nvSpPr>
          <p:spPr bwMode="auto">
            <a:xfrm>
              <a:off x="922" y="3548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1 w 10"/>
                <a:gd name="T5" fmla="*/ 2 h 13"/>
                <a:gd name="T6" fmla="*/ 2 w 10"/>
                <a:gd name="T7" fmla="*/ 3 h 13"/>
                <a:gd name="T8" fmla="*/ 2 w 10"/>
                <a:gd name="T9" fmla="*/ 3 h 13"/>
                <a:gd name="T10" fmla="*/ 2 w 10"/>
                <a:gd name="T11" fmla="*/ 4 h 13"/>
                <a:gd name="T12" fmla="*/ 2 w 10"/>
                <a:gd name="T13" fmla="*/ 5 h 13"/>
                <a:gd name="T14" fmla="*/ 3 w 10"/>
                <a:gd name="T15" fmla="*/ 5 h 13"/>
                <a:gd name="T16" fmla="*/ 4 w 10"/>
                <a:gd name="T17" fmla="*/ 6 h 13"/>
                <a:gd name="T18" fmla="*/ 4 w 10"/>
                <a:gd name="T19" fmla="*/ 7 h 13"/>
                <a:gd name="T20" fmla="*/ 5 w 10"/>
                <a:gd name="T21" fmla="*/ 7 h 13"/>
                <a:gd name="T22" fmla="*/ 5 w 10"/>
                <a:gd name="T23" fmla="*/ 8 h 13"/>
                <a:gd name="T24" fmla="*/ 6 w 10"/>
                <a:gd name="T25" fmla="*/ 9 h 13"/>
                <a:gd name="T26" fmla="*/ 7 w 10"/>
                <a:gd name="T27" fmla="*/ 9 h 13"/>
                <a:gd name="T28" fmla="*/ 7 w 10"/>
                <a:gd name="T29" fmla="*/ 9 h 13"/>
                <a:gd name="T30" fmla="*/ 8 w 10"/>
                <a:gd name="T31" fmla="*/ 9 h 13"/>
                <a:gd name="T32" fmla="*/ 8 w 10"/>
                <a:gd name="T33" fmla="*/ 10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9 w 10"/>
                <a:gd name="T41" fmla="*/ 11 h 13"/>
                <a:gd name="T42" fmla="*/ 8 w 10"/>
                <a:gd name="T43" fmla="*/ 12 h 13"/>
                <a:gd name="T44" fmla="*/ 8 w 10"/>
                <a:gd name="T45" fmla="*/ 12 h 13"/>
                <a:gd name="T46" fmla="*/ 7 w 10"/>
                <a:gd name="T47" fmla="*/ 11 h 13"/>
                <a:gd name="T48" fmla="*/ 7 w 10"/>
                <a:gd name="T49" fmla="*/ 11 h 13"/>
                <a:gd name="T50" fmla="*/ 6 w 10"/>
                <a:gd name="T51" fmla="*/ 10 h 13"/>
                <a:gd name="T52" fmla="*/ 5 w 10"/>
                <a:gd name="T53" fmla="*/ 10 h 13"/>
                <a:gd name="T54" fmla="*/ 4 w 10"/>
                <a:gd name="T55" fmla="*/ 9 h 13"/>
                <a:gd name="T56" fmla="*/ 4 w 10"/>
                <a:gd name="T57" fmla="*/ 9 h 13"/>
                <a:gd name="T58" fmla="*/ 3 w 10"/>
                <a:gd name="T59" fmla="*/ 8 h 13"/>
                <a:gd name="T60" fmla="*/ 2 w 10"/>
                <a:gd name="T61" fmla="*/ 7 h 13"/>
                <a:gd name="T62" fmla="*/ 2 w 10"/>
                <a:gd name="T63" fmla="*/ 6 h 13"/>
                <a:gd name="T64" fmla="*/ 1 w 10"/>
                <a:gd name="T65" fmla="*/ 5 h 13"/>
                <a:gd name="T66" fmla="*/ 1 w 10"/>
                <a:gd name="T67" fmla="*/ 5 h 13"/>
                <a:gd name="T68" fmla="*/ 1 w 10"/>
                <a:gd name="T69" fmla="*/ 4 h 13"/>
                <a:gd name="T70" fmla="*/ 0 w 10"/>
                <a:gd name="T71" fmla="*/ 3 h 13"/>
                <a:gd name="T72" fmla="*/ 0 w 10"/>
                <a:gd name="T73" fmla="*/ 3 h 13"/>
                <a:gd name="T74" fmla="*/ 0 w 10"/>
                <a:gd name="T75" fmla="*/ 2 h 13"/>
                <a:gd name="T76" fmla="*/ 0 w 10"/>
                <a:gd name="T77" fmla="*/ 1 h 13"/>
                <a:gd name="T78" fmla="*/ 0 w 10"/>
                <a:gd name="T79" fmla="*/ 1 h 13"/>
                <a:gd name="T80" fmla="*/ 0 w 10"/>
                <a:gd name="T81" fmla="*/ 0 h 13"/>
                <a:gd name="T82" fmla="*/ 1 w 10"/>
                <a:gd name="T83" fmla="*/ 0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" name="Freeform 649"/>
            <p:cNvSpPr>
              <a:spLocks/>
            </p:cNvSpPr>
            <p:nvPr/>
          </p:nvSpPr>
          <p:spPr bwMode="auto">
            <a:xfrm>
              <a:off x="931" y="3548"/>
              <a:ext cx="9" cy="13"/>
            </a:xfrm>
            <a:custGeom>
              <a:avLst/>
              <a:gdLst>
                <a:gd name="T0" fmla="*/ 1 w 9"/>
                <a:gd name="T1" fmla="*/ 1 h 13"/>
                <a:gd name="T2" fmla="*/ 1 w 9"/>
                <a:gd name="T3" fmla="*/ 1 h 13"/>
                <a:gd name="T4" fmla="*/ 1 w 9"/>
                <a:gd name="T5" fmla="*/ 2 h 13"/>
                <a:gd name="T6" fmla="*/ 1 w 9"/>
                <a:gd name="T7" fmla="*/ 3 h 13"/>
                <a:gd name="T8" fmla="*/ 2 w 9"/>
                <a:gd name="T9" fmla="*/ 3 h 13"/>
                <a:gd name="T10" fmla="*/ 2 w 9"/>
                <a:gd name="T11" fmla="*/ 4 h 13"/>
                <a:gd name="T12" fmla="*/ 2 w 9"/>
                <a:gd name="T13" fmla="*/ 5 h 13"/>
                <a:gd name="T14" fmla="*/ 3 w 9"/>
                <a:gd name="T15" fmla="*/ 5 h 13"/>
                <a:gd name="T16" fmla="*/ 3 w 9"/>
                <a:gd name="T17" fmla="*/ 7 h 13"/>
                <a:gd name="T18" fmla="*/ 4 w 9"/>
                <a:gd name="T19" fmla="*/ 7 h 13"/>
                <a:gd name="T20" fmla="*/ 5 w 9"/>
                <a:gd name="T21" fmla="*/ 8 h 13"/>
                <a:gd name="T22" fmla="*/ 5 w 9"/>
                <a:gd name="T23" fmla="*/ 8 h 13"/>
                <a:gd name="T24" fmla="*/ 6 w 9"/>
                <a:gd name="T25" fmla="*/ 9 h 13"/>
                <a:gd name="T26" fmla="*/ 6 w 9"/>
                <a:gd name="T27" fmla="*/ 9 h 13"/>
                <a:gd name="T28" fmla="*/ 6 w 9"/>
                <a:gd name="T29" fmla="*/ 9 h 13"/>
                <a:gd name="T30" fmla="*/ 7 w 9"/>
                <a:gd name="T31" fmla="*/ 9 h 13"/>
                <a:gd name="T32" fmla="*/ 7 w 9"/>
                <a:gd name="T33" fmla="*/ 10 h 13"/>
                <a:gd name="T34" fmla="*/ 7 w 9"/>
                <a:gd name="T35" fmla="*/ 10 h 13"/>
                <a:gd name="T36" fmla="*/ 8 w 9"/>
                <a:gd name="T37" fmla="*/ 11 h 13"/>
                <a:gd name="T38" fmla="*/ 8 w 9"/>
                <a:gd name="T39" fmla="*/ 11 h 13"/>
                <a:gd name="T40" fmla="*/ 8 w 9"/>
                <a:gd name="T41" fmla="*/ 12 h 13"/>
                <a:gd name="T42" fmla="*/ 7 w 9"/>
                <a:gd name="T43" fmla="*/ 12 h 13"/>
                <a:gd name="T44" fmla="*/ 7 w 9"/>
                <a:gd name="T45" fmla="*/ 11 h 13"/>
                <a:gd name="T46" fmla="*/ 6 w 9"/>
                <a:gd name="T47" fmla="*/ 11 h 13"/>
                <a:gd name="T48" fmla="*/ 6 w 9"/>
                <a:gd name="T49" fmla="*/ 10 h 13"/>
                <a:gd name="T50" fmla="*/ 5 w 9"/>
                <a:gd name="T51" fmla="*/ 10 h 13"/>
                <a:gd name="T52" fmla="*/ 5 w 9"/>
                <a:gd name="T53" fmla="*/ 9 h 13"/>
                <a:gd name="T54" fmla="*/ 3 w 9"/>
                <a:gd name="T55" fmla="*/ 9 h 13"/>
                <a:gd name="T56" fmla="*/ 3 w 9"/>
                <a:gd name="T57" fmla="*/ 8 h 13"/>
                <a:gd name="T58" fmla="*/ 2 w 9"/>
                <a:gd name="T59" fmla="*/ 7 h 13"/>
                <a:gd name="T60" fmla="*/ 2 w 9"/>
                <a:gd name="T61" fmla="*/ 6 h 13"/>
                <a:gd name="T62" fmla="*/ 1 w 9"/>
                <a:gd name="T63" fmla="*/ 5 h 13"/>
                <a:gd name="T64" fmla="*/ 1 w 9"/>
                <a:gd name="T65" fmla="*/ 5 h 13"/>
                <a:gd name="T66" fmla="*/ 1 w 9"/>
                <a:gd name="T67" fmla="*/ 4 h 13"/>
                <a:gd name="T68" fmla="*/ 0 w 9"/>
                <a:gd name="T69" fmla="*/ 3 h 13"/>
                <a:gd name="T70" fmla="*/ 0 w 9"/>
                <a:gd name="T71" fmla="*/ 3 h 13"/>
                <a:gd name="T72" fmla="*/ 0 w 9"/>
                <a:gd name="T73" fmla="*/ 2 h 13"/>
                <a:gd name="T74" fmla="*/ 0 w 9"/>
                <a:gd name="T75" fmla="*/ 1 h 13"/>
                <a:gd name="T76" fmla="*/ 0 w 9"/>
                <a:gd name="T77" fmla="*/ 1 h 13"/>
                <a:gd name="T78" fmla="*/ 0 w 9"/>
                <a:gd name="T79" fmla="*/ 0 h 13"/>
                <a:gd name="T80" fmla="*/ 1 w 9"/>
                <a:gd name="T81" fmla="*/ 0 h 13"/>
                <a:gd name="T82" fmla="*/ 1 w 9"/>
                <a:gd name="T83" fmla="*/ 1 h 13"/>
                <a:gd name="T84" fmla="*/ 1 w 9"/>
                <a:gd name="T85" fmla="*/ 1 h 13"/>
                <a:gd name="T86" fmla="*/ 1 w 9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3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" name="Freeform 650"/>
            <p:cNvSpPr>
              <a:spLocks/>
            </p:cNvSpPr>
            <p:nvPr/>
          </p:nvSpPr>
          <p:spPr bwMode="auto">
            <a:xfrm>
              <a:off x="942" y="3550"/>
              <a:ext cx="10" cy="13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2 h 13"/>
                <a:gd name="T4" fmla="*/ 1 w 10"/>
                <a:gd name="T5" fmla="*/ 3 h 13"/>
                <a:gd name="T6" fmla="*/ 2 w 10"/>
                <a:gd name="T7" fmla="*/ 3 h 13"/>
                <a:gd name="T8" fmla="*/ 2 w 10"/>
                <a:gd name="T9" fmla="*/ 4 h 13"/>
                <a:gd name="T10" fmla="*/ 2 w 10"/>
                <a:gd name="T11" fmla="*/ 5 h 13"/>
                <a:gd name="T12" fmla="*/ 3 w 10"/>
                <a:gd name="T13" fmla="*/ 5 h 13"/>
                <a:gd name="T14" fmla="*/ 4 w 10"/>
                <a:gd name="T15" fmla="*/ 7 h 13"/>
                <a:gd name="T16" fmla="*/ 4 w 10"/>
                <a:gd name="T17" fmla="*/ 7 h 13"/>
                <a:gd name="T18" fmla="*/ 5 w 10"/>
                <a:gd name="T19" fmla="*/ 8 h 13"/>
                <a:gd name="T20" fmla="*/ 5 w 10"/>
                <a:gd name="T21" fmla="*/ 9 h 13"/>
                <a:gd name="T22" fmla="*/ 6 w 10"/>
                <a:gd name="T23" fmla="*/ 9 h 13"/>
                <a:gd name="T24" fmla="*/ 7 w 10"/>
                <a:gd name="T25" fmla="*/ 10 h 13"/>
                <a:gd name="T26" fmla="*/ 7 w 10"/>
                <a:gd name="T27" fmla="*/ 10 h 13"/>
                <a:gd name="T28" fmla="*/ 8 w 10"/>
                <a:gd name="T29" fmla="*/ 10 h 13"/>
                <a:gd name="T30" fmla="*/ 8 w 10"/>
                <a:gd name="T31" fmla="*/ 11 h 13"/>
                <a:gd name="T32" fmla="*/ 8 w 10"/>
                <a:gd name="T33" fmla="*/ 11 h 13"/>
                <a:gd name="T34" fmla="*/ 9 w 10"/>
                <a:gd name="T35" fmla="*/ 11 h 13"/>
                <a:gd name="T36" fmla="*/ 9 w 10"/>
                <a:gd name="T37" fmla="*/ 12 h 13"/>
                <a:gd name="T38" fmla="*/ 8 w 10"/>
                <a:gd name="T39" fmla="*/ 12 h 13"/>
                <a:gd name="T40" fmla="*/ 8 w 10"/>
                <a:gd name="T41" fmla="*/ 12 h 13"/>
                <a:gd name="T42" fmla="*/ 7 w 10"/>
                <a:gd name="T43" fmla="*/ 12 h 13"/>
                <a:gd name="T44" fmla="*/ 7 w 10"/>
                <a:gd name="T45" fmla="*/ 11 h 13"/>
                <a:gd name="T46" fmla="*/ 7 w 10"/>
                <a:gd name="T47" fmla="*/ 11 h 13"/>
                <a:gd name="T48" fmla="*/ 6 w 10"/>
                <a:gd name="T49" fmla="*/ 11 h 13"/>
                <a:gd name="T50" fmla="*/ 5 w 10"/>
                <a:gd name="T51" fmla="*/ 10 h 13"/>
                <a:gd name="T52" fmla="*/ 4 w 10"/>
                <a:gd name="T53" fmla="*/ 9 h 13"/>
                <a:gd name="T54" fmla="*/ 4 w 10"/>
                <a:gd name="T55" fmla="*/ 9 h 13"/>
                <a:gd name="T56" fmla="*/ 3 w 10"/>
                <a:gd name="T57" fmla="*/ 8 h 13"/>
                <a:gd name="T58" fmla="*/ 2 w 10"/>
                <a:gd name="T59" fmla="*/ 7 h 13"/>
                <a:gd name="T60" fmla="*/ 2 w 10"/>
                <a:gd name="T61" fmla="*/ 7 h 13"/>
                <a:gd name="T62" fmla="*/ 1 w 10"/>
                <a:gd name="T63" fmla="*/ 6 h 13"/>
                <a:gd name="T64" fmla="*/ 1 w 10"/>
                <a:gd name="T65" fmla="*/ 5 h 13"/>
                <a:gd name="T66" fmla="*/ 1 w 10"/>
                <a:gd name="T67" fmla="*/ 5 h 13"/>
                <a:gd name="T68" fmla="*/ 0 w 10"/>
                <a:gd name="T69" fmla="*/ 4 h 13"/>
                <a:gd name="T70" fmla="*/ 0 w 10"/>
                <a:gd name="T71" fmla="*/ 3 h 13"/>
                <a:gd name="T72" fmla="*/ 0 w 10"/>
                <a:gd name="T73" fmla="*/ 3 h 13"/>
                <a:gd name="T74" fmla="*/ 0 w 10"/>
                <a:gd name="T75" fmla="*/ 2 h 13"/>
                <a:gd name="T76" fmla="*/ 0 w 10"/>
                <a:gd name="T77" fmla="*/ 1 h 13"/>
                <a:gd name="T78" fmla="*/ 0 w 10"/>
                <a:gd name="T79" fmla="*/ 1 h 13"/>
                <a:gd name="T80" fmla="*/ 0 w 10"/>
                <a:gd name="T81" fmla="*/ 0 h 13"/>
                <a:gd name="T82" fmla="*/ 1 w 10"/>
                <a:gd name="T83" fmla="*/ 1 h 13"/>
                <a:gd name="T84" fmla="*/ 1 w 10"/>
                <a:gd name="T85" fmla="*/ 1 h 13"/>
                <a:gd name="T86" fmla="*/ 1 w 10"/>
                <a:gd name="T8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3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" name="Freeform 651"/>
            <p:cNvSpPr>
              <a:spLocks/>
            </p:cNvSpPr>
            <p:nvPr/>
          </p:nvSpPr>
          <p:spPr bwMode="auto">
            <a:xfrm>
              <a:off x="830" y="3645"/>
              <a:ext cx="25" cy="50"/>
            </a:xfrm>
            <a:custGeom>
              <a:avLst/>
              <a:gdLst>
                <a:gd name="T0" fmla="*/ 11 w 25"/>
                <a:gd name="T1" fmla="*/ 13 h 50"/>
                <a:gd name="T2" fmla="*/ 10 w 25"/>
                <a:gd name="T3" fmla="*/ 16 h 50"/>
                <a:gd name="T4" fmla="*/ 8 w 25"/>
                <a:gd name="T5" fmla="*/ 18 h 50"/>
                <a:gd name="T6" fmla="*/ 6 w 25"/>
                <a:gd name="T7" fmla="*/ 19 h 50"/>
                <a:gd name="T8" fmla="*/ 3 w 25"/>
                <a:gd name="T9" fmla="*/ 20 h 50"/>
                <a:gd name="T10" fmla="*/ 2 w 25"/>
                <a:gd name="T11" fmla="*/ 22 h 50"/>
                <a:gd name="T12" fmla="*/ 0 w 25"/>
                <a:gd name="T13" fmla="*/ 24 h 50"/>
                <a:gd name="T14" fmla="*/ 0 w 25"/>
                <a:gd name="T15" fmla="*/ 26 h 50"/>
                <a:gd name="T16" fmla="*/ 1 w 25"/>
                <a:gd name="T17" fmla="*/ 29 h 50"/>
                <a:gd name="T18" fmla="*/ 2 w 25"/>
                <a:gd name="T19" fmla="*/ 30 h 50"/>
                <a:gd name="T20" fmla="*/ 2 w 25"/>
                <a:gd name="T21" fmla="*/ 32 h 50"/>
                <a:gd name="T22" fmla="*/ 2 w 25"/>
                <a:gd name="T23" fmla="*/ 34 h 50"/>
                <a:gd name="T24" fmla="*/ 3 w 25"/>
                <a:gd name="T25" fmla="*/ 35 h 50"/>
                <a:gd name="T26" fmla="*/ 3 w 25"/>
                <a:gd name="T27" fmla="*/ 37 h 50"/>
                <a:gd name="T28" fmla="*/ 4 w 25"/>
                <a:gd name="T29" fmla="*/ 39 h 50"/>
                <a:gd name="T30" fmla="*/ 5 w 25"/>
                <a:gd name="T31" fmla="*/ 42 h 50"/>
                <a:gd name="T32" fmla="*/ 6 w 25"/>
                <a:gd name="T33" fmla="*/ 45 h 50"/>
                <a:gd name="T34" fmla="*/ 8 w 25"/>
                <a:gd name="T35" fmla="*/ 48 h 50"/>
                <a:gd name="T36" fmla="*/ 10 w 25"/>
                <a:gd name="T37" fmla="*/ 49 h 50"/>
                <a:gd name="T38" fmla="*/ 12 w 25"/>
                <a:gd name="T39" fmla="*/ 49 h 50"/>
                <a:gd name="T40" fmla="*/ 14 w 25"/>
                <a:gd name="T41" fmla="*/ 48 h 50"/>
                <a:gd name="T42" fmla="*/ 16 w 25"/>
                <a:gd name="T43" fmla="*/ 47 h 50"/>
                <a:gd name="T44" fmla="*/ 18 w 25"/>
                <a:gd name="T45" fmla="*/ 45 h 50"/>
                <a:gd name="T46" fmla="*/ 19 w 25"/>
                <a:gd name="T47" fmla="*/ 42 h 50"/>
                <a:gd name="T48" fmla="*/ 20 w 25"/>
                <a:gd name="T49" fmla="*/ 39 h 50"/>
                <a:gd name="T50" fmla="*/ 22 w 25"/>
                <a:gd name="T51" fmla="*/ 35 h 50"/>
                <a:gd name="T52" fmla="*/ 23 w 25"/>
                <a:gd name="T53" fmla="*/ 29 h 50"/>
                <a:gd name="T54" fmla="*/ 24 w 25"/>
                <a:gd name="T55" fmla="*/ 24 h 50"/>
                <a:gd name="T56" fmla="*/ 24 w 25"/>
                <a:gd name="T57" fmla="*/ 19 h 50"/>
                <a:gd name="T58" fmla="*/ 24 w 25"/>
                <a:gd name="T59" fmla="*/ 13 h 50"/>
                <a:gd name="T60" fmla="*/ 24 w 25"/>
                <a:gd name="T61" fmla="*/ 9 h 50"/>
                <a:gd name="T62" fmla="*/ 23 w 25"/>
                <a:gd name="T63" fmla="*/ 5 h 50"/>
                <a:gd name="T64" fmla="*/ 22 w 25"/>
                <a:gd name="T65" fmla="*/ 2 h 50"/>
                <a:gd name="T66" fmla="*/ 21 w 25"/>
                <a:gd name="T67" fmla="*/ 1 h 50"/>
                <a:gd name="T68" fmla="*/ 19 w 25"/>
                <a:gd name="T69" fmla="*/ 0 h 50"/>
                <a:gd name="T70" fmla="*/ 18 w 25"/>
                <a:gd name="T71" fmla="*/ 1 h 50"/>
                <a:gd name="T72" fmla="*/ 16 w 25"/>
                <a:gd name="T73" fmla="*/ 3 h 50"/>
                <a:gd name="T74" fmla="*/ 14 w 25"/>
                <a:gd name="T75" fmla="*/ 5 h 50"/>
                <a:gd name="T76" fmla="*/ 13 w 25"/>
                <a:gd name="T77" fmla="*/ 9 h 50"/>
                <a:gd name="T78" fmla="*/ 11 w 25"/>
                <a:gd name="T7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50">
                  <a:moveTo>
                    <a:pt x="11" y="12"/>
                  </a:moveTo>
                  <a:lnTo>
                    <a:pt x="11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8" name="Freeform 652"/>
            <p:cNvSpPr>
              <a:spLocks/>
            </p:cNvSpPr>
            <p:nvPr/>
          </p:nvSpPr>
          <p:spPr bwMode="auto">
            <a:xfrm>
              <a:off x="774" y="3729"/>
              <a:ext cx="18" cy="18"/>
            </a:xfrm>
            <a:custGeom>
              <a:avLst/>
              <a:gdLst>
                <a:gd name="T0" fmla="*/ 17 w 18"/>
                <a:gd name="T1" fmla="*/ 2 h 18"/>
                <a:gd name="T2" fmla="*/ 17 w 18"/>
                <a:gd name="T3" fmla="*/ 4 h 18"/>
                <a:gd name="T4" fmla="*/ 16 w 18"/>
                <a:gd name="T5" fmla="*/ 5 h 18"/>
                <a:gd name="T6" fmla="*/ 16 w 18"/>
                <a:gd name="T7" fmla="*/ 7 h 18"/>
                <a:gd name="T8" fmla="*/ 16 w 18"/>
                <a:gd name="T9" fmla="*/ 9 h 18"/>
                <a:gd name="T10" fmla="*/ 16 w 18"/>
                <a:gd name="T11" fmla="*/ 11 h 18"/>
                <a:gd name="T12" fmla="*/ 16 w 18"/>
                <a:gd name="T13" fmla="*/ 13 h 18"/>
                <a:gd name="T14" fmla="*/ 15 w 18"/>
                <a:gd name="T15" fmla="*/ 14 h 18"/>
                <a:gd name="T16" fmla="*/ 14 w 18"/>
                <a:gd name="T17" fmla="*/ 16 h 18"/>
                <a:gd name="T18" fmla="*/ 12 w 18"/>
                <a:gd name="T19" fmla="*/ 17 h 18"/>
                <a:gd name="T20" fmla="*/ 10 w 18"/>
                <a:gd name="T21" fmla="*/ 17 h 18"/>
                <a:gd name="T22" fmla="*/ 7 w 18"/>
                <a:gd name="T23" fmla="*/ 17 h 18"/>
                <a:gd name="T24" fmla="*/ 4 w 18"/>
                <a:gd name="T25" fmla="*/ 16 h 18"/>
                <a:gd name="T26" fmla="*/ 1 w 18"/>
                <a:gd name="T27" fmla="*/ 16 h 18"/>
                <a:gd name="T28" fmla="*/ 0 w 18"/>
                <a:gd name="T29" fmla="*/ 14 h 18"/>
                <a:gd name="T30" fmla="*/ 0 w 18"/>
                <a:gd name="T31" fmla="*/ 12 h 18"/>
                <a:gd name="T32" fmla="*/ 1 w 18"/>
                <a:gd name="T33" fmla="*/ 12 h 18"/>
                <a:gd name="T34" fmla="*/ 1 w 18"/>
                <a:gd name="T35" fmla="*/ 10 h 18"/>
                <a:gd name="T36" fmla="*/ 3 w 18"/>
                <a:gd name="T37" fmla="*/ 8 h 18"/>
                <a:gd name="T38" fmla="*/ 4 w 18"/>
                <a:gd name="T39" fmla="*/ 7 h 18"/>
                <a:gd name="T40" fmla="*/ 5 w 18"/>
                <a:gd name="T41" fmla="*/ 4 h 18"/>
                <a:gd name="T42" fmla="*/ 6 w 18"/>
                <a:gd name="T43" fmla="*/ 3 h 18"/>
                <a:gd name="T44" fmla="*/ 7 w 18"/>
                <a:gd name="T45" fmla="*/ 2 h 18"/>
                <a:gd name="T46" fmla="*/ 7 w 18"/>
                <a:gd name="T47" fmla="*/ 1 h 18"/>
                <a:gd name="T48" fmla="*/ 7 w 18"/>
                <a:gd name="T49" fmla="*/ 0 h 18"/>
                <a:gd name="T50" fmla="*/ 8 w 18"/>
                <a:gd name="T51" fmla="*/ 1 h 18"/>
                <a:gd name="T52" fmla="*/ 7 w 18"/>
                <a:gd name="T53" fmla="*/ 2 h 18"/>
                <a:gd name="T54" fmla="*/ 7 w 18"/>
                <a:gd name="T55" fmla="*/ 4 h 18"/>
                <a:gd name="T56" fmla="*/ 6 w 18"/>
                <a:gd name="T57" fmla="*/ 5 h 18"/>
                <a:gd name="T58" fmla="*/ 5 w 18"/>
                <a:gd name="T59" fmla="*/ 7 h 18"/>
                <a:gd name="T60" fmla="*/ 4 w 18"/>
                <a:gd name="T61" fmla="*/ 9 h 18"/>
                <a:gd name="T62" fmla="*/ 4 w 18"/>
                <a:gd name="T63" fmla="*/ 10 h 18"/>
                <a:gd name="T64" fmla="*/ 4 w 18"/>
                <a:gd name="T65" fmla="*/ 12 h 18"/>
                <a:gd name="T66" fmla="*/ 5 w 18"/>
                <a:gd name="T67" fmla="*/ 13 h 18"/>
                <a:gd name="T68" fmla="*/ 7 w 18"/>
                <a:gd name="T69" fmla="*/ 13 h 18"/>
                <a:gd name="T70" fmla="*/ 8 w 18"/>
                <a:gd name="T71" fmla="*/ 13 h 18"/>
                <a:gd name="T72" fmla="*/ 10 w 18"/>
                <a:gd name="T73" fmla="*/ 13 h 18"/>
                <a:gd name="T74" fmla="*/ 11 w 18"/>
                <a:gd name="T75" fmla="*/ 13 h 18"/>
                <a:gd name="T76" fmla="*/ 13 w 18"/>
                <a:gd name="T77" fmla="*/ 13 h 18"/>
                <a:gd name="T78" fmla="*/ 13 w 18"/>
                <a:gd name="T79" fmla="*/ 11 h 18"/>
                <a:gd name="T80" fmla="*/ 13 w 18"/>
                <a:gd name="T81" fmla="*/ 10 h 18"/>
                <a:gd name="T82" fmla="*/ 14 w 18"/>
                <a:gd name="T83" fmla="*/ 8 h 18"/>
                <a:gd name="T84" fmla="*/ 15 w 18"/>
                <a:gd name="T85" fmla="*/ 6 h 18"/>
                <a:gd name="T86" fmla="*/ 15 w 18"/>
                <a:gd name="T87" fmla="*/ 4 h 18"/>
                <a:gd name="T88" fmla="*/ 15 w 18"/>
                <a:gd name="T89" fmla="*/ 3 h 18"/>
                <a:gd name="T90" fmla="*/ 16 w 18"/>
                <a:gd name="T91" fmla="*/ 1 h 18"/>
                <a:gd name="T92" fmla="*/ 17 w 18"/>
                <a:gd name="T9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8">
                  <a:moveTo>
                    <a:pt x="17" y="2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9" name="Freeform 653"/>
            <p:cNvSpPr>
              <a:spLocks/>
            </p:cNvSpPr>
            <p:nvPr/>
          </p:nvSpPr>
          <p:spPr bwMode="auto">
            <a:xfrm>
              <a:off x="793" y="3730"/>
              <a:ext cx="15" cy="18"/>
            </a:xfrm>
            <a:custGeom>
              <a:avLst/>
              <a:gdLst>
                <a:gd name="T0" fmla="*/ 14 w 15"/>
                <a:gd name="T1" fmla="*/ 14 h 18"/>
                <a:gd name="T2" fmla="*/ 13 w 15"/>
                <a:gd name="T3" fmla="*/ 16 h 18"/>
                <a:gd name="T4" fmla="*/ 11 w 15"/>
                <a:gd name="T5" fmla="*/ 17 h 18"/>
                <a:gd name="T6" fmla="*/ 9 w 15"/>
                <a:gd name="T7" fmla="*/ 17 h 18"/>
                <a:gd name="T8" fmla="*/ 6 w 15"/>
                <a:gd name="T9" fmla="*/ 17 h 18"/>
                <a:gd name="T10" fmla="*/ 4 w 15"/>
                <a:gd name="T11" fmla="*/ 16 h 18"/>
                <a:gd name="T12" fmla="*/ 1 w 15"/>
                <a:gd name="T13" fmla="*/ 16 h 18"/>
                <a:gd name="T14" fmla="*/ 0 w 15"/>
                <a:gd name="T15" fmla="*/ 14 h 18"/>
                <a:gd name="T16" fmla="*/ 0 w 15"/>
                <a:gd name="T17" fmla="*/ 12 h 18"/>
                <a:gd name="T18" fmla="*/ 0 w 15"/>
                <a:gd name="T19" fmla="*/ 10 h 18"/>
                <a:gd name="T20" fmla="*/ 1 w 15"/>
                <a:gd name="T21" fmla="*/ 9 h 18"/>
                <a:gd name="T22" fmla="*/ 1 w 15"/>
                <a:gd name="T23" fmla="*/ 7 h 18"/>
                <a:gd name="T24" fmla="*/ 1 w 15"/>
                <a:gd name="T25" fmla="*/ 4 h 18"/>
                <a:gd name="T26" fmla="*/ 1 w 15"/>
                <a:gd name="T27" fmla="*/ 3 h 18"/>
                <a:gd name="T28" fmla="*/ 2 w 15"/>
                <a:gd name="T29" fmla="*/ 1 h 18"/>
                <a:gd name="T30" fmla="*/ 3 w 15"/>
                <a:gd name="T31" fmla="*/ 0 h 18"/>
                <a:gd name="T32" fmla="*/ 4 w 15"/>
                <a:gd name="T33" fmla="*/ 1 h 18"/>
                <a:gd name="T34" fmla="*/ 4 w 15"/>
                <a:gd name="T35" fmla="*/ 2 h 18"/>
                <a:gd name="T36" fmla="*/ 3 w 15"/>
                <a:gd name="T37" fmla="*/ 4 h 18"/>
                <a:gd name="T38" fmla="*/ 3 w 15"/>
                <a:gd name="T39" fmla="*/ 5 h 18"/>
                <a:gd name="T40" fmla="*/ 3 w 15"/>
                <a:gd name="T41" fmla="*/ 8 h 18"/>
                <a:gd name="T42" fmla="*/ 3 w 15"/>
                <a:gd name="T43" fmla="*/ 10 h 18"/>
                <a:gd name="T44" fmla="*/ 3 w 15"/>
                <a:gd name="T45" fmla="*/ 13 h 18"/>
                <a:gd name="T46" fmla="*/ 4 w 15"/>
                <a:gd name="T47" fmla="*/ 13 h 18"/>
                <a:gd name="T48" fmla="*/ 6 w 15"/>
                <a:gd name="T49" fmla="*/ 13 h 18"/>
                <a:gd name="T50" fmla="*/ 7 w 15"/>
                <a:gd name="T51" fmla="*/ 13 h 18"/>
                <a:gd name="T52" fmla="*/ 8 w 15"/>
                <a:gd name="T53" fmla="*/ 13 h 18"/>
                <a:gd name="T54" fmla="*/ 10 w 15"/>
                <a:gd name="T55" fmla="*/ 13 h 18"/>
                <a:gd name="T56" fmla="*/ 11 w 15"/>
                <a:gd name="T57" fmla="*/ 13 h 18"/>
                <a:gd name="T58" fmla="*/ 11 w 15"/>
                <a:gd name="T59" fmla="*/ 11 h 18"/>
                <a:gd name="T60" fmla="*/ 12 w 15"/>
                <a:gd name="T61" fmla="*/ 10 h 18"/>
                <a:gd name="T62" fmla="*/ 12 w 15"/>
                <a:gd name="T63" fmla="*/ 7 h 18"/>
                <a:gd name="T64" fmla="*/ 12 w 15"/>
                <a:gd name="T65" fmla="*/ 5 h 18"/>
                <a:gd name="T66" fmla="*/ 13 w 15"/>
                <a:gd name="T67" fmla="*/ 3 h 18"/>
                <a:gd name="T68" fmla="*/ 13 w 15"/>
                <a:gd name="T69" fmla="*/ 1 h 18"/>
                <a:gd name="T70" fmla="*/ 14 w 15"/>
                <a:gd name="T7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18">
                  <a:moveTo>
                    <a:pt x="14" y="1"/>
                  </a:move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0" name="Freeform 654"/>
            <p:cNvSpPr>
              <a:spLocks/>
            </p:cNvSpPr>
            <p:nvPr/>
          </p:nvSpPr>
          <p:spPr bwMode="auto">
            <a:xfrm>
              <a:off x="810" y="3730"/>
              <a:ext cx="16" cy="19"/>
            </a:xfrm>
            <a:custGeom>
              <a:avLst/>
              <a:gdLst>
                <a:gd name="T0" fmla="*/ 12 w 16"/>
                <a:gd name="T1" fmla="*/ 1 h 19"/>
                <a:gd name="T2" fmla="*/ 13 w 16"/>
                <a:gd name="T3" fmla="*/ 2 h 19"/>
                <a:gd name="T4" fmla="*/ 13 w 16"/>
                <a:gd name="T5" fmla="*/ 4 h 19"/>
                <a:gd name="T6" fmla="*/ 14 w 16"/>
                <a:gd name="T7" fmla="*/ 6 h 19"/>
                <a:gd name="T8" fmla="*/ 14 w 16"/>
                <a:gd name="T9" fmla="*/ 8 h 19"/>
                <a:gd name="T10" fmla="*/ 14 w 16"/>
                <a:gd name="T11" fmla="*/ 11 h 19"/>
                <a:gd name="T12" fmla="*/ 14 w 16"/>
                <a:gd name="T13" fmla="*/ 12 h 19"/>
                <a:gd name="T14" fmla="*/ 15 w 16"/>
                <a:gd name="T15" fmla="*/ 14 h 19"/>
                <a:gd name="T16" fmla="*/ 15 w 16"/>
                <a:gd name="T17" fmla="*/ 15 h 19"/>
                <a:gd name="T18" fmla="*/ 14 w 16"/>
                <a:gd name="T19" fmla="*/ 17 h 19"/>
                <a:gd name="T20" fmla="*/ 11 w 16"/>
                <a:gd name="T21" fmla="*/ 17 h 19"/>
                <a:gd name="T22" fmla="*/ 9 w 16"/>
                <a:gd name="T23" fmla="*/ 18 h 19"/>
                <a:gd name="T24" fmla="*/ 6 w 16"/>
                <a:gd name="T25" fmla="*/ 18 h 19"/>
                <a:gd name="T26" fmla="*/ 4 w 16"/>
                <a:gd name="T27" fmla="*/ 17 h 19"/>
                <a:gd name="T28" fmla="*/ 1 w 16"/>
                <a:gd name="T29" fmla="*/ 16 h 19"/>
                <a:gd name="T30" fmla="*/ 0 w 16"/>
                <a:gd name="T31" fmla="*/ 14 h 19"/>
                <a:gd name="T32" fmla="*/ 0 w 16"/>
                <a:gd name="T33" fmla="*/ 13 h 19"/>
                <a:gd name="T34" fmla="*/ 0 w 16"/>
                <a:gd name="T35" fmla="*/ 11 h 19"/>
                <a:gd name="T36" fmla="*/ 1 w 16"/>
                <a:gd name="T37" fmla="*/ 9 h 19"/>
                <a:gd name="T38" fmla="*/ 1 w 16"/>
                <a:gd name="T39" fmla="*/ 8 h 19"/>
                <a:gd name="T40" fmla="*/ 1 w 16"/>
                <a:gd name="T41" fmla="*/ 5 h 19"/>
                <a:gd name="T42" fmla="*/ 1 w 16"/>
                <a:gd name="T43" fmla="*/ 4 h 19"/>
                <a:gd name="T44" fmla="*/ 1 w 16"/>
                <a:gd name="T45" fmla="*/ 2 h 19"/>
                <a:gd name="T46" fmla="*/ 1 w 16"/>
                <a:gd name="T47" fmla="*/ 1 h 19"/>
                <a:gd name="T48" fmla="*/ 2 w 16"/>
                <a:gd name="T49" fmla="*/ 2 h 19"/>
                <a:gd name="T50" fmla="*/ 2 w 16"/>
                <a:gd name="T51" fmla="*/ 4 h 19"/>
                <a:gd name="T52" fmla="*/ 2 w 16"/>
                <a:gd name="T53" fmla="*/ 6 h 19"/>
                <a:gd name="T54" fmla="*/ 2 w 16"/>
                <a:gd name="T55" fmla="*/ 9 h 19"/>
                <a:gd name="T56" fmla="*/ 2 w 16"/>
                <a:gd name="T57" fmla="*/ 11 h 19"/>
                <a:gd name="T58" fmla="*/ 3 w 16"/>
                <a:gd name="T59" fmla="*/ 13 h 19"/>
                <a:gd name="T60" fmla="*/ 4 w 16"/>
                <a:gd name="T61" fmla="*/ 14 h 19"/>
                <a:gd name="T62" fmla="*/ 4 w 16"/>
                <a:gd name="T63" fmla="*/ 14 h 19"/>
                <a:gd name="T64" fmla="*/ 6 w 16"/>
                <a:gd name="T65" fmla="*/ 14 h 19"/>
                <a:gd name="T66" fmla="*/ 8 w 16"/>
                <a:gd name="T67" fmla="*/ 14 h 19"/>
                <a:gd name="T68" fmla="*/ 9 w 16"/>
                <a:gd name="T69" fmla="*/ 14 h 19"/>
                <a:gd name="T70" fmla="*/ 11 w 16"/>
                <a:gd name="T71" fmla="*/ 14 h 19"/>
                <a:gd name="T72" fmla="*/ 11 w 16"/>
                <a:gd name="T73" fmla="*/ 13 h 19"/>
                <a:gd name="T74" fmla="*/ 11 w 16"/>
                <a:gd name="T75" fmla="*/ 11 h 19"/>
                <a:gd name="T76" fmla="*/ 11 w 16"/>
                <a:gd name="T77" fmla="*/ 10 h 19"/>
                <a:gd name="T78" fmla="*/ 11 w 16"/>
                <a:gd name="T79" fmla="*/ 5 h 19"/>
                <a:gd name="T80" fmla="*/ 11 w 16"/>
                <a:gd name="T81" fmla="*/ 3 h 19"/>
                <a:gd name="T82" fmla="*/ 11 w 16"/>
                <a:gd name="T83" fmla="*/ 2 h 19"/>
                <a:gd name="T84" fmla="*/ 11 w 16"/>
                <a:gd name="T85" fmla="*/ 0 h 19"/>
                <a:gd name="T86" fmla="*/ 12 w 16"/>
                <a:gd name="T8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19">
                  <a:moveTo>
                    <a:pt x="12" y="1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1" name="Freeform 655"/>
            <p:cNvSpPr>
              <a:spLocks/>
            </p:cNvSpPr>
            <p:nvPr/>
          </p:nvSpPr>
          <p:spPr bwMode="auto">
            <a:xfrm>
              <a:off x="844" y="3730"/>
              <a:ext cx="15" cy="18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2 h 18"/>
                <a:gd name="T4" fmla="*/ 0 w 15"/>
                <a:gd name="T5" fmla="*/ 4 h 18"/>
                <a:gd name="T6" fmla="*/ 0 w 15"/>
                <a:gd name="T7" fmla="*/ 6 h 18"/>
                <a:gd name="T8" fmla="*/ 0 w 15"/>
                <a:gd name="T9" fmla="*/ 10 h 18"/>
                <a:gd name="T10" fmla="*/ 0 w 15"/>
                <a:gd name="T11" fmla="*/ 12 h 18"/>
                <a:gd name="T12" fmla="*/ 0 w 15"/>
                <a:gd name="T13" fmla="*/ 13 h 18"/>
                <a:gd name="T14" fmla="*/ 1 w 15"/>
                <a:gd name="T15" fmla="*/ 15 h 18"/>
                <a:gd name="T16" fmla="*/ 1 w 15"/>
                <a:gd name="T17" fmla="*/ 16 h 18"/>
                <a:gd name="T18" fmla="*/ 4 w 15"/>
                <a:gd name="T19" fmla="*/ 17 h 18"/>
                <a:gd name="T20" fmla="*/ 6 w 15"/>
                <a:gd name="T21" fmla="*/ 17 h 18"/>
                <a:gd name="T22" fmla="*/ 9 w 15"/>
                <a:gd name="T23" fmla="*/ 17 h 18"/>
                <a:gd name="T24" fmla="*/ 11 w 15"/>
                <a:gd name="T25" fmla="*/ 16 h 18"/>
                <a:gd name="T26" fmla="*/ 13 w 15"/>
                <a:gd name="T27" fmla="*/ 15 h 18"/>
                <a:gd name="T28" fmla="*/ 14 w 15"/>
                <a:gd name="T29" fmla="*/ 13 h 18"/>
                <a:gd name="T30" fmla="*/ 13 w 15"/>
                <a:gd name="T31" fmla="*/ 12 h 18"/>
                <a:gd name="T32" fmla="*/ 13 w 15"/>
                <a:gd name="T33" fmla="*/ 10 h 18"/>
                <a:gd name="T34" fmla="*/ 13 w 15"/>
                <a:gd name="T35" fmla="*/ 9 h 18"/>
                <a:gd name="T36" fmla="*/ 13 w 15"/>
                <a:gd name="T37" fmla="*/ 7 h 18"/>
                <a:gd name="T38" fmla="*/ 12 w 15"/>
                <a:gd name="T39" fmla="*/ 5 h 18"/>
                <a:gd name="T40" fmla="*/ 12 w 15"/>
                <a:gd name="T41" fmla="*/ 4 h 18"/>
                <a:gd name="T42" fmla="*/ 11 w 15"/>
                <a:gd name="T43" fmla="*/ 2 h 18"/>
                <a:gd name="T44" fmla="*/ 11 w 15"/>
                <a:gd name="T45" fmla="*/ 1 h 18"/>
                <a:gd name="T46" fmla="*/ 11 w 15"/>
                <a:gd name="T47" fmla="*/ 0 h 18"/>
                <a:gd name="T48" fmla="*/ 11 w 15"/>
                <a:gd name="T49" fmla="*/ 1 h 18"/>
                <a:gd name="T50" fmla="*/ 11 w 15"/>
                <a:gd name="T51" fmla="*/ 3 h 18"/>
                <a:gd name="T52" fmla="*/ 11 w 15"/>
                <a:gd name="T53" fmla="*/ 4 h 18"/>
                <a:gd name="T54" fmla="*/ 11 w 15"/>
                <a:gd name="T55" fmla="*/ 7 h 18"/>
                <a:gd name="T56" fmla="*/ 11 w 15"/>
                <a:gd name="T57" fmla="*/ 9 h 18"/>
                <a:gd name="T58" fmla="*/ 11 w 15"/>
                <a:gd name="T59" fmla="*/ 11 h 18"/>
                <a:gd name="T60" fmla="*/ 11 w 15"/>
                <a:gd name="T61" fmla="*/ 13 h 18"/>
                <a:gd name="T62" fmla="*/ 9 w 15"/>
                <a:gd name="T63" fmla="*/ 13 h 18"/>
                <a:gd name="T64" fmla="*/ 8 w 15"/>
                <a:gd name="T65" fmla="*/ 13 h 18"/>
                <a:gd name="T66" fmla="*/ 6 w 15"/>
                <a:gd name="T67" fmla="*/ 14 h 18"/>
                <a:gd name="T68" fmla="*/ 5 w 15"/>
                <a:gd name="T69" fmla="*/ 14 h 18"/>
                <a:gd name="T70" fmla="*/ 4 w 15"/>
                <a:gd name="T71" fmla="*/ 13 h 18"/>
                <a:gd name="T72" fmla="*/ 3 w 15"/>
                <a:gd name="T73" fmla="*/ 13 h 18"/>
                <a:gd name="T74" fmla="*/ 2 w 15"/>
                <a:gd name="T75" fmla="*/ 11 h 18"/>
                <a:gd name="T76" fmla="*/ 2 w 15"/>
                <a:gd name="T77" fmla="*/ 9 h 18"/>
                <a:gd name="T78" fmla="*/ 1 w 15"/>
                <a:gd name="T79" fmla="*/ 7 h 18"/>
                <a:gd name="T80" fmla="*/ 1 w 15"/>
                <a:gd name="T81" fmla="*/ 4 h 18"/>
                <a:gd name="T82" fmla="*/ 1 w 15"/>
                <a:gd name="T83" fmla="*/ 2 h 18"/>
                <a:gd name="T84" fmla="*/ 1 w 15"/>
                <a:gd name="T8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" h="18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2" name="Freeform 656"/>
            <p:cNvSpPr>
              <a:spLocks/>
            </p:cNvSpPr>
            <p:nvPr/>
          </p:nvSpPr>
          <p:spPr bwMode="auto">
            <a:xfrm>
              <a:off x="829" y="3731"/>
              <a:ext cx="12" cy="18"/>
            </a:xfrm>
            <a:custGeom>
              <a:avLst/>
              <a:gdLst>
                <a:gd name="T0" fmla="*/ 0 w 12"/>
                <a:gd name="T1" fmla="*/ 13 h 18"/>
                <a:gd name="T2" fmla="*/ 1 w 12"/>
                <a:gd name="T3" fmla="*/ 15 h 18"/>
                <a:gd name="T4" fmla="*/ 2 w 12"/>
                <a:gd name="T5" fmla="*/ 16 h 18"/>
                <a:gd name="T6" fmla="*/ 3 w 12"/>
                <a:gd name="T7" fmla="*/ 17 h 18"/>
                <a:gd name="T8" fmla="*/ 6 w 12"/>
                <a:gd name="T9" fmla="*/ 17 h 18"/>
                <a:gd name="T10" fmla="*/ 8 w 12"/>
                <a:gd name="T11" fmla="*/ 17 h 18"/>
                <a:gd name="T12" fmla="*/ 10 w 12"/>
                <a:gd name="T13" fmla="*/ 16 h 18"/>
                <a:gd name="T14" fmla="*/ 11 w 12"/>
                <a:gd name="T15" fmla="*/ 15 h 18"/>
                <a:gd name="T16" fmla="*/ 11 w 12"/>
                <a:gd name="T17" fmla="*/ 13 h 18"/>
                <a:gd name="T18" fmla="*/ 11 w 12"/>
                <a:gd name="T19" fmla="*/ 12 h 18"/>
                <a:gd name="T20" fmla="*/ 11 w 12"/>
                <a:gd name="T21" fmla="*/ 10 h 18"/>
                <a:gd name="T22" fmla="*/ 11 w 12"/>
                <a:gd name="T23" fmla="*/ 8 h 18"/>
                <a:gd name="T24" fmla="*/ 10 w 12"/>
                <a:gd name="T25" fmla="*/ 6 h 18"/>
                <a:gd name="T26" fmla="*/ 10 w 12"/>
                <a:gd name="T27" fmla="*/ 4 h 18"/>
                <a:gd name="T28" fmla="*/ 10 w 12"/>
                <a:gd name="T29" fmla="*/ 2 h 18"/>
                <a:gd name="T30" fmla="*/ 10 w 12"/>
                <a:gd name="T31" fmla="*/ 0 h 18"/>
                <a:gd name="T32" fmla="*/ 10 w 12"/>
                <a:gd name="T33" fmla="*/ 1 h 18"/>
                <a:gd name="T34" fmla="*/ 10 w 12"/>
                <a:gd name="T35" fmla="*/ 3 h 18"/>
                <a:gd name="T36" fmla="*/ 10 w 12"/>
                <a:gd name="T37" fmla="*/ 5 h 18"/>
                <a:gd name="T38" fmla="*/ 10 w 12"/>
                <a:gd name="T39" fmla="*/ 7 h 18"/>
                <a:gd name="T40" fmla="*/ 10 w 12"/>
                <a:gd name="T41" fmla="*/ 10 h 18"/>
                <a:gd name="T42" fmla="*/ 9 w 12"/>
                <a:gd name="T43" fmla="*/ 11 h 18"/>
                <a:gd name="T44" fmla="*/ 9 w 12"/>
                <a:gd name="T45" fmla="*/ 13 h 18"/>
                <a:gd name="T46" fmla="*/ 8 w 12"/>
                <a:gd name="T47" fmla="*/ 13 h 18"/>
                <a:gd name="T48" fmla="*/ 7 w 12"/>
                <a:gd name="T49" fmla="*/ 13 h 18"/>
                <a:gd name="T50" fmla="*/ 6 w 12"/>
                <a:gd name="T51" fmla="*/ 13 h 18"/>
                <a:gd name="T52" fmla="*/ 5 w 12"/>
                <a:gd name="T53" fmla="*/ 13 h 18"/>
                <a:gd name="T54" fmla="*/ 3 w 12"/>
                <a:gd name="T55" fmla="*/ 13 h 18"/>
                <a:gd name="T56" fmla="*/ 3 w 12"/>
                <a:gd name="T57" fmla="*/ 13 h 18"/>
                <a:gd name="T58" fmla="*/ 1 w 12"/>
                <a:gd name="T59" fmla="*/ 13 h 18"/>
                <a:gd name="T60" fmla="*/ 1 w 12"/>
                <a:gd name="T61" fmla="*/ 11 h 18"/>
                <a:gd name="T62" fmla="*/ 1 w 12"/>
                <a:gd name="T63" fmla="*/ 10 h 18"/>
                <a:gd name="T64" fmla="*/ 1 w 12"/>
                <a:gd name="T65" fmla="*/ 8 h 18"/>
                <a:gd name="T66" fmla="*/ 1 w 12"/>
                <a:gd name="T67" fmla="*/ 5 h 18"/>
                <a:gd name="T68" fmla="*/ 1 w 12"/>
                <a:gd name="T69" fmla="*/ 3 h 18"/>
                <a:gd name="T70" fmla="*/ 1 w 12"/>
                <a:gd name="T71" fmla="*/ 1 h 18"/>
                <a:gd name="T72" fmla="*/ 1 w 12"/>
                <a:gd name="T73" fmla="*/ 0 h 18"/>
                <a:gd name="T74" fmla="*/ 0 w 12"/>
                <a:gd name="T7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8">
                  <a:moveTo>
                    <a:pt x="0" y="1"/>
                  </a:move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3" name="Freeform 657"/>
            <p:cNvSpPr>
              <a:spLocks/>
            </p:cNvSpPr>
            <p:nvPr/>
          </p:nvSpPr>
          <p:spPr bwMode="auto">
            <a:xfrm>
              <a:off x="859" y="3729"/>
              <a:ext cx="18" cy="18"/>
            </a:xfrm>
            <a:custGeom>
              <a:avLst/>
              <a:gdLst>
                <a:gd name="T0" fmla="*/ 0 w 18"/>
                <a:gd name="T1" fmla="*/ 2 h 18"/>
                <a:gd name="T2" fmla="*/ 1 w 18"/>
                <a:gd name="T3" fmla="*/ 4 h 18"/>
                <a:gd name="T4" fmla="*/ 1 w 18"/>
                <a:gd name="T5" fmla="*/ 5 h 18"/>
                <a:gd name="T6" fmla="*/ 1 w 18"/>
                <a:gd name="T7" fmla="*/ 7 h 18"/>
                <a:gd name="T8" fmla="*/ 1 w 18"/>
                <a:gd name="T9" fmla="*/ 9 h 18"/>
                <a:gd name="T10" fmla="*/ 1 w 18"/>
                <a:gd name="T11" fmla="*/ 11 h 18"/>
                <a:gd name="T12" fmla="*/ 2 w 18"/>
                <a:gd name="T13" fmla="*/ 13 h 18"/>
                <a:gd name="T14" fmla="*/ 2 w 18"/>
                <a:gd name="T15" fmla="*/ 14 h 18"/>
                <a:gd name="T16" fmla="*/ 3 w 18"/>
                <a:gd name="T17" fmla="*/ 16 h 18"/>
                <a:gd name="T18" fmla="*/ 5 w 18"/>
                <a:gd name="T19" fmla="*/ 17 h 18"/>
                <a:gd name="T20" fmla="*/ 8 w 18"/>
                <a:gd name="T21" fmla="*/ 17 h 18"/>
                <a:gd name="T22" fmla="*/ 10 w 18"/>
                <a:gd name="T23" fmla="*/ 17 h 18"/>
                <a:gd name="T24" fmla="*/ 13 w 18"/>
                <a:gd name="T25" fmla="*/ 16 h 18"/>
                <a:gd name="T26" fmla="*/ 16 w 18"/>
                <a:gd name="T27" fmla="*/ 16 h 18"/>
                <a:gd name="T28" fmla="*/ 17 w 18"/>
                <a:gd name="T29" fmla="*/ 14 h 18"/>
                <a:gd name="T30" fmla="*/ 17 w 18"/>
                <a:gd name="T31" fmla="*/ 12 h 18"/>
                <a:gd name="T32" fmla="*/ 16 w 18"/>
                <a:gd name="T33" fmla="*/ 12 h 18"/>
                <a:gd name="T34" fmla="*/ 16 w 18"/>
                <a:gd name="T35" fmla="*/ 10 h 18"/>
                <a:gd name="T36" fmla="*/ 14 w 18"/>
                <a:gd name="T37" fmla="*/ 8 h 18"/>
                <a:gd name="T38" fmla="*/ 13 w 18"/>
                <a:gd name="T39" fmla="*/ 7 h 18"/>
                <a:gd name="T40" fmla="*/ 12 w 18"/>
                <a:gd name="T41" fmla="*/ 4 h 18"/>
                <a:gd name="T42" fmla="*/ 11 w 18"/>
                <a:gd name="T43" fmla="*/ 3 h 18"/>
                <a:gd name="T44" fmla="*/ 10 w 18"/>
                <a:gd name="T45" fmla="*/ 1 h 18"/>
                <a:gd name="T46" fmla="*/ 10 w 18"/>
                <a:gd name="T47" fmla="*/ 1 h 18"/>
                <a:gd name="T48" fmla="*/ 9 w 18"/>
                <a:gd name="T49" fmla="*/ 0 h 18"/>
                <a:gd name="T50" fmla="*/ 10 w 18"/>
                <a:gd name="T51" fmla="*/ 1 h 18"/>
                <a:gd name="T52" fmla="*/ 10 w 18"/>
                <a:gd name="T53" fmla="*/ 3 h 18"/>
                <a:gd name="T54" fmla="*/ 11 w 18"/>
                <a:gd name="T55" fmla="*/ 4 h 18"/>
                <a:gd name="T56" fmla="*/ 12 w 18"/>
                <a:gd name="T57" fmla="*/ 6 h 18"/>
                <a:gd name="T58" fmla="*/ 13 w 18"/>
                <a:gd name="T59" fmla="*/ 7 h 18"/>
                <a:gd name="T60" fmla="*/ 13 w 18"/>
                <a:gd name="T61" fmla="*/ 8 h 18"/>
                <a:gd name="T62" fmla="*/ 13 w 18"/>
                <a:gd name="T63" fmla="*/ 10 h 18"/>
                <a:gd name="T64" fmla="*/ 13 w 18"/>
                <a:gd name="T65" fmla="*/ 11 h 18"/>
                <a:gd name="T66" fmla="*/ 11 w 18"/>
                <a:gd name="T67" fmla="*/ 12 h 18"/>
                <a:gd name="T68" fmla="*/ 10 w 18"/>
                <a:gd name="T69" fmla="*/ 13 h 18"/>
                <a:gd name="T70" fmla="*/ 8 w 18"/>
                <a:gd name="T71" fmla="*/ 13 h 18"/>
                <a:gd name="T72" fmla="*/ 7 w 18"/>
                <a:gd name="T73" fmla="*/ 13 h 18"/>
                <a:gd name="T74" fmla="*/ 5 w 18"/>
                <a:gd name="T75" fmla="*/ 13 h 18"/>
                <a:gd name="T76" fmla="*/ 4 w 18"/>
                <a:gd name="T77" fmla="*/ 13 h 18"/>
                <a:gd name="T78" fmla="*/ 4 w 18"/>
                <a:gd name="T79" fmla="*/ 11 h 18"/>
                <a:gd name="T80" fmla="*/ 4 w 18"/>
                <a:gd name="T81" fmla="*/ 10 h 18"/>
                <a:gd name="T82" fmla="*/ 4 w 18"/>
                <a:gd name="T83" fmla="*/ 8 h 18"/>
                <a:gd name="T84" fmla="*/ 3 w 18"/>
                <a:gd name="T85" fmla="*/ 5 h 18"/>
                <a:gd name="T86" fmla="*/ 3 w 18"/>
                <a:gd name="T87" fmla="*/ 4 h 18"/>
                <a:gd name="T88" fmla="*/ 2 w 18"/>
                <a:gd name="T89" fmla="*/ 2 h 18"/>
                <a:gd name="T90" fmla="*/ 1 w 18"/>
                <a:gd name="T91" fmla="*/ 1 h 18"/>
                <a:gd name="T92" fmla="*/ 0 w 18"/>
                <a:gd name="T9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4" name="Freeform 658"/>
            <p:cNvSpPr>
              <a:spLocks/>
            </p:cNvSpPr>
            <p:nvPr/>
          </p:nvSpPr>
          <p:spPr bwMode="auto">
            <a:xfrm>
              <a:off x="743" y="3715"/>
              <a:ext cx="7" cy="2"/>
            </a:xfrm>
            <a:custGeom>
              <a:avLst/>
              <a:gdLst>
                <a:gd name="T0" fmla="*/ 6 w 7"/>
                <a:gd name="T1" fmla="*/ 1 h 2"/>
                <a:gd name="T2" fmla="*/ 0 w 7"/>
                <a:gd name="T3" fmla="*/ 1 h 2"/>
                <a:gd name="T4" fmla="*/ 6 w 7"/>
                <a:gd name="T5" fmla="*/ 0 h 2"/>
                <a:gd name="T6" fmla="*/ 6 w 7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6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5" name="Line 659"/>
            <p:cNvSpPr>
              <a:spLocks noChangeShapeType="1"/>
            </p:cNvSpPr>
            <p:nvPr/>
          </p:nvSpPr>
          <p:spPr bwMode="auto">
            <a:xfrm>
              <a:off x="755" y="3718"/>
              <a:ext cx="12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16" name="Line 660"/>
            <p:cNvSpPr>
              <a:spLocks noChangeShapeType="1"/>
            </p:cNvSpPr>
            <p:nvPr/>
          </p:nvSpPr>
          <p:spPr bwMode="auto">
            <a:xfrm>
              <a:off x="759" y="3718"/>
              <a:ext cx="1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17" name="Freeform 661"/>
            <p:cNvSpPr>
              <a:spLocks/>
            </p:cNvSpPr>
            <p:nvPr/>
          </p:nvSpPr>
          <p:spPr bwMode="auto">
            <a:xfrm>
              <a:off x="883" y="3713"/>
              <a:ext cx="9" cy="4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2 h 4"/>
                <a:gd name="T4" fmla="*/ 6 w 9"/>
                <a:gd name="T5" fmla="*/ 0 h 4"/>
                <a:gd name="T6" fmla="*/ 4 w 9"/>
                <a:gd name="T7" fmla="*/ 2 h 4"/>
                <a:gd name="T8" fmla="*/ 5 w 9"/>
                <a:gd name="T9" fmla="*/ 0 h 4"/>
                <a:gd name="T10" fmla="*/ 2 w 9"/>
                <a:gd name="T11" fmla="*/ 2 h 4"/>
                <a:gd name="T12" fmla="*/ 3 w 9"/>
                <a:gd name="T13" fmla="*/ 0 h 4"/>
                <a:gd name="T14" fmla="*/ 1 w 9"/>
                <a:gd name="T15" fmla="*/ 2 h 4"/>
                <a:gd name="T16" fmla="*/ 1 w 9"/>
                <a:gd name="T17" fmla="*/ 0 h 4"/>
                <a:gd name="T18" fmla="*/ 0 w 9"/>
                <a:gd name="T19" fmla="*/ 2 h 4"/>
                <a:gd name="T20" fmla="*/ 2 w 9"/>
                <a:gd name="T21" fmla="*/ 3 h 4"/>
                <a:gd name="T22" fmla="*/ 1 w 9"/>
                <a:gd name="T23" fmla="*/ 2 h 4"/>
                <a:gd name="T24" fmla="*/ 3 w 9"/>
                <a:gd name="T25" fmla="*/ 3 h 4"/>
                <a:gd name="T26" fmla="*/ 2 w 9"/>
                <a:gd name="T27" fmla="*/ 2 h 4"/>
                <a:gd name="T28" fmla="*/ 5 w 9"/>
                <a:gd name="T29" fmla="*/ 3 h 4"/>
                <a:gd name="T30" fmla="*/ 3 w 9"/>
                <a:gd name="T31" fmla="*/ 2 h 4"/>
                <a:gd name="T32" fmla="*/ 6 w 9"/>
                <a:gd name="T33" fmla="*/ 3 h 4"/>
                <a:gd name="T34" fmla="*/ 5 w 9"/>
                <a:gd name="T35" fmla="*/ 2 h 4"/>
                <a:gd name="T36" fmla="*/ 6 w 9"/>
                <a:gd name="T37" fmla="*/ 3 h 4"/>
                <a:gd name="T38" fmla="*/ 6 w 9"/>
                <a:gd name="T39" fmla="*/ 2 h 4"/>
                <a:gd name="T40" fmla="*/ 8 w 9"/>
                <a:gd name="T41" fmla="*/ 3 h 4"/>
                <a:gd name="T42" fmla="*/ 6 w 9"/>
                <a:gd name="T43" fmla="*/ 2 h 4"/>
                <a:gd name="T44" fmla="*/ 7 w 9"/>
                <a:gd name="T4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5" y="3"/>
                  </a:lnTo>
                  <a:lnTo>
                    <a:pt x="3" y="2"/>
                  </a:lnTo>
                  <a:lnTo>
                    <a:pt x="6" y="3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8" y="3"/>
                  </a:lnTo>
                  <a:lnTo>
                    <a:pt x="6" y="2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8" name="Freeform 662"/>
            <p:cNvSpPr>
              <a:spLocks/>
            </p:cNvSpPr>
            <p:nvPr/>
          </p:nvSpPr>
          <p:spPr bwMode="auto">
            <a:xfrm>
              <a:off x="684" y="3745"/>
              <a:ext cx="272" cy="67"/>
            </a:xfrm>
            <a:custGeom>
              <a:avLst/>
              <a:gdLst>
                <a:gd name="T0" fmla="*/ 0 w 272"/>
                <a:gd name="T1" fmla="*/ 5 h 67"/>
                <a:gd name="T2" fmla="*/ 11 w 272"/>
                <a:gd name="T3" fmla="*/ 19 h 67"/>
                <a:gd name="T4" fmla="*/ 25 w 272"/>
                <a:gd name="T5" fmla="*/ 31 h 67"/>
                <a:gd name="T6" fmla="*/ 40 w 272"/>
                <a:gd name="T7" fmla="*/ 41 h 67"/>
                <a:gd name="T8" fmla="*/ 57 w 272"/>
                <a:gd name="T9" fmla="*/ 50 h 67"/>
                <a:gd name="T10" fmla="*/ 75 w 272"/>
                <a:gd name="T11" fmla="*/ 57 h 67"/>
                <a:gd name="T12" fmla="*/ 94 w 272"/>
                <a:gd name="T13" fmla="*/ 62 h 67"/>
                <a:gd name="T14" fmla="*/ 114 w 272"/>
                <a:gd name="T15" fmla="*/ 65 h 67"/>
                <a:gd name="T16" fmla="*/ 134 w 272"/>
                <a:gd name="T17" fmla="*/ 66 h 67"/>
                <a:gd name="T18" fmla="*/ 154 w 272"/>
                <a:gd name="T19" fmla="*/ 65 h 67"/>
                <a:gd name="T20" fmla="*/ 174 w 272"/>
                <a:gd name="T21" fmla="*/ 62 h 67"/>
                <a:gd name="T22" fmla="*/ 194 w 272"/>
                <a:gd name="T23" fmla="*/ 57 h 67"/>
                <a:gd name="T24" fmla="*/ 212 w 272"/>
                <a:gd name="T25" fmla="*/ 50 h 67"/>
                <a:gd name="T26" fmla="*/ 229 w 272"/>
                <a:gd name="T27" fmla="*/ 41 h 67"/>
                <a:gd name="T28" fmla="*/ 245 w 272"/>
                <a:gd name="T29" fmla="*/ 30 h 67"/>
                <a:gd name="T30" fmla="*/ 259 w 272"/>
                <a:gd name="T31" fmla="*/ 16 h 67"/>
                <a:gd name="T32" fmla="*/ 271 w 272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67">
                  <a:moveTo>
                    <a:pt x="0" y="5"/>
                  </a:moveTo>
                  <a:lnTo>
                    <a:pt x="11" y="19"/>
                  </a:lnTo>
                  <a:lnTo>
                    <a:pt x="25" y="31"/>
                  </a:lnTo>
                  <a:lnTo>
                    <a:pt x="40" y="41"/>
                  </a:lnTo>
                  <a:lnTo>
                    <a:pt x="57" y="50"/>
                  </a:lnTo>
                  <a:lnTo>
                    <a:pt x="75" y="57"/>
                  </a:lnTo>
                  <a:lnTo>
                    <a:pt x="94" y="62"/>
                  </a:lnTo>
                  <a:lnTo>
                    <a:pt x="114" y="65"/>
                  </a:lnTo>
                  <a:lnTo>
                    <a:pt x="134" y="66"/>
                  </a:lnTo>
                  <a:lnTo>
                    <a:pt x="154" y="65"/>
                  </a:lnTo>
                  <a:lnTo>
                    <a:pt x="174" y="62"/>
                  </a:lnTo>
                  <a:lnTo>
                    <a:pt x="194" y="57"/>
                  </a:lnTo>
                  <a:lnTo>
                    <a:pt x="212" y="50"/>
                  </a:lnTo>
                  <a:lnTo>
                    <a:pt x="229" y="41"/>
                  </a:lnTo>
                  <a:lnTo>
                    <a:pt x="245" y="30"/>
                  </a:lnTo>
                  <a:lnTo>
                    <a:pt x="259" y="16"/>
                  </a:lnTo>
                  <a:lnTo>
                    <a:pt x="2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9" name="Freeform 663"/>
            <p:cNvSpPr>
              <a:spLocks/>
            </p:cNvSpPr>
            <p:nvPr/>
          </p:nvSpPr>
          <p:spPr bwMode="auto">
            <a:xfrm>
              <a:off x="673" y="3719"/>
              <a:ext cx="2" cy="20"/>
            </a:xfrm>
            <a:custGeom>
              <a:avLst/>
              <a:gdLst>
                <a:gd name="T0" fmla="*/ 1 w 2"/>
                <a:gd name="T1" fmla="*/ 10 h 20"/>
                <a:gd name="T2" fmla="*/ 1 w 2"/>
                <a:gd name="T3" fmla="*/ 11 h 20"/>
                <a:gd name="T4" fmla="*/ 1 w 2"/>
                <a:gd name="T5" fmla="*/ 11 h 20"/>
                <a:gd name="T6" fmla="*/ 1 w 2"/>
                <a:gd name="T7" fmla="*/ 13 h 20"/>
                <a:gd name="T8" fmla="*/ 1 w 2"/>
                <a:gd name="T9" fmla="*/ 14 h 20"/>
                <a:gd name="T10" fmla="*/ 1 w 2"/>
                <a:gd name="T11" fmla="*/ 14 h 20"/>
                <a:gd name="T12" fmla="*/ 1 w 2"/>
                <a:gd name="T13" fmla="*/ 15 h 20"/>
                <a:gd name="T14" fmla="*/ 1 w 2"/>
                <a:gd name="T15" fmla="*/ 16 h 20"/>
                <a:gd name="T16" fmla="*/ 1 w 2"/>
                <a:gd name="T17" fmla="*/ 17 h 20"/>
                <a:gd name="T18" fmla="*/ 1 w 2"/>
                <a:gd name="T19" fmla="*/ 17 h 20"/>
                <a:gd name="T20" fmla="*/ 1 w 2"/>
                <a:gd name="T21" fmla="*/ 17 h 20"/>
                <a:gd name="T22" fmla="*/ 0 w 2"/>
                <a:gd name="T23" fmla="*/ 17 h 20"/>
                <a:gd name="T24" fmla="*/ 0 w 2"/>
                <a:gd name="T25" fmla="*/ 17 h 20"/>
                <a:gd name="T26" fmla="*/ 0 w 2"/>
                <a:gd name="T27" fmla="*/ 17 h 20"/>
                <a:gd name="T28" fmla="*/ 0 w 2"/>
                <a:gd name="T29" fmla="*/ 16 h 20"/>
                <a:gd name="T30" fmla="*/ 0 w 2"/>
                <a:gd name="T31" fmla="*/ 16 h 20"/>
                <a:gd name="T32" fmla="*/ 0 w 2"/>
                <a:gd name="T33" fmla="*/ 17 h 20"/>
                <a:gd name="T34" fmla="*/ 0 w 2"/>
                <a:gd name="T35" fmla="*/ 17 h 20"/>
                <a:gd name="T36" fmla="*/ 0 w 2"/>
                <a:gd name="T37" fmla="*/ 17 h 20"/>
                <a:gd name="T38" fmla="*/ 0 w 2"/>
                <a:gd name="T39" fmla="*/ 18 h 20"/>
                <a:gd name="T40" fmla="*/ 0 w 2"/>
                <a:gd name="T41" fmla="*/ 19 h 20"/>
                <a:gd name="T42" fmla="*/ 0 w 2"/>
                <a:gd name="T43" fmla="*/ 19 h 20"/>
                <a:gd name="T44" fmla="*/ 1 w 2"/>
                <a:gd name="T45" fmla="*/ 18 h 20"/>
                <a:gd name="T46" fmla="*/ 1 w 2"/>
                <a:gd name="T47" fmla="*/ 17 h 20"/>
                <a:gd name="T48" fmla="*/ 1 w 2"/>
                <a:gd name="T49" fmla="*/ 16 h 20"/>
                <a:gd name="T50" fmla="*/ 1 w 2"/>
                <a:gd name="T51" fmla="*/ 15 h 20"/>
                <a:gd name="T52" fmla="*/ 1 w 2"/>
                <a:gd name="T53" fmla="*/ 14 h 20"/>
                <a:gd name="T54" fmla="*/ 1 w 2"/>
                <a:gd name="T55" fmla="*/ 12 h 20"/>
                <a:gd name="T56" fmla="*/ 1 w 2"/>
                <a:gd name="T57" fmla="*/ 11 h 20"/>
                <a:gd name="T58" fmla="*/ 1 w 2"/>
                <a:gd name="T59" fmla="*/ 9 h 20"/>
                <a:gd name="T60" fmla="*/ 1 w 2"/>
                <a:gd name="T61" fmla="*/ 8 h 20"/>
                <a:gd name="T62" fmla="*/ 1 w 2"/>
                <a:gd name="T63" fmla="*/ 7 h 20"/>
                <a:gd name="T64" fmla="*/ 1 w 2"/>
                <a:gd name="T65" fmla="*/ 5 h 20"/>
                <a:gd name="T66" fmla="*/ 1 w 2"/>
                <a:gd name="T67" fmla="*/ 4 h 20"/>
                <a:gd name="T68" fmla="*/ 1 w 2"/>
                <a:gd name="T69" fmla="*/ 2 h 20"/>
                <a:gd name="T70" fmla="*/ 1 w 2"/>
                <a:gd name="T71" fmla="*/ 2 h 20"/>
                <a:gd name="T72" fmla="*/ 0 w 2"/>
                <a:gd name="T73" fmla="*/ 1 h 20"/>
                <a:gd name="T74" fmla="*/ 0 w 2"/>
                <a:gd name="T75" fmla="*/ 0 h 20"/>
                <a:gd name="T76" fmla="*/ 0 w 2"/>
                <a:gd name="T77" fmla="*/ 1 h 20"/>
                <a:gd name="T78" fmla="*/ 0 w 2"/>
                <a:gd name="T79" fmla="*/ 1 h 20"/>
                <a:gd name="T80" fmla="*/ 0 w 2"/>
                <a:gd name="T81" fmla="*/ 2 h 20"/>
                <a:gd name="T82" fmla="*/ 0 w 2"/>
                <a:gd name="T83" fmla="*/ 2 h 20"/>
                <a:gd name="T84" fmla="*/ 0 w 2"/>
                <a:gd name="T85" fmla="*/ 2 h 20"/>
                <a:gd name="T86" fmla="*/ 0 w 2"/>
                <a:gd name="T87" fmla="*/ 3 h 20"/>
                <a:gd name="T88" fmla="*/ 0 w 2"/>
                <a:gd name="T89" fmla="*/ 4 h 20"/>
                <a:gd name="T90" fmla="*/ 0 w 2"/>
                <a:gd name="T91" fmla="*/ 3 h 20"/>
                <a:gd name="T92" fmla="*/ 0 w 2"/>
                <a:gd name="T93" fmla="*/ 2 h 20"/>
                <a:gd name="T94" fmla="*/ 0 w 2"/>
                <a:gd name="T95" fmla="*/ 2 h 20"/>
                <a:gd name="T96" fmla="*/ 0 w 2"/>
                <a:gd name="T97" fmla="*/ 2 h 20"/>
                <a:gd name="T98" fmla="*/ 1 w 2"/>
                <a:gd name="T99" fmla="*/ 2 h 20"/>
                <a:gd name="T100" fmla="*/ 1 w 2"/>
                <a:gd name="T101" fmla="*/ 3 h 20"/>
                <a:gd name="T102" fmla="*/ 1 w 2"/>
                <a:gd name="T103" fmla="*/ 4 h 20"/>
                <a:gd name="T104" fmla="*/ 1 w 2"/>
                <a:gd name="T105" fmla="*/ 5 h 20"/>
                <a:gd name="T106" fmla="*/ 1 w 2"/>
                <a:gd name="T107" fmla="*/ 5 h 20"/>
                <a:gd name="T108" fmla="*/ 1 w 2"/>
                <a:gd name="T109" fmla="*/ 6 h 20"/>
                <a:gd name="T110" fmla="*/ 1 w 2"/>
                <a:gd name="T111" fmla="*/ 7 h 20"/>
                <a:gd name="T112" fmla="*/ 1 w 2"/>
                <a:gd name="T113" fmla="*/ 8 h 20"/>
                <a:gd name="T114" fmla="*/ 1 w 2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" h="20">
                  <a:moveTo>
                    <a:pt x="1" y="10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0" name="Freeform 664"/>
            <p:cNvSpPr>
              <a:spLocks/>
            </p:cNvSpPr>
            <p:nvPr/>
          </p:nvSpPr>
          <p:spPr bwMode="auto">
            <a:xfrm>
              <a:off x="682" y="3729"/>
              <a:ext cx="3" cy="20"/>
            </a:xfrm>
            <a:custGeom>
              <a:avLst/>
              <a:gdLst>
                <a:gd name="T0" fmla="*/ 2 w 3"/>
                <a:gd name="T1" fmla="*/ 10 h 20"/>
                <a:gd name="T2" fmla="*/ 2 w 3"/>
                <a:gd name="T3" fmla="*/ 11 h 20"/>
                <a:gd name="T4" fmla="*/ 2 w 3"/>
                <a:gd name="T5" fmla="*/ 12 h 20"/>
                <a:gd name="T6" fmla="*/ 2 w 3"/>
                <a:gd name="T7" fmla="*/ 13 h 20"/>
                <a:gd name="T8" fmla="*/ 2 w 3"/>
                <a:gd name="T9" fmla="*/ 14 h 20"/>
                <a:gd name="T10" fmla="*/ 2 w 3"/>
                <a:gd name="T11" fmla="*/ 14 h 20"/>
                <a:gd name="T12" fmla="*/ 2 w 3"/>
                <a:gd name="T13" fmla="*/ 15 h 20"/>
                <a:gd name="T14" fmla="*/ 2 w 3"/>
                <a:gd name="T15" fmla="*/ 16 h 20"/>
                <a:gd name="T16" fmla="*/ 1 w 3"/>
                <a:gd name="T17" fmla="*/ 16 h 20"/>
                <a:gd name="T18" fmla="*/ 1 w 3"/>
                <a:gd name="T19" fmla="*/ 17 h 20"/>
                <a:gd name="T20" fmla="*/ 1 w 3"/>
                <a:gd name="T21" fmla="*/ 17 h 20"/>
                <a:gd name="T22" fmla="*/ 1 w 3"/>
                <a:gd name="T23" fmla="*/ 17 h 20"/>
                <a:gd name="T24" fmla="*/ 1 w 3"/>
                <a:gd name="T25" fmla="*/ 17 h 20"/>
                <a:gd name="T26" fmla="*/ 0 w 3"/>
                <a:gd name="T27" fmla="*/ 16 h 20"/>
                <a:gd name="T28" fmla="*/ 1 w 3"/>
                <a:gd name="T29" fmla="*/ 16 h 20"/>
                <a:gd name="T30" fmla="*/ 1 w 3"/>
                <a:gd name="T31" fmla="*/ 17 h 20"/>
                <a:gd name="T32" fmla="*/ 1 w 3"/>
                <a:gd name="T33" fmla="*/ 17 h 20"/>
                <a:gd name="T34" fmla="*/ 1 w 3"/>
                <a:gd name="T35" fmla="*/ 17 h 20"/>
                <a:gd name="T36" fmla="*/ 1 w 3"/>
                <a:gd name="T37" fmla="*/ 18 h 20"/>
                <a:gd name="T38" fmla="*/ 1 w 3"/>
                <a:gd name="T39" fmla="*/ 18 h 20"/>
                <a:gd name="T40" fmla="*/ 1 w 3"/>
                <a:gd name="T41" fmla="*/ 19 h 20"/>
                <a:gd name="T42" fmla="*/ 1 w 3"/>
                <a:gd name="T43" fmla="*/ 18 h 20"/>
                <a:gd name="T44" fmla="*/ 2 w 3"/>
                <a:gd name="T45" fmla="*/ 17 h 20"/>
                <a:gd name="T46" fmla="*/ 2 w 3"/>
                <a:gd name="T47" fmla="*/ 16 h 20"/>
                <a:gd name="T48" fmla="*/ 2 w 3"/>
                <a:gd name="T49" fmla="*/ 15 h 20"/>
                <a:gd name="T50" fmla="*/ 2 w 3"/>
                <a:gd name="T51" fmla="*/ 14 h 20"/>
                <a:gd name="T52" fmla="*/ 2 w 3"/>
                <a:gd name="T53" fmla="*/ 12 h 20"/>
                <a:gd name="T54" fmla="*/ 2 w 3"/>
                <a:gd name="T55" fmla="*/ 11 h 20"/>
                <a:gd name="T56" fmla="*/ 2 w 3"/>
                <a:gd name="T57" fmla="*/ 9 h 20"/>
                <a:gd name="T58" fmla="*/ 2 w 3"/>
                <a:gd name="T59" fmla="*/ 8 h 20"/>
                <a:gd name="T60" fmla="*/ 2 w 3"/>
                <a:gd name="T61" fmla="*/ 7 h 20"/>
                <a:gd name="T62" fmla="*/ 2 w 3"/>
                <a:gd name="T63" fmla="*/ 5 h 20"/>
                <a:gd name="T64" fmla="*/ 2 w 3"/>
                <a:gd name="T65" fmla="*/ 4 h 20"/>
                <a:gd name="T66" fmla="*/ 2 w 3"/>
                <a:gd name="T67" fmla="*/ 2 h 20"/>
                <a:gd name="T68" fmla="*/ 1 w 3"/>
                <a:gd name="T69" fmla="*/ 2 h 20"/>
                <a:gd name="T70" fmla="*/ 1 w 3"/>
                <a:gd name="T71" fmla="*/ 1 h 20"/>
                <a:gd name="T72" fmla="*/ 1 w 3"/>
                <a:gd name="T73" fmla="*/ 0 h 20"/>
                <a:gd name="T74" fmla="*/ 1 w 3"/>
                <a:gd name="T75" fmla="*/ 1 h 20"/>
                <a:gd name="T76" fmla="*/ 0 w 3"/>
                <a:gd name="T77" fmla="*/ 2 h 20"/>
                <a:gd name="T78" fmla="*/ 0 w 3"/>
                <a:gd name="T79" fmla="*/ 2 h 20"/>
                <a:gd name="T80" fmla="*/ 0 w 3"/>
                <a:gd name="T81" fmla="*/ 2 h 20"/>
                <a:gd name="T82" fmla="*/ 0 w 3"/>
                <a:gd name="T83" fmla="*/ 3 h 20"/>
                <a:gd name="T84" fmla="*/ 0 w 3"/>
                <a:gd name="T85" fmla="*/ 4 h 20"/>
                <a:gd name="T86" fmla="*/ 0 w 3"/>
                <a:gd name="T87" fmla="*/ 3 h 20"/>
                <a:gd name="T88" fmla="*/ 0 w 3"/>
                <a:gd name="T89" fmla="*/ 2 h 20"/>
                <a:gd name="T90" fmla="*/ 1 w 3"/>
                <a:gd name="T91" fmla="*/ 2 h 20"/>
                <a:gd name="T92" fmla="*/ 1 w 3"/>
                <a:gd name="T93" fmla="*/ 2 h 20"/>
                <a:gd name="T94" fmla="*/ 1 w 3"/>
                <a:gd name="T95" fmla="*/ 2 h 20"/>
                <a:gd name="T96" fmla="*/ 1 w 3"/>
                <a:gd name="T97" fmla="*/ 2 h 20"/>
                <a:gd name="T98" fmla="*/ 1 w 3"/>
                <a:gd name="T99" fmla="*/ 2 h 20"/>
                <a:gd name="T100" fmla="*/ 1 w 3"/>
                <a:gd name="T101" fmla="*/ 3 h 20"/>
                <a:gd name="T102" fmla="*/ 2 w 3"/>
                <a:gd name="T103" fmla="*/ 3 h 20"/>
                <a:gd name="T104" fmla="*/ 2 w 3"/>
                <a:gd name="T105" fmla="*/ 4 h 20"/>
                <a:gd name="T106" fmla="*/ 2 w 3"/>
                <a:gd name="T107" fmla="*/ 5 h 20"/>
                <a:gd name="T108" fmla="*/ 2 w 3"/>
                <a:gd name="T109" fmla="*/ 6 h 20"/>
                <a:gd name="T110" fmla="*/ 2 w 3"/>
                <a:gd name="T111" fmla="*/ 7 h 20"/>
                <a:gd name="T112" fmla="*/ 2 w 3"/>
                <a:gd name="T113" fmla="*/ 8 h 20"/>
                <a:gd name="T114" fmla="*/ 2 w 3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" h="20">
                  <a:moveTo>
                    <a:pt x="2" y="10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1" name="Freeform 665"/>
            <p:cNvSpPr>
              <a:spLocks/>
            </p:cNvSpPr>
            <p:nvPr/>
          </p:nvSpPr>
          <p:spPr bwMode="auto">
            <a:xfrm>
              <a:off x="687" y="3776"/>
              <a:ext cx="21" cy="3"/>
            </a:xfrm>
            <a:custGeom>
              <a:avLst/>
              <a:gdLst>
                <a:gd name="T0" fmla="*/ 10 w 21"/>
                <a:gd name="T1" fmla="*/ 1 h 3"/>
                <a:gd name="T2" fmla="*/ 11 w 21"/>
                <a:gd name="T3" fmla="*/ 1 h 3"/>
                <a:gd name="T4" fmla="*/ 12 w 21"/>
                <a:gd name="T5" fmla="*/ 1 h 3"/>
                <a:gd name="T6" fmla="*/ 12 w 21"/>
                <a:gd name="T7" fmla="*/ 1 h 3"/>
                <a:gd name="T8" fmla="*/ 13 w 21"/>
                <a:gd name="T9" fmla="*/ 1 h 3"/>
                <a:gd name="T10" fmla="*/ 14 w 21"/>
                <a:gd name="T11" fmla="*/ 1 h 3"/>
                <a:gd name="T12" fmla="*/ 15 w 21"/>
                <a:gd name="T13" fmla="*/ 1 h 3"/>
                <a:gd name="T14" fmla="*/ 15 w 21"/>
                <a:gd name="T15" fmla="*/ 1 h 3"/>
                <a:gd name="T16" fmla="*/ 16 w 21"/>
                <a:gd name="T17" fmla="*/ 1 h 3"/>
                <a:gd name="T18" fmla="*/ 17 w 21"/>
                <a:gd name="T19" fmla="*/ 1 h 3"/>
                <a:gd name="T20" fmla="*/ 17 w 21"/>
                <a:gd name="T21" fmla="*/ 1 h 3"/>
                <a:gd name="T22" fmla="*/ 17 w 21"/>
                <a:gd name="T23" fmla="*/ 1 h 3"/>
                <a:gd name="T24" fmla="*/ 17 w 21"/>
                <a:gd name="T25" fmla="*/ 2 h 3"/>
                <a:gd name="T26" fmla="*/ 16 w 21"/>
                <a:gd name="T27" fmla="*/ 2 h 3"/>
                <a:gd name="T28" fmla="*/ 16 w 21"/>
                <a:gd name="T29" fmla="*/ 2 h 3"/>
                <a:gd name="T30" fmla="*/ 17 w 21"/>
                <a:gd name="T31" fmla="*/ 2 h 3"/>
                <a:gd name="T32" fmla="*/ 18 w 21"/>
                <a:gd name="T33" fmla="*/ 2 h 3"/>
                <a:gd name="T34" fmla="*/ 18 w 21"/>
                <a:gd name="T35" fmla="*/ 1 h 3"/>
                <a:gd name="T36" fmla="*/ 18 w 21"/>
                <a:gd name="T37" fmla="*/ 1 h 3"/>
                <a:gd name="T38" fmla="*/ 19 w 21"/>
                <a:gd name="T39" fmla="*/ 1 h 3"/>
                <a:gd name="T40" fmla="*/ 20 w 21"/>
                <a:gd name="T41" fmla="*/ 1 h 3"/>
                <a:gd name="T42" fmla="*/ 18 w 21"/>
                <a:gd name="T43" fmla="*/ 1 h 3"/>
                <a:gd name="T44" fmla="*/ 18 w 21"/>
                <a:gd name="T45" fmla="*/ 1 h 3"/>
                <a:gd name="T46" fmla="*/ 16 w 21"/>
                <a:gd name="T47" fmla="*/ 0 h 3"/>
                <a:gd name="T48" fmla="*/ 15 w 21"/>
                <a:gd name="T49" fmla="*/ 0 h 3"/>
                <a:gd name="T50" fmla="*/ 14 w 21"/>
                <a:gd name="T51" fmla="*/ 0 h 3"/>
                <a:gd name="T52" fmla="*/ 12 w 21"/>
                <a:gd name="T53" fmla="*/ 0 h 3"/>
                <a:gd name="T54" fmla="*/ 11 w 21"/>
                <a:gd name="T55" fmla="*/ 0 h 3"/>
                <a:gd name="T56" fmla="*/ 9 w 21"/>
                <a:gd name="T57" fmla="*/ 0 h 3"/>
                <a:gd name="T58" fmla="*/ 8 w 21"/>
                <a:gd name="T59" fmla="*/ 0 h 3"/>
                <a:gd name="T60" fmla="*/ 6 w 21"/>
                <a:gd name="T61" fmla="*/ 0 h 3"/>
                <a:gd name="T62" fmla="*/ 5 w 21"/>
                <a:gd name="T63" fmla="*/ 0 h 3"/>
                <a:gd name="T64" fmla="*/ 4 w 21"/>
                <a:gd name="T65" fmla="*/ 1 h 3"/>
                <a:gd name="T66" fmla="*/ 2 w 21"/>
                <a:gd name="T67" fmla="*/ 1 h 3"/>
                <a:gd name="T68" fmla="*/ 2 w 21"/>
                <a:gd name="T69" fmla="*/ 1 h 3"/>
                <a:gd name="T70" fmla="*/ 1 w 21"/>
                <a:gd name="T71" fmla="*/ 1 h 3"/>
                <a:gd name="T72" fmla="*/ 0 w 21"/>
                <a:gd name="T73" fmla="*/ 2 h 3"/>
                <a:gd name="T74" fmla="*/ 1 w 21"/>
                <a:gd name="T75" fmla="*/ 2 h 3"/>
                <a:gd name="T76" fmla="*/ 1 w 21"/>
                <a:gd name="T77" fmla="*/ 2 h 3"/>
                <a:gd name="T78" fmla="*/ 2 w 21"/>
                <a:gd name="T79" fmla="*/ 2 h 3"/>
                <a:gd name="T80" fmla="*/ 2 w 21"/>
                <a:gd name="T81" fmla="*/ 2 h 3"/>
                <a:gd name="T82" fmla="*/ 2 w 21"/>
                <a:gd name="T83" fmla="*/ 2 h 3"/>
                <a:gd name="T84" fmla="*/ 3 w 21"/>
                <a:gd name="T85" fmla="*/ 2 h 3"/>
                <a:gd name="T86" fmla="*/ 4 w 21"/>
                <a:gd name="T87" fmla="*/ 2 h 3"/>
                <a:gd name="T88" fmla="*/ 5 w 21"/>
                <a:gd name="T89" fmla="*/ 2 h 3"/>
                <a:gd name="T90" fmla="*/ 3 w 21"/>
                <a:gd name="T91" fmla="*/ 2 h 3"/>
                <a:gd name="T92" fmla="*/ 2 w 21"/>
                <a:gd name="T93" fmla="*/ 2 h 3"/>
                <a:gd name="T94" fmla="*/ 2 w 21"/>
                <a:gd name="T95" fmla="*/ 2 h 3"/>
                <a:gd name="T96" fmla="*/ 2 w 21"/>
                <a:gd name="T97" fmla="*/ 1 h 3"/>
                <a:gd name="T98" fmla="*/ 2 w 21"/>
                <a:gd name="T99" fmla="*/ 1 h 3"/>
                <a:gd name="T100" fmla="*/ 2 w 21"/>
                <a:gd name="T101" fmla="*/ 1 h 3"/>
                <a:gd name="T102" fmla="*/ 3 w 21"/>
                <a:gd name="T103" fmla="*/ 1 h 3"/>
                <a:gd name="T104" fmla="*/ 4 w 21"/>
                <a:gd name="T105" fmla="*/ 1 h 3"/>
                <a:gd name="T106" fmla="*/ 5 w 21"/>
                <a:gd name="T107" fmla="*/ 1 h 3"/>
                <a:gd name="T108" fmla="*/ 5 w 21"/>
                <a:gd name="T109" fmla="*/ 1 h 3"/>
                <a:gd name="T110" fmla="*/ 6 w 21"/>
                <a:gd name="T111" fmla="*/ 1 h 3"/>
                <a:gd name="T112" fmla="*/ 8 w 21"/>
                <a:gd name="T113" fmla="*/ 1 h 3"/>
                <a:gd name="T114" fmla="*/ 8 w 21"/>
                <a:gd name="T115" fmla="*/ 1 h 3"/>
                <a:gd name="T116" fmla="*/ 10 w 21"/>
                <a:gd name="T1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" h="3">
                  <a:moveTo>
                    <a:pt x="10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2" name="Freeform 666"/>
            <p:cNvSpPr>
              <a:spLocks/>
            </p:cNvSpPr>
            <p:nvPr/>
          </p:nvSpPr>
          <p:spPr bwMode="auto">
            <a:xfrm>
              <a:off x="709" y="3753"/>
              <a:ext cx="3" cy="21"/>
            </a:xfrm>
            <a:custGeom>
              <a:avLst/>
              <a:gdLst>
                <a:gd name="T0" fmla="*/ 2 w 3"/>
                <a:gd name="T1" fmla="*/ 11 h 21"/>
                <a:gd name="T2" fmla="*/ 2 w 3"/>
                <a:gd name="T3" fmla="*/ 12 h 21"/>
                <a:gd name="T4" fmla="*/ 2 w 3"/>
                <a:gd name="T5" fmla="*/ 12 h 21"/>
                <a:gd name="T6" fmla="*/ 2 w 3"/>
                <a:gd name="T7" fmla="*/ 13 h 21"/>
                <a:gd name="T8" fmla="*/ 2 w 3"/>
                <a:gd name="T9" fmla="*/ 14 h 21"/>
                <a:gd name="T10" fmla="*/ 1 w 3"/>
                <a:gd name="T11" fmla="*/ 15 h 21"/>
                <a:gd name="T12" fmla="*/ 1 w 3"/>
                <a:gd name="T13" fmla="*/ 15 h 21"/>
                <a:gd name="T14" fmla="*/ 1 w 3"/>
                <a:gd name="T15" fmla="*/ 16 h 21"/>
                <a:gd name="T16" fmla="*/ 1 w 3"/>
                <a:gd name="T17" fmla="*/ 17 h 21"/>
                <a:gd name="T18" fmla="*/ 1 w 3"/>
                <a:gd name="T19" fmla="*/ 18 h 21"/>
                <a:gd name="T20" fmla="*/ 1 w 3"/>
                <a:gd name="T21" fmla="*/ 18 h 21"/>
                <a:gd name="T22" fmla="*/ 1 w 3"/>
                <a:gd name="T23" fmla="*/ 18 h 21"/>
                <a:gd name="T24" fmla="*/ 0 w 3"/>
                <a:gd name="T25" fmla="*/ 18 h 21"/>
                <a:gd name="T26" fmla="*/ 0 w 3"/>
                <a:gd name="T27" fmla="*/ 17 h 21"/>
                <a:gd name="T28" fmla="*/ 0 w 3"/>
                <a:gd name="T29" fmla="*/ 16 h 21"/>
                <a:gd name="T30" fmla="*/ 0 w 3"/>
                <a:gd name="T31" fmla="*/ 17 h 21"/>
                <a:gd name="T32" fmla="*/ 0 w 3"/>
                <a:gd name="T33" fmla="*/ 18 h 21"/>
                <a:gd name="T34" fmla="*/ 0 w 3"/>
                <a:gd name="T35" fmla="*/ 18 h 21"/>
                <a:gd name="T36" fmla="*/ 0 w 3"/>
                <a:gd name="T37" fmla="*/ 19 h 21"/>
                <a:gd name="T38" fmla="*/ 0 w 3"/>
                <a:gd name="T39" fmla="*/ 20 h 21"/>
                <a:gd name="T40" fmla="*/ 1 w 3"/>
                <a:gd name="T41" fmla="*/ 20 h 21"/>
                <a:gd name="T42" fmla="*/ 1 w 3"/>
                <a:gd name="T43" fmla="*/ 19 h 21"/>
                <a:gd name="T44" fmla="*/ 1 w 3"/>
                <a:gd name="T45" fmla="*/ 18 h 21"/>
                <a:gd name="T46" fmla="*/ 1 w 3"/>
                <a:gd name="T47" fmla="*/ 18 h 21"/>
                <a:gd name="T48" fmla="*/ 2 w 3"/>
                <a:gd name="T49" fmla="*/ 16 h 21"/>
                <a:gd name="T50" fmla="*/ 2 w 3"/>
                <a:gd name="T51" fmla="*/ 15 h 21"/>
                <a:gd name="T52" fmla="*/ 2 w 3"/>
                <a:gd name="T53" fmla="*/ 14 h 21"/>
                <a:gd name="T54" fmla="*/ 2 w 3"/>
                <a:gd name="T55" fmla="*/ 12 h 21"/>
                <a:gd name="T56" fmla="*/ 2 w 3"/>
                <a:gd name="T57" fmla="*/ 11 h 21"/>
                <a:gd name="T58" fmla="*/ 2 w 3"/>
                <a:gd name="T59" fmla="*/ 9 h 21"/>
                <a:gd name="T60" fmla="*/ 2 w 3"/>
                <a:gd name="T61" fmla="*/ 8 h 21"/>
                <a:gd name="T62" fmla="*/ 2 w 3"/>
                <a:gd name="T63" fmla="*/ 6 h 21"/>
                <a:gd name="T64" fmla="*/ 2 w 3"/>
                <a:gd name="T65" fmla="*/ 5 h 21"/>
                <a:gd name="T66" fmla="*/ 2 w 3"/>
                <a:gd name="T67" fmla="*/ 4 h 21"/>
                <a:gd name="T68" fmla="*/ 2 w 3"/>
                <a:gd name="T69" fmla="*/ 2 h 21"/>
                <a:gd name="T70" fmla="*/ 2 w 3"/>
                <a:gd name="T71" fmla="*/ 2 h 21"/>
                <a:gd name="T72" fmla="*/ 1 w 3"/>
                <a:gd name="T73" fmla="*/ 0 h 21"/>
                <a:gd name="T74" fmla="*/ 1 w 3"/>
                <a:gd name="T75" fmla="*/ 1 h 21"/>
                <a:gd name="T76" fmla="*/ 1 w 3"/>
                <a:gd name="T77" fmla="*/ 1 h 21"/>
                <a:gd name="T78" fmla="*/ 1 w 3"/>
                <a:gd name="T79" fmla="*/ 2 h 21"/>
                <a:gd name="T80" fmla="*/ 1 w 3"/>
                <a:gd name="T81" fmla="*/ 2 h 21"/>
                <a:gd name="T82" fmla="*/ 1 w 3"/>
                <a:gd name="T83" fmla="*/ 2 h 21"/>
                <a:gd name="T84" fmla="*/ 1 w 3"/>
                <a:gd name="T85" fmla="*/ 3 h 21"/>
                <a:gd name="T86" fmla="*/ 0 w 3"/>
                <a:gd name="T87" fmla="*/ 4 h 21"/>
                <a:gd name="T88" fmla="*/ 0 w 3"/>
                <a:gd name="T89" fmla="*/ 5 h 21"/>
                <a:gd name="T90" fmla="*/ 1 w 3"/>
                <a:gd name="T91" fmla="*/ 4 h 21"/>
                <a:gd name="T92" fmla="*/ 1 w 3"/>
                <a:gd name="T93" fmla="*/ 3 h 21"/>
                <a:gd name="T94" fmla="*/ 1 w 3"/>
                <a:gd name="T95" fmla="*/ 2 h 21"/>
                <a:gd name="T96" fmla="*/ 1 w 3"/>
                <a:gd name="T97" fmla="*/ 2 h 21"/>
                <a:gd name="T98" fmla="*/ 2 w 3"/>
                <a:gd name="T99" fmla="*/ 3 h 21"/>
                <a:gd name="T100" fmla="*/ 2 w 3"/>
                <a:gd name="T101" fmla="*/ 4 h 21"/>
                <a:gd name="T102" fmla="*/ 2 w 3"/>
                <a:gd name="T103" fmla="*/ 5 h 21"/>
                <a:gd name="T104" fmla="*/ 2 w 3"/>
                <a:gd name="T105" fmla="*/ 5 h 21"/>
                <a:gd name="T106" fmla="*/ 2 w 3"/>
                <a:gd name="T107" fmla="*/ 6 h 21"/>
                <a:gd name="T108" fmla="*/ 2 w 3"/>
                <a:gd name="T109" fmla="*/ 7 h 21"/>
                <a:gd name="T110" fmla="*/ 2 w 3"/>
                <a:gd name="T111" fmla="*/ 8 h 21"/>
                <a:gd name="T112" fmla="*/ 2 w 3"/>
                <a:gd name="T113" fmla="*/ 9 h 21"/>
                <a:gd name="T114" fmla="*/ 2 w 3"/>
                <a:gd name="T1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" h="21">
                  <a:moveTo>
                    <a:pt x="2" y="11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3" name="Freeform 667"/>
            <p:cNvSpPr>
              <a:spLocks/>
            </p:cNvSpPr>
            <p:nvPr/>
          </p:nvSpPr>
          <p:spPr bwMode="auto">
            <a:xfrm>
              <a:off x="717" y="3760"/>
              <a:ext cx="8" cy="18"/>
            </a:xfrm>
            <a:custGeom>
              <a:avLst/>
              <a:gdLst>
                <a:gd name="T0" fmla="*/ 5 w 8"/>
                <a:gd name="T1" fmla="*/ 10 h 18"/>
                <a:gd name="T2" fmla="*/ 5 w 8"/>
                <a:gd name="T3" fmla="*/ 10 h 18"/>
                <a:gd name="T4" fmla="*/ 4 w 8"/>
                <a:gd name="T5" fmla="*/ 11 h 18"/>
                <a:gd name="T6" fmla="*/ 4 w 8"/>
                <a:gd name="T7" fmla="*/ 12 h 18"/>
                <a:gd name="T8" fmla="*/ 4 w 8"/>
                <a:gd name="T9" fmla="*/ 13 h 18"/>
                <a:gd name="T10" fmla="*/ 3 w 8"/>
                <a:gd name="T11" fmla="*/ 13 h 18"/>
                <a:gd name="T12" fmla="*/ 3 w 8"/>
                <a:gd name="T13" fmla="*/ 14 h 18"/>
                <a:gd name="T14" fmla="*/ 3 w 8"/>
                <a:gd name="T15" fmla="*/ 15 h 18"/>
                <a:gd name="T16" fmla="*/ 2 w 8"/>
                <a:gd name="T17" fmla="*/ 15 h 18"/>
                <a:gd name="T18" fmla="*/ 2 w 8"/>
                <a:gd name="T19" fmla="*/ 16 h 18"/>
                <a:gd name="T20" fmla="*/ 2 w 8"/>
                <a:gd name="T21" fmla="*/ 16 h 18"/>
                <a:gd name="T22" fmla="*/ 1 w 8"/>
                <a:gd name="T23" fmla="*/ 16 h 18"/>
                <a:gd name="T24" fmla="*/ 1 w 8"/>
                <a:gd name="T25" fmla="*/ 15 h 18"/>
                <a:gd name="T26" fmla="*/ 1 w 8"/>
                <a:gd name="T27" fmla="*/ 14 h 18"/>
                <a:gd name="T28" fmla="*/ 0 w 8"/>
                <a:gd name="T29" fmla="*/ 13 h 18"/>
                <a:gd name="T30" fmla="*/ 0 w 8"/>
                <a:gd name="T31" fmla="*/ 14 h 18"/>
                <a:gd name="T32" fmla="*/ 1 w 8"/>
                <a:gd name="T33" fmla="*/ 16 h 18"/>
                <a:gd name="T34" fmla="*/ 1 w 8"/>
                <a:gd name="T35" fmla="*/ 16 h 18"/>
                <a:gd name="T36" fmla="*/ 1 w 8"/>
                <a:gd name="T37" fmla="*/ 17 h 18"/>
                <a:gd name="T38" fmla="*/ 1 w 8"/>
                <a:gd name="T39" fmla="*/ 17 h 18"/>
                <a:gd name="T40" fmla="*/ 2 w 8"/>
                <a:gd name="T41" fmla="*/ 16 h 18"/>
                <a:gd name="T42" fmla="*/ 3 w 8"/>
                <a:gd name="T43" fmla="*/ 16 h 18"/>
                <a:gd name="T44" fmla="*/ 3 w 8"/>
                <a:gd name="T45" fmla="*/ 15 h 18"/>
                <a:gd name="T46" fmla="*/ 4 w 8"/>
                <a:gd name="T47" fmla="*/ 14 h 18"/>
                <a:gd name="T48" fmla="*/ 5 w 8"/>
                <a:gd name="T49" fmla="*/ 13 h 18"/>
                <a:gd name="T50" fmla="*/ 5 w 8"/>
                <a:gd name="T51" fmla="*/ 11 h 18"/>
                <a:gd name="T52" fmla="*/ 6 w 8"/>
                <a:gd name="T53" fmla="*/ 10 h 18"/>
                <a:gd name="T54" fmla="*/ 6 w 8"/>
                <a:gd name="T55" fmla="*/ 9 h 18"/>
                <a:gd name="T56" fmla="*/ 6 w 8"/>
                <a:gd name="T57" fmla="*/ 7 h 18"/>
                <a:gd name="T58" fmla="*/ 6 w 8"/>
                <a:gd name="T59" fmla="*/ 6 h 18"/>
                <a:gd name="T60" fmla="*/ 7 w 8"/>
                <a:gd name="T61" fmla="*/ 4 h 18"/>
                <a:gd name="T62" fmla="*/ 7 w 8"/>
                <a:gd name="T63" fmla="*/ 4 h 18"/>
                <a:gd name="T64" fmla="*/ 7 w 8"/>
                <a:gd name="T65" fmla="*/ 2 h 18"/>
                <a:gd name="T66" fmla="*/ 6 w 8"/>
                <a:gd name="T67" fmla="*/ 1 h 18"/>
                <a:gd name="T68" fmla="*/ 6 w 8"/>
                <a:gd name="T69" fmla="*/ 0 h 18"/>
                <a:gd name="T70" fmla="*/ 6 w 8"/>
                <a:gd name="T71" fmla="*/ 0 h 18"/>
                <a:gd name="T72" fmla="*/ 5 w 8"/>
                <a:gd name="T73" fmla="*/ 1 h 18"/>
                <a:gd name="T74" fmla="*/ 5 w 8"/>
                <a:gd name="T75" fmla="*/ 1 h 18"/>
                <a:gd name="T76" fmla="*/ 5 w 8"/>
                <a:gd name="T77" fmla="*/ 1 h 18"/>
                <a:gd name="T78" fmla="*/ 4 w 8"/>
                <a:gd name="T79" fmla="*/ 2 h 18"/>
                <a:gd name="T80" fmla="*/ 3 w 8"/>
                <a:gd name="T81" fmla="*/ 2 h 18"/>
                <a:gd name="T82" fmla="*/ 4 w 8"/>
                <a:gd name="T83" fmla="*/ 2 h 18"/>
                <a:gd name="T84" fmla="*/ 5 w 8"/>
                <a:gd name="T85" fmla="*/ 1 h 18"/>
                <a:gd name="T86" fmla="*/ 5 w 8"/>
                <a:gd name="T87" fmla="*/ 1 h 18"/>
                <a:gd name="T88" fmla="*/ 6 w 8"/>
                <a:gd name="T89" fmla="*/ 1 h 18"/>
                <a:gd name="T90" fmla="*/ 6 w 8"/>
                <a:gd name="T91" fmla="*/ 2 h 18"/>
                <a:gd name="T92" fmla="*/ 6 w 8"/>
                <a:gd name="T93" fmla="*/ 3 h 18"/>
                <a:gd name="T94" fmla="*/ 6 w 8"/>
                <a:gd name="T95" fmla="*/ 4 h 18"/>
                <a:gd name="T96" fmla="*/ 6 w 8"/>
                <a:gd name="T97" fmla="*/ 4 h 18"/>
                <a:gd name="T98" fmla="*/ 6 w 8"/>
                <a:gd name="T99" fmla="*/ 5 h 18"/>
                <a:gd name="T100" fmla="*/ 6 w 8"/>
                <a:gd name="T101" fmla="*/ 6 h 18"/>
                <a:gd name="T102" fmla="*/ 6 w 8"/>
                <a:gd name="T103" fmla="*/ 7 h 18"/>
                <a:gd name="T104" fmla="*/ 6 w 8"/>
                <a:gd name="T105" fmla="*/ 7 h 18"/>
                <a:gd name="T106" fmla="*/ 5 w 8"/>
                <a:gd name="T107" fmla="*/ 9 h 18"/>
                <a:gd name="T108" fmla="*/ 5 w 8"/>
                <a:gd name="T10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8">
                  <a:moveTo>
                    <a:pt x="5" y="10"/>
                  </a:move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4" name="Freeform 668"/>
            <p:cNvSpPr>
              <a:spLocks/>
            </p:cNvSpPr>
            <p:nvPr/>
          </p:nvSpPr>
          <p:spPr bwMode="auto">
            <a:xfrm>
              <a:off x="742" y="3773"/>
              <a:ext cx="3" cy="20"/>
            </a:xfrm>
            <a:custGeom>
              <a:avLst/>
              <a:gdLst>
                <a:gd name="T0" fmla="*/ 2 w 3"/>
                <a:gd name="T1" fmla="*/ 9 h 20"/>
                <a:gd name="T2" fmla="*/ 2 w 3"/>
                <a:gd name="T3" fmla="*/ 11 h 20"/>
                <a:gd name="T4" fmla="*/ 2 w 3"/>
                <a:gd name="T5" fmla="*/ 12 h 20"/>
                <a:gd name="T6" fmla="*/ 2 w 3"/>
                <a:gd name="T7" fmla="*/ 13 h 20"/>
                <a:gd name="T8" fmla="*/ 2 w 3"/>
                <a:gd name="T9" fmla="*/ 14 h 20"/>
                <a:gd name="T10" fmla="*/ 2 w 3"/>
                <a:gd name="T11" fmla="*/ 14 h 20"/>
                <a:gd name="T12" fmla="*/ 2 w 3"/>
                <a:gd name="T13" fmla="*/ 15 h 20"/>
                <a:gd name="T14" fmla="*/ 2 w 3"/>
                <a:gd name="T15" fmla="*/ 16 h 20"/>
                <a:gd name="T16" fmla="*/ 1 w 3"/>
                <a:gd name="T17" fmla="*/ 16 h 20"/>
                <a:gd name="T18" fmla="*/ 1 w 3"/>
                <a:gd name="T19" fmla="*/ 17 h 20"/>
                <a:gd name="T20" fmla="*/ 1 w 3"/>
                <a:gd name="T21" fmla="*/ 17 h 20"/>
                <a:gd name="T22" fmla="*/ 1 w 3"/>
                <a:gd name="T23" fmla="*/ 17 h 20"/>
                <a:gd name="T24" fmla="*/ 1 w 3"/>
                <a:gd name="T25" fmla="*/ 16 h 20"/>
                <a:gd name="T26" fmla="*/ 0 w 3"/>
                <a:gd name="T27" fmla="*/ 15 h 20"/>
                <a:gd name="T28" fmla="*/ 0 w 3"/>
                <a:gd name="T29" fmla="*/ 16 h 20"/>
                <a:gd name="T30" fmla="*/ 0 w 3"/>
                <a:gd name="T31" fmla="*/ 17 h 20"/>
                <a:gd name="T32" fmla="*/ 1 w 3"/>
                <a:gd name="T33" fmla="*/ 17 h 20"/>
                <a:gd name="T34" fmla="*/ 1 w 3"/>
                <a:gd name="T35" fmla="*/ 18 h 20"/>
                <a:gd name="T36" fmla="*/ 1 w 3"/>
                <a:gd name="T37" fmla="*/ 18 h 20"/>
                <a:gd name="T38" fmla="*/ 1 w 3"/>
                <a:gd name="T39" fmla="*/ 19 h 20"/>
                <a:gd name="T40" fmla="*/ 1 w 3"/>
                <a:gd name="T41" fmla="*/ 18 h 20"/>
                <a:gd name="T42" fmla="*/ 2 w 3"/>
                <a:gd name="T43" fmla="*/ 17 h 20"/>
                <a:gd name="T44" fmla="*/ 2 w 3"/>
                <a:gd name="T45" fmla="*/ 16 h 20"/>
                <a:gd name="T46" fmla="*/ 2 w 3"/>
                <a:gd name="T47" fmla="*/ 15 h 20"/>
                <a:gd name="T48" fmla="*/ 2 w 3"/>
                <a:gd name="T49" fmla="*/ 14 h 20"/>
                <a:gd name="T50" fmla="*/ 2 w 3"/>
                <a:gd name="T51" fmla="*/ 12 h 20"/>
                <a:gd name="T52" fmla="*/ 2 w 3"/>
                <a:gd name="T53" fmla="*/ 11 h 20"/>
                <a:gd name="T54" fmla="*/ 2 w 3"/>
                <a:gd name="T55" fmla="*/ 9 h 20"/>
                <a:gd name="T56" fmla="*/ 2 w 3"/>
                <a:gd name="T57" fmla="*/ 8 h 20"/>
                <a:gd name="T58" fmla="*/ 2 w 3"/>
                <a:gd name="T59" fmla="*/ 6 h 20"/>
                <a:gd name="T60" fmla="*/ 2 w 3"/>
                <a:gd name="T61" fmla="*/ 5 h 20"/>
                <a:gd name="T62" fmla="*/ 2 w 3"/>
                <a:gd name="T63" fmla="*/ 4 h 20"/>
                <a:gd name="T64" fmla="*/ 2 w 3"/>
                <a:gd name="T65" fmla="*/ 2 h 20"/>
                <a:gd name="T66" fmla="*/ 1 w 3"/>
                <a:gd name="T67" fmla="*/ 2 h 20"/>
                <a:gd name="T68" fmla="*/ 1 w 3"/>
                <a:gd name="T69" fmla="*/ 1 h 20"/>
                <a:gd name="T70" fmla="*/ 1 w 3"/>
                <a:gd name="T71" fmla="*/ 0 h 20"/>
                <a:gd name="T72" fmla="*/ 1 w 3"/>
                <a:gd name="T73" fmla="*/ 0 h 20"/>
                <a:gd name="T74" fmla="*/ 1 w 3"/>
                <a:gd name="T75" fmla="*/ 1 h 20"/>
                <a:gd name="T76" fmla="*/ 0 w 3"/>
                <a:gd name="T77" fmla="*/ 2 h 20"/>
                <a:gd name="T78" fmla="*/ 0 w 3"/>
                <a:gd name="T79" fmla="*/ 2 h 20"/>
                <a:gd name="T80" fmla="*/ 0 w 3"/>
                <a:gd name="T81" fmla="*/ 3 h 20"/>
                <a:gd name="T82" fmla="*/ 0 w 3"/>
                <a:gd name="T83" fmla="*/ 4 h 20"/>
                <a:gd name="T84" fmla="*/ 0 w 3"/>
                <a:gd name="T85" fmla="*/ 3 h 20"/>
                <a:gd name="T86" fmla="*/ 0 w 3"/>
                <a:gd name="T87" fmla="*/ 2 h 20"/>
                <a:gd name="T88" fmla="*/ 1 w 3"/>
                <a:gd name="T89" fmla="*/ 2 h 20"/>
                <a:gd name="T90" fmla="*/ 1 w 3"/>
                <a:gd name="T91" fmla="*/ 2 h 20"/>
                <a:gd name="T92" fmla="*/ 1 w 3"/>
                <a:gd name="T93" fmla="*/ 2 h 20"/>
                <a:gd name="T94" fmla="*/ 1 w 3"/>
                <a:gd name="T95" fmla="*/ 2 h 20"/>
                <a:gd name="T96" fmla="*/ 1 w 3"/>
                <a:gd name="T97" fmla="*/ 2 h 20"/>
                <a:gd name="T98" fmla="*/ 1 w 3"/>
                <a:gd name="T99" fmla="*/ 3 h 20"/>
                <a:gd name="T100" fmla="*/ 2 w 3"/>
                <a:gd name="T101" fmla="*/ 4 h 20"/>
                <a:gd name="T102" fmla="*/ 2 w 3"/>
                <a:gd name="T103" fmla="*/ 5 h 20"/>
                <a:gd name="T104" fmla="*/ 2 w 3"/>
                <a:gd name="T105" fmla="*/ 6 h 20"/>
                <a:gd name="T106" fmla="*/ 2 w 3"/>
                <a:gd name="T107" fmla="*/ 7 h 20"/>
                <a:gd name="T108" fmla="*/ 2 w 3"/>
                <a:gd name="T109" fmla="*/ 8 h 20"/>
                <a:gd name="T110" fmla="*/ 2 w 3"/>
                <a:gd name="T1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0">
                  <a:moveTo>
                    <a:pt x="2" y="9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5" name="Freeform 669"/>
            <p:cNvSpPr>
              <a:spLocks/>
            </p:cNvSpPr>
            <p:nvPr/>
          </p:nvSpPr>
          <p:spPr bwMode="auto">
            <a:xfrm>
              <a:off x="753" y="3773"/>
              <a:ext cx="5" cy="20"/>
            </a:xfrm>
            <a:custGeom>
              <a:avLst/>
              <a:gdLst>
                <a:gd name="T0" fmla="*/ 3 w 5"/>
                <a:gd name="T1" fmla="*/ 10 h 20"/>
                <a:gd name="T2" fmla="*/ 3 w 5"/>
                <a:gd name="T3" fmla="*/ 11 h 20"/>
                <a:gd name="T4" fmla="*/ 3 w 5"/>
                <a:gd name="T5" fmla="*/ 12 h 20"/>
                <a:gd name="T6" fmla="*/ 2 w 5"/>
                <a:gd name="T7" fmla="*/ 13 h 20"/>
                <a:gd name="T8" fmla="*/ 2 w 5"/>
                <a:gd name="T9" fmla="*/ 14 h 20"/>
                <a:gd name="T10" fmla="*/ 2 w 5"/>
                <a:gd name="T11" fmla="*/ 14 h 20"/>
                <a:gd name="T12" fmla="*/ 2 w 5"/>
                <a:gd name="T13" fmla="*/ 15 h 20"/>
                <a:gd name="T14" fmla="*/ 2 w 5"/>
                <a:gd name="T15" fmla="*/ 16 h 20"/>
                <a:gd name="T16" fmla="*/ 2 w 5"/>
                <a:gd name="T17" fmla="*/ 16 h 20"/>
                <a:gd name="T18" fmla="*/ 2 w 5"/>
                <a:gd name="T19" fmla="*/ 17 h 20"/>
                <a:gd name="T20" fmla="*/ 1 w 5"/>
                <a:gd name="T21" fmla="*/ 17 h 20"/>
                <a:gd name="T22" fmla="*/ 1 w 5"/>
                <a:gd name="T23" fmla="*/ 17 h 20"/>
                <a:gd name="T24" fmla="*/ 0 w 5"/>
                <a:gd name="T25" fmla="*/ 16 h 20"/>
                <a:gd name="T26" fmla="*/ 0 w 5"/>
                <a:gd name="T27" fmla="*/ 16 h 20"/>
                <a:gd name="T28" fmla="*/ 0 w 5"/>
                <a:gd name="T29" fmla="*/ 15 h 20"/>
                <a:gd name="T30" fmla="*/ 0 w 5"/>
                <a:gd name="T31" fmla="*/ 16 h 20"/>
                <a:gd name="T32" fmla="*/ 0 w 5"/>
                <a:gd name="T33" fmla="*/ 17 h 20"/>
                <a:gd name="T34" fmla="*/ 0 w 5"/>
                <a:gd name="T35" fmla="*/ 17 h 20"/>
                <a:gd name="T36" fmla="*/ 0 w 5"/>
                <a:gd name="T37" fmla="*/ 18 h 20"/>
                <a:gd name="T38" fmla="*/ 0 w 5"/>
                <a:gd name="T39" fmla="*/ 19 h 20"/>
                <a:gd name="T40" fmla="*/ 1 w 5"/>
                <a:gd name="T41" fmla="*/ 18 h 20"/>
                <a:gd name="T42" fmla="*/ 2 w 5"/>
                <a:gd name="T43" fmla="*/ 17 h 20"/>
                <a:gd name="T44" fmla="*/ 2 w 5"/>
                <a:gd name="T45" fmla="*/ 17 h 20"/>
                <a:gd name="T46" fmla="*/ 2 w 5"/>
                <a:gd name="T47" fmla="*/ 15 h 20"/>
                <a:gd name="T48" fmla="*/ 3 w 5"/>
                <a:gd name="T49" fmla="*/ 14 h 20"/>
                <a:gd name="T50" fmla="*/ 3 w 5"/>
                <a:gd name="T51" fmla="*/ 13 h 20"/>
                <a:gd name="T52" fmla="*/ 3 w 5"/>
                <a:gd name="T53" fmla="*/ 11 h 20"/>
                <a:gd name="T54" fmla="*/ 4 w 5"/>
                <a:gd name="T55" fmla="*/ 10 h 20"/>
                <a:gd name="T56" fmla="*/ 4 w 5"/>
                <a:gd name="T57" fmla="*/ 8 h 20"/>
                <a:gd name="T58" fmla="*/ 4 w 5"/>
                <a:gd name="T59" fmla="*/ 7 h 20"/>
                <a:gd name="T60" fmla="*/ 4 w 5"/>
                <a:gd name="T61" fmla="*/ 6 h 20"/>
                <a:gd name="T62" fmla="*/ 4 w 5"/>
                <a:gd name="T63" fmla="*/ 5 h 20"/>
                <a:gd name="T64" fmla="*/ 4 w 5"/>
                <a:gd name="T65" fmla="*/ 3 h 20"/>
                <a:gd name="T66" fmla="*/ 4 w 5"/>
                <a:gd name="T67" fmla="*/ 2 h 20"/>
                <a:gd name="T68" fmla="*/ 3 w 5"/>
                <a:gd name="T69" fmla="*/ 1 h 20"/>
                <a:gd name="T70" fmla="*/ 3 w 5"/>
                <a:gd name="T71" fmla="*/ 0 h 20"/>
                <a:gd name="T72" fmla="*/ 3 w 5"/>
                <a:gd name="T73" fmla="*/ 0 h 20"/>
                <a:gd name="T74" fmla="*/ 2 w 5"/>
                <a:gd name="T75" fmla="*/ 1 h 20"/>
                <a:gd name="T76" fmla="*/ 2 w 5"/>
                <a:gd name="T77" fmla="*/ 2 h 20"/>
                <a:gd name="T78" fmla="*/ 2 w 5"/>
                <a:gd name="T79" fmla="*/ 2 h 20"/>
                <a:gd name="T80" fmla="*/ 2 w 5"/>
                <a:gd name="T81" fmla="*/ 3 h 20"/>
                <a:gd name="T82" fmla="*/ 1 w 5"/>
                <a:gd name="T83" fmla="*/ 3 h 20"/>
                <a:gd name="T84" fmla="*/ 2 w 5"/>
                <a:gd name="T85" fmla="*/ 2 h 20"/>
                <a:gd name="T86" fmla="*/ 2 w 5"/>
                <a:gd name="T87" fmla="*/ 2 h 20"/>
                <a:gd name="T88" fmla="*/ 2 w 5"/>
                <a:gd name="T89" fmla="*/ 2 h 20"/>
                <a:gd name="T90" fmla="*/ 3 w 5"/>
                <a:gd name="T91" fmla="*/ 2 h 20"/>
                <a:gd name="T92" fmla="*/ 3 w 5"/>
                <a:gd name="T93" fmla="*/ 2 h 20"/>
                <a:gd name="T94" fmla="*/ 3 w 5"/>
                <a:gd name="T95" fmla="*/ 2 h 20"/>
                <a:gd name="T96" fmla="*/ 4 w 5"/>
                <a:gd name="T97" fmla="*/ 2 h 20"/>
                <a:gd name="T98" fmla="*/ 4 w 5"/>
                <a:gd name="T99" fmla="*/ 3 h 20"/>
                <a:gd name="T100" fmla="*/ 4 w 5"/>
                <a:gd name="T101" fmla="*/ 4 h 20"/>
                <a:gd name="T102" fmla="*/ 4 w 5"/>
                <a:gd name="T103" fmla="*/ 5 h 20"/>
                <a:gd name="T104" fmla="*/ 4 w 5"/>
                <a:gd name="T105" fmla="*/ 5 h 20"/>
                <a:gd name="T106" fmla="*/ 4 w 5"/>
                <a:gd name="T107" fmla="*/ 7 h 20"/>
                <a:gd name="T108" fmla="*/ 4 w 5"/>
                <a:gd name="T109" fmla="*/ 8 h 20"/>
                <a:gd name="T110" fmla="*/ 3 w 5"/>
                <a:gd name="T111" fmla="*/ 9 h 20"/>
                <a:gd name="T112" fmla="*/ 3 w 5"/>
                <a:gd name="T1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" h="20">
                  <a:moveTo>
                    <a:pt x="3" y="10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6" name="Freeform 670"/>
            <p:cNvSpPr>
              <a:spLocks/>
            </p:cNvSpPr>
            <p:nvPr/>
          </p:nvSpPr>
          <p:spPr bwMode="auto">
            <a:xfrm>
              <a:off x="671" y="3753"/>
              <a:ext cx="18" cy="6"/>
            </a:xfrm>
            <a:custGeom>
              <a:avLst/>
              <a:gdLst>
                <a:gd name="T0" fmla="*/ 10 w 18"/>
                <a:gd name="T1" fmla="*/ 1 h 6"/>
                <a:gd name="T2" fmla="*/ 10 w 18"/>
                <a:gd name="T3" fmla="*/ 2 h 6"/>
                <a:gd name="T4" fmla="*/ 11 w 18"/>
                <a:gd name="T5" fmla="*/ 2 h 6"/>
                <a:gd name="T6" fmla="*/ 12 w 18"/>
                <a:gd name="T7" fmla="*/ 2 h 6"/>
                <a:gd name="T8" fmla="*/ 13 w 18"/>
                <a:gd name="T9" fmla="*/ 2 h 6"/>
                <a:gd name="T10" fmla="*/ 13 w 18"/>
                <a:gd name="T11" fmla="*/ 3 h 6"/>
                <a:gd name="T12" fmla="*/ 14 w 18"/>
                <a:gd name="T13" fmla="*/ 3 h 6"/>
                <a:gd name="T14" fmla="*/ 15 w 18"/>
                <a:gd name="T15" fmla="*/ 3 h 6"/>
                <a:gd name="T16" fmla="*/ 16 w 18"/>
                <a:gd name="T17" fmla="*/ 4 h 6"/>
                <a:gd name="T18" fmla="*/ 16 w 18"/>
                <a:gd name="T19" fmla="*/ 4 h 6"/>
                <a:gd name="T20" fmla="*/ 16 w 18"/>
                <a:gd name="T21" fmla="*/ 5 h 6"/>
                <a:gd name="T22" fmla="*/ 15 w 18"/>
                <a:gd name="T23" fmla="*/ 5 h 6"/>
                <a:gd name="T24" fmla="*/ 14 w 18"/>
                <a:gd name="T25" fmla="*/ 5 h 6"/>
                <a:gd name="T26" fmla="*/ 15 w 18"/>
                <a:gd name="T27" fmla="*/ 5 h 6"/>
                <a:gd name="T28" fmla="*/ 16 w 18"/>
                <a:gd name="T29" fmla="*/ 5 h 6"/>
                <a:gd name="T30" fmla="*/ 16 w 18"/>
                <a:gd name="T31" fmla="*/ 5 h 6"/>
                <a:gd name="T32" fmla="*/ 17 w 18"/>
                <a:gd name="T33" fmla="*/ 5 h 6"/>
                <a:gd name="T34" fmla="*/ 17 w 18"/>
                <a:gd name="T35" fmla="*/ 5 h 6"/>
                <a:gd name="T36" fmla="*/ 17 w 18"/>
                <a:gd name="T37" fmla="*/ 4 h 6"/>
                <a:gd name="T38" fmla="*/ 16 w 18"/>
                <a:gd name="T39" fmla="*/ 4 h 6"/>
                <a:gd name="T40" fmla="*/ 16 w 18"/>
                <a:gd name="T41" fmla="*/ 3 h 6"/>
                <a:gd name="T42" fmla="*/ 15 w 18"/>
                <a:gd name="T43" fmla="*/ 2 h 6"/>
                <a:gd name="T44" fmla="*/ 13 w 18"/>
                <a:gd name="T45" fmla="*/ 2 h 6"/>
                <a:gd name="T46" fmla="*/ 13 w 18"/>
                <a:gd name="T47" fmla="*/ 1 h 6"/>
                <a:gd name="T48" fmla="*/ 11 w 18"/>
                <a:gd name="T49" fmla="*/ 1 h 6"/>
                <a:gd name="T50" fmla="*/ 10 w 18"/>
                <a:gd name="T51" fmla="*/ 0 h 6"/>
                <a:gd name="T52" fmla="*/ 8 w 18"/>
                <a:gd name="T53" fmla="*/ 0 h 6"/>
                <a:gd name="T54" fmla="*/ 7 w 18"/>
                <a:gd name="T55" fmla="*/ 0 h 6"/>
                <a:gd name="T56" fmla="*/ 6 w 18"/>
                <a:gd name="T57" fmla="*/ 0 h 6"/>
                <a:gd name="T58" fmla="*/ 4 w 18"/>
                <a:gd name="T59" fmla="*/ 0 h 6"/>
                <a:gd name="T60" fmla="*/ 3 w 18"/>
                <a:gd name="T61" fmla="*/ 0 h 6"/>
                <a:gd name="T62" fmla="*/ 1 w 18"/>
                <a:gd name="T63" fmla="*/ 0 h 6"/>
                <a:gd name="T64" fmla="*/ 1 w 18"/>
                <a:gd name="T65" fmla="*/ 0 h 6"/>
                <a:gd name="T66" fmla="*/ 0 w 18"/>
                <a:gd name="T67" fmla="*/ 0 h 6"/>
                <a:gd name="T68" fmla="*/ 0 w 18"/>
                <a:gd name="T69" fmla="*/ 1 h 6"/>
                <a:gd name="T70" fmla="*/ 0 w 18"/>
                <a:gd name="T71" fmla="*/ 1 h 6"/>
                <a:gd name="T72" fmla="*/ 1 w 18"/>
                <a:gd name="T73" fmla="*/ 1 h 6"/>
                <a:gd name="T74" fmla="*/ 1 w 18"/>
                <a:gd name="T75" fmla="*/ 2 h 6"/>
                <a:gd name="T76" fmla="*/ 1 w 18"/>
                <a:gd name="T77" fmla="*/ 2 h 6"/>
                <a:gd name="T78" fmla="*/ 2 w 18"/>
                <a:gd name="T79" fmla="*/ 3 h 6"/>
                <a:gd name="T80" fmla="*/ 2 w 18"/>
                <a:gd name="T81" fmla="*/ 2 h 6"/>
                <a:gd name="T82" fmla="*/ 1 w 18"/>
                <a:gd name="T83" fmla="*/ 2 h 6"/>
                <a:gd name="T84" fmla="*/ 1 w 18"/>
                <a:gd name="T85" fmla="*/ 1 h 6"/>
                <a:gd name="T86" fmla="*/ 1 w 18"/>
                <a:gd name="T87" fmla="*/ 1 h 6"/>
                <a:gd name="T88" fmla="*/ 2 w 18"/>
                <a:gd name="T89" fmla="*/ 0 h 6"/>
                <a:gd name="T90" fmla="*/ 3 w 18"/>
                <a:gd name="T91" fmla="*/ 0 h 6"/>
                <a:gd name="T92" fmla="*/ 4 w 18"/>
                <a:gd name="T93" fmla="*/ 0 h 6"/>
                <a:gd name="T94" fmla="*/ 4 w 18"/>
                <a:gd name="T95" fmla="*/ 0 h 6"/>
                <a:gd name="T96" fmla="*/ 5 w 18"/>
                <a:gd name="T97" fmla="*/ 0 h 6"/>
                <a:gd name="T98" fmla="*/ 7 w 18"/>
                <a:gd name="T99" fmla="*/ 1 h 6"/>
                <a:gd name="T100" fmla="*/ 7 w 18"/>
                <a:gd name="T101" fmla="*/ 1 h 6"/>
                <a:gd name="T102" fmla="*/ 9 w 18"/>
                <a:gd name="T103" fmla="*/ 1 h 6"/>
                <a:gd name="T104" fmla="*/ 10 w 18"/>
                <a:gd name="T10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6">
                  <a:moveTo>
                    <a:pt x="10" y="1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7" name="Freeform 671"/>
            <p:cNvSpPr>
              <a:spLocks/>
            </p:cNvSpPr>
            <p:nvPr/>
          </p:nvSpPr>
          <p:spPr bwMode="auto">
            <a:xfrm>
              <a:off x="782" y="3783"/>
              <a:ext cx="5" cy="19"/>
            </a:xfrm>
            <a:custGeom>
              <a:avLst/>
              <a:gdLst>
                <a:gd name="T0" fmla="*/ 3 w 5"/>
                <a:gd name="T1" fmla="*/ 8 h 19"/>
                <a:gd name="T2" fmla="*/ 3 w 5"/>
                <a:gd name="T3" fmla="*/ 9 h 19"/>
                <a:gd name="T4" fmla="*/ 3 w 5"/>
                <a:gd name="T5" fmla="*/ 10 h 19"/>
                <a:gd name="T6" fmla="*/ 3 w 5"/>
                <a:gd name="T7" fmla="*/ 11 h 19"/>
                <a:gd name="T8" fmla="*/ 4 w 5"/>
                <a:gd name="T9" fmla="*/ 11 h 19"/>
                <a:gd name="T10" fmla="*/ 4 w 5"/>
                <a:gd name="T11" fmla="*/ 12 h 19"/>
                <a:gd name="T12" fmla="*/ 4 w 5"/>
                <a:gd name="T13" fmla="*/ 13 h 19"/>
                <a:gd name="T14" fmla="*/ 4 w 5"/>
                <a:gd name="T15" fmla="*/ 14 h 19"/>
                <a:gd name="T16" fmla="*/ 4 w 5"/>
                <a:gd name="T17" fmla="*/ 14 h 19"/>
                <a:gd name="T18" fmla="*/ 4 w 5"/>
                <a:gd name="T19" fmla="*/ 15 h 19"/>
                <a:gd name="T20" fmla="*/ 3 w 5"/>
                <a:gd name="T21" fmla="*/ 16 h 19"/>
                <a:gd name="T22" fmla="*/ 3 w 5"/>
                <a:gd name="T23" fmla="*/ 16 h 19"/>
                <a:gd name="T24" fmla="*/ 2 w 5"/>
                <a:gd name="T25" fmla="*/ 16 h 19"/>
                <a:gd name="T26" fmla="*/ 2 w 5"/>
                <a:gd name="T27" fmla="*/ 15 h 19"/>
                <a:gd name="T28" fmla="*/ 2 w 5"/>
                <a:gd name="T29" fmla="*/ 16 h 19"/>
                <a:gd name="T30" fmla="*/ 2 w 5"/>
                <a:gd name="T31" fmla="*/ 16 h 19"/>
                <a:gd name="T32" fmla="*/ 2 w 5"/>
                <a:gd name="T33" fmla="*/ 17 h 19"/>
                <a:gd name="T34" fmla="*/ 2 w 5"/>
                <a:gd name="T35" fmla="*/ 17 h 19"/>
                <a:gd name="T36" fmla="*/ 2 w 5"/>
                <a:gd name="T37" fmla="*/ 17 h 19"/>
                <a:gd name="T38" fmla="*/ 3 w 5"/>
                <a:gd name="T39" fmla="*/ 17 h 19"/>
                <a:gd name="T40" fmla="*/ 3 w 5"/>
                <a:gd name="T41" fmla="*/ 18 h 19"/>
                <a:gd name="T42" fmla="*/ 3 w 5"/>
                <a:gd name="T43" fmla="*/ 18 h 19"/>
                <a:gd name="T44" fmla="*/ 4 w 5"/>
                <a:gd name="T45" fmla="*/ 17 h 19"/>
                <a:gd name="T46" fmla="*/ 4 w 5"/>
                <a:gd name="T47" fmla="*/ 16 h 19"/>
                <a:gd name="T48" fmla="*/ 4 w 5"/>
                <a:gd name="T49" fmla="*/ 15 h 19"/>
                <a:gd name="T50" fmla="*/ 4 w 5"/>
                <a:gd name="T51" fmla="*/ 14 h 19"/>
                <a:gd name="T52" fmla="*/ 4 w 5"/>
                <a:gd name="T53" fmla="*/ 12 h 19"/>
                <a:gd name="T54" fmla="*/ 4 w 5"/>
                <a:gd name="T55" fmla="*/ 11 h 19"/>
                <a:gd name="T56" fmla="*/ 4 w 5"/>
                <a:gd name="T57" fmla="*/ 9 h 19"/>
                <a:gd name="T58" fmla="*/ 4 w 5"/>
                <a:gd name="T59" fmla="*/ 8 h 19"/>
                <a:gd name="T60" fmla="*/ 4 w 5"/>
                <a:gd name="T61" fmla="*/ 7 h 19"/>
                <a:gd name="T62" fmla="*/ 3 w 5"/>
                <a:gd name="T63" fmla="*/ 5 h 19"/>
                <a:gd name="T64" fmla="*/ 3 w 5"/>
                <a:gd name="T65" fmla="*/ 4 h 19"/>
                <a:gd name="T66" fmla="*/ 3 w 5"/>
                <a:gd name="T67" fmla="*/ 3 h 19"/>
                <a:gd name="T68" fmla="*/ 2 w 5"/>
                <a:gd name="T69" fmla="*/ 2 h 19"/>
                <a:gd name="T70" fmla="*/ 2 w 5"/>
                <a:gd name="T71" fmla="*/ 1 h 19"/>
                <a:gd name="T72" fmla="*/ 2 w 5"/>
                <a:gd name="T73" fmla="*/ 0 h 19"/>
                <a:gd name="T74" fmla="*/ 1 w 5"/>
                <a:gd name="T75" fmla="*/ 0 h 19"/>
                <a:gd name="T76" fmla="*/ 0 w 5"/>
                <a:gd name="T77" fmla="*/ 1 h 19"/>
                <a:gd name="T78" fmla="*/ 0 w 5"/>
                <a:gd name="T79" fmla="*/ 2 h 19"/>
                <a:gd name="T80" fmla="*/ 0 w 5"/>
                <a:gd name="T81" fmla="*/ 2 h 19"/>
                <a:gd name="T82" fmla="*/ 0 w 5"/>
                <a:gd name="T83" fmla="*/ 3 h 19"/>
                <a:gd name="T84" fmla="*/ 0 w 5"/>
                <a:gd name="T85" fmla="*/ 4 h 19"/>
                <a:gd name="T86" fmla="*/ 0 w 5"/>
                <a:gd name="T87" fmla="*/ 3 h 19"/>
                <a:gd name="T88" fmla="*/ 0 w 5"/>
                <a:gd name="T89" fmla="*/ 2 h 19"/>
                <a:gd name="T90" fmla="*/ 0 w 5"/>
                <a:gd name="T91" fmla="*/ 2 h 19"/>
                <a:gd name="T92" fmla="*/ 1 w 5"/>
                <a:gd name="T93" fmla="*/ 2 h 19"/>
                <a:gd name="T94" fmla="*/ 1 w 5"/>
                <a:gd name="T95" fmla="*/ 1 h 19"/>
                <a:gd name="T96" fmla="*/ 1 w 5"/>
                <a:gd name="T97" fmla="*/ 1 h 19"/>
                <a:gd name="T98" fmla="*/ 2 w 5"/>
                <a:gd name="T99" fmla="*/ 2 h 19"/>
                <a:gd name="T100" fmla="*/ 2 w 5"/>
                <a:gd name="T101" fmla="*/ 2 h 19"/>
                <a:gd name="T102" fmla="*/ 2 w 5"/>
                <a:gd name="T103" fmla="*/ 3 h 19"/>
                <a:gd name="T104" fmla="*/ 2 w 5"/>
                <a:gd name="T105" fmla="*/ 5 h 19"/>
                <a:gd name="T106" fmla="*/ 3 w 5"/>
                <a:gd name="T107" fmla="*/ 5 h 19"/>
                <a:gd name="T108" fmla="*/ 3 w 5"/>
                <a:gd name="T109" fmla="*/ 6 h 19"/>
                <a:gd name="T110" fmla="*/ 3 w 5"/>
                <a:gd name="T111" fmla="*/ 8 h 19"/>
                <a:gd name="T112" fmla="*/ 3 w 5"/>
                <a:gd name="T1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" h="19">
                  <a:moveTo>
                    <a:pt x="3" y="8"/>
                  </a:move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8" name="Freeform 672"/>
            <p:cNvSpPr>
              <a:spLocks/>
            </p:cNvSpPr>
            <p:nvPr/>
          </p:nvSpPr>
          <p:spPr bwMode="auto">
            <a:xfrm>
              <a:off x="794" y="3783"/>
              <a:ext cx="6" cy="20"/>
            </a:xfrm>
            <a:custGeom>
              <a:avLst/>
              <a:gdLst>
                <a:gd name="T0" fmla="*/ 4 w 6"/>
                <a:gd name="T1" fmla="*/ 11 h 20"/>
                <a:gd name="T2" fmla="*/ 4 w 6"/>
                <a:gd name="T3" fmla="*/ 11 h 20"/>
                <a:gd name="T4" fmla="*/ 4 w 6"/>
                <a:gd name="T5" fmla="*/ 12 h 20"/>
                <a:gd name="T6" fmla="*/ 3 w 6"/>
                <a:gd name="T7" fmla="*/ 14 h 20"/>
                <a:gd name="T8" fmla="*/ 3 w 6"/>
                <a:gd name="T9" fmla="*/ 15 h 20"/>
                <a:gd name="T10" fmla="*/ 2 w 6"/>
                <a:gd name="T11" fmla="*/ 15 h 20"/>
                <a:gd name="T12" fmla="*/ 2 w 6"/>
                <a:gd name="T13" fmla="*/ 16 h 20"/>
                <a:gd name="T14" fmla="*/ 2 w 6"/>
                <a:gd name="T15" fmla="*/ 17 h 20"/>
                <a:gd name="T16" fmla="*/ 1 w 6"/>
                <a:gd name="T17" fmla="*/ 17 h 20"/>
                <a:gd name="T18" fmla="*/ 1 w 6"/>
                <a:gd name="T19" fmla="*/ 17 h 20"/>
                <a:gd name="T20" fmla="*/ 1 w 6"/>
                <a:gd name="T21" fmla="*/ 16 h 20"/>
                <a:gd name="T22" fmla="*/ 0 w 6"/>
                <a:gd name="T23" fmla="*/ 16 h 20"/>
                <a:gd name="T24" fmla="*/ 0 w 6"/>
                <a:gd name="T25" fmla="*/ 15 h 20"/>
                <a:gd name="T26" fmla="*/ 0 w 6"/>
                <a:gd name="T27" fmla="*/ 16 h 20"/>
                <a:gd name="T28" fmla="*/ 0 w 6"/>
                <a:gd name="T29" fmla="*/ 17 h 20"/>
                <a:gd name="T30" fmla="*/ 0 w 6"/>
                <a:gd name="T31" fmla="*/ 17 h 20"/>
                <a:gd name="T32" fmla="*/ 1 w 6"/>
                <a:gd name="T33" fmla="*/ 18 h 20"/>
                <a:gd name="T34" fmla="*/ 1 w 6"/>
                <a:gd name="T35" fmla="*/ 19 h 20"/>
                <a:gd name="T36" fmla="*/ 1 w 6"/>
                <a:gd name="T37" fmla="*/ 18 h 20"/>
                <a:gd name="T38" fmla="*/ 2 w 6"/>
                <a:gd name="T39" fmla="*/ 17 h 20"/>
                <a:gd name="T40" fmla="*/ 3 w 6"/>
                <a:gd name="T41" fmla="*/ 17 h 20"/>
                <a:gd name="T42" fmla="*/ 3 w 6"/>
                <a:gd name="T43" fmla="*/ 16 h 20"/>
                <a:gd name="T44" fmla="*/ 4 w 6"/>
                <a:gd name="T45" fmla="*/ 14 h 20"/>
                <a:gd name="T46" fmla="*/ 4 w 6"/>
                <a:gd name="T47" fmla="*/ 14 h 20"/>
                <a:gd name="T48" fmla="*/ 4 w 6"/>
                <a:gd name="T49" fmla="*/ 12 h 20"/>
                <a:gd name="T50" fmla="*/ 5 w 6"/>
                <a:gd name="T51" fmla="*/ 11 h 20"/>
                <a:gd name="T52" fmla="*/ 5 w 6"/>
                <a:gd name="T53" fmla="*/ 9 h 20"/>
                <a:gd name="T54" fmla="*/ 5 w 6"/>
                <a:gd name="T55" fmla="*/ 8 h 20"/>
                <a:gd name="T56" fmla="*/ 5 w 6"/>
                <a:gd name="T57" fmla="*/ 6 h 20"/>
                <a:gd name="T58" fmla="*/ 5 w 6"/>
                <a:gd name="T59" fmla="*/ 5 h 20"/>
                <a:gd name="T60" fmla="*/ 5 w 6"/>
                <a:gd name="T61" fmla="*/ 4 h 20"/>
                <a:gd name="T62" fmla="*/ 5 w 6"/>
                <a:gd name="T63" fmla="*/ 2 h 20"/>
                <a:gd name="T64" fmla="*/ 5 w 6"/>
                <a:gd name="T65" fmla="*/ 2 h 20"/>
                <a:gd name="T66" fmla="*/ 5 w 6"/>
                <a:gd name="T67" fmla="*/ 0 h 20"/>
                <a:gd name="T68" fmla="*/ 4 w 6"/>
                <a:gd name="T69" fmla="*/ 1 h 20"/>
                <a:gd name="T70" fmla="*/ 4 w 6"/>
                <a:gd name="T71" fmla="*/ 1 h 20"/>
                <a:gd name="T72" fmla="*/ 3 w 6"/>
                <a:gd name="T73" fmla="*/ 2 h 20"/>
                <a:gd name="T74" fmla="*/ 3 w 6"/>
                <a:gd name="T75" fmla="*/ 2 h 20"/>
                <a:gd name="T76" fmla="*/ 3 w 6"/>
                <a:gd name="T77" fmla="*/ 2 h 20"/>
                <a:gd name="T78" fmla="*/ 2 w 6"/>
                <a:gd name="T79" fmla="*/ 2 h 20"/>
                <a:gd name="T80" fmla="*/ 2 w 6"/>
                <a:gd name="T81" fmla="*/ 3 h 20"/>
                <a:gd name="T82" fmla="*/ 2 w 6"/>
                <a:gd name="T83" fmla="*/ 4 h 20"/>
                <a:gd name="T84" fmla="*/ 2 w 6"/>
                <a:gd name="T85" fmla="*/ 3 h 20"/>
                <a:gd name="T86" fmla="*/ 3 w 6"/>
                <a:gd name="T87" fmla="*/ 2 h 20"/>
                <a:gd name="T88" fmla="*/ 3 w 6"/>
                <a:gd name="T89" fmla="*/ 2 h 20"/>
                <a:gd name="T90" fmla="*/ 4 w 6"/>
                <a:gd name="T91" fmla="*/ 2 h 20"/>
                <a:gd name="T92" fmla="*/ 4 w 6"/>
                <a:gd name="T93" fmla="*/ 2 h 20"/>
                <a:gd name="T94" fmla="*/ 4 w 6"/>
                <a:gd name="T95" fmla="*/ 3 h 20"/>
                <a:gd name="T96" fmla="*/ 5 w 6"/>
                <a:gd name="T97" fmla="*/ 3 h 20"/>
                <a:gd name="T98" fmla="*/ 5 w 6"/>
                <a:gd name="T99" fmla="*/ 4 h 20"/>
                <a:gd name="T100" fmla="*/ 5 w 6"/>
                <a:gd name="T101" fmla="*/ 5 h 20"/>
                <a:gd name="T102" fmla="*/ 5 w 6"/>
                <a:gd name="T103" fmla="*/ 5 h 20"/>
                <a:gd name="T104" fmla="*/ 5 w 6"/>
                <a:gd name="T105" fmla="*/ 6 h 20"/>
                <a:gd name="T106" fmla="*/ 5 w 6"/>
                <a:gd name="T107" fmla="*/ 7 h 20"/>
                <a:gd name="T108" fmla="*/ 4 w 6"/>
                <a:gd name="T109" fmla="*/ 8 h 20"/>
                <a:gd name="T110" fmla="*/ 4 w 6"/>
                <a:gd name="T111" fmla="*/ 9 h 20"/>
                <a:gd name="T112" fmla="*/ 4 w 6"/>
                <a:gd name="T1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" h="20">
                  <a:moveTo>
                    <a:pt x="4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9" name="Freeform 673"/>
            <p:cNvSpPr>
              <a:spLocks/>
            </p:cNvSpPr>
            <p:nvPr/>
          </p:nvSpPr>
          <p:spPr bwMode="auto">
            <a:xfrm>
              <a:off x="660" y="3740"/>
              <a:ext cx="18" cy="7"/>
            </a:xfrm>
            <a:custGeom>
              <a:avLst/>
              <a:gdLst>
                <a:gd name="T0" fmla="*/ 10 w 18"/>
                <a:gd name="T1" fmla="*/ 2 h 7"/>
                <a:gd name="T2" fmla="*/ 10 w 18"/>
                <a:gd name="T3" fmla="*/ 2 h 7"/>
                <a:gd name="T4" fmla="*/ 10 w 18"/>
                <a:gd name="T5" fmla="*/ 2 h 7"/>
                <a:gd name="T6" fmla="*/ 11 w 18"/>
                <a:gd name="T7" fmla="*/ 3 h 7"/>
                <a:gd name="T8" fmla="*/ 12 w 18"/>
                <a:gd name="T9" fmla="*/ 3 h 7"/>
                <a:gd name="T10" fmla="*/ 13 w 18"/>
                <a:gd name="T11" fmla="*/ 3 h 7"/>
                <a:gd name="T12" fmla="*/ 13 w 18"/>
                <a:gd name="T13" fmla="*/ 3 h 7"/>
                <a:gd name="T14" fmla="*/ 14 w 18"/>
                <a:gd name="T15" fmla="*/ 3 h 7"/>
                <a:gd name="T16" fmla="*/ 15 w 18"/>
                <a:gd name="T17" fmla="*/ 4 h 7"/>
                <a:gd name="T18" fmla="*/ 16 w 18"/>
                <a:gd name="T19" fmla="*/ 4 h 7"/>
                <a:gd name="T20" fmla="*/ 16 w 18"/>
                <a:gd name="T21" fmla="*/ 5 h 7"/>
                <a:gd name="T22" fmla="*/ 16 w 18"/>
                <a:gd name="T23" fmla="*/ 5 h 7"/>
                <a:gd name="T24" fmla="*/ 15 w 18"/>
                <a:gd name="T25" fmla="*/ 5 h 7"/>
                <a:gd name="T26" fmla="*/ 14 w 18"/>
                <a:gd name="T27" fmla="*/ 6 h 7"/>
                <a:gd name="T28" fmla="*/ 13 w 18"/>
                <a:gd name="T29" fmla="*/ 6 h 7"/>
                <a:gd name="T30" fmla="*/ 14 w 18"/>
                <a:gd name="T31" fmla="*/ 6 h 7"/>
                <a:gd name="T32" fmla="*/ 14 w 18"/>
                <a:gd name="T33" fmla="*/ 6 h 7"/>
                <a:gd name="T34" fmla="*/ 16 w 18"/>
                <a:gd name="T35" fmla="*/ 6 h 7"/>
                <a:gd name="T36" fmla="*/ 17 w 18"/>
                <a:gd name="T37" fmla="*/ 6 h 7"/>
                <a:gd name="T38" fmla="*/ 17 w 18"/>
                <a:gd name="T39" fmla="*/ 5 h 7"/>
                <a:gd name="T40" fmla="*/ 16 w 18"/>
                <a:gd name="T41" fmla="*/ 4 h 7"/>
                <a:gd name="T42" fmla="*/ 16 w 18"/>
                <a:gd name="T43" fmla="*/ 4 h 7"/>
                <a:gd name="T44" fmla="*/ 14 w 18"/>
                <a:gd name="T45" fmla="*/ 3 h 7"/>
                <a:gd name="T46" fmla="*/ 13 w 18"/>
                <a:gd name="T47" fmla="*/ 2 h 7"/>
                <a:gd name="T48" fmla="*/ 12 w 18"/>
                <a:gd name="T49" fmla="*/ 2 h 7"/>
                <a:gd name="T50" fmla="*/ 11 w 18"/>
                <a:gd name="T51" fmla="*/ 1 h 7"/>
                <a:gd name="T52" fmla="*/ 10 w 18"/>
                <a:gd name="T53" fmla="*/ 1 h 7"/>
                <a:gd name="T54" fmla="*/ 8 w 18"/>
                <a:gd name="T55" fmla="*/ 1 h 7"/>
                <a:gd name="T56" fmla="*/ 7 w 18"/>
                <a:gd name="T57" fmla="*/ 0 h 7"/>
                <a:gd name="T58" fmla="*/ 6 w 18"/>
                <a:gd name="T59" fmla="*/ 0 h 7"/>
                <a:gd name="T60" fmla="*/ 4 w 18"/>
                <a:gd name="T61" fmla="*/ 0 h 7"/>
                <a:gd name="T62" fmla="*/ 3 w 18"/>
                <a:gd name="T63" fmla="*/ 0 h 7"/>
                <a:gd name="T64" fmla="*/ 2 w 18"/>
                <a:gd name="T65" fmla="*/ 0 h 7"/>
                <a:gd name="T66" fmla="*/ 1 w 18"/>
                <a:gd name="T67" fmla="*/ 0 h 7"/>
                <a:gd name="T68" fmla="*/ 0 w 18"/>
                <a:gd name="T69" fmla="*/ 1 h 7"/>
                <a:gd name="T70" fmla="*/ 0 w 18"/>
                <a:gd name="T71" fmla="*/ 1 h 7"/>
                <a:gd name="T72" fmla="*/ 0 w 18"/>
                <a:gd name="T73" fmla="*/ 2 h 7"/>
                <a:gd name="T74" fmla="*/ 1 w 18"/>
                <a:gd name="T75" fmla="*/ 2 h 7"/>
                <a:gd name="T76" fmla="*/ 1 w 18"/>
                <a:gd name="T77" fmla="*/ 2 h 7"/>
                <a:gd name="T78" fmla="*/ 1 w 18"/>
                <a:gd name="T79" fmla="*/ 2 h 7"/>
                <a:gd name="T80" fmla="*/ 1 w 18"/>
                <a:gd name="T81" fmla="*/ 3 h 7"/>
                <a:gd name="T82" fmla="*/ 2 w 18"/>
                <a:gd name="T83" fmla="*/ 3 h 7"/>
                <a:gd name="T84" fmla="*/ 2 w 18"/>
                <a:gd name="T85" fmla="*/ 3 h 7"/>
                <a:gd name="T86" fmla="*/ 2 w 18"/>
                <a:gd name="T87" fmla="*/ 3 h 7"/>
                <a:gd name="T88" fmla="*/ 1 w 18"/>
                <a:gd name="T89" fmla="*/ 2 h 7"/>
                <a:gd name="T90" fmla="*/ 1 w 18"/>
                <a:gd name="T91" fmla="*/ 2 h 7"/>
                <a:gd name="T92" fmla="*/ 1 w 18"/>
                <a:gd name="T93" fmla="*/ 2 h 7"/>
                <a:gd name="T94" fmla="*/ 1 w 18"/>
                <a:gd name="T95" fmla="*/ 1 h 7"/>
                <a:gd name="T96" fmla="*/ 1 w 18"/>
                <a:gd name="T97" fmla="*/ 1 h 7"/>
                <a:gd name="T98" fmla="*/ 1 w 18"/>
                <a:gd name="T99" fmla="*/ 1 h 7"/>
                <a:gd name="T100" fmla="*/ 2 w 18"/>
                <a:gd name="T101" fmla="*/ 1 h 7"/>
                <a:gd name="T102" fmla="*/ 3 w 18"/>
                <a:gd name="T103" fmla="*/ 1 h 7"/>
                <a:gd name="T104" fmla="*/ 4 w 18"/>
                <a:gd name="T105" fmla="*/ 1 h 7"/>
                <a:gd name="T106" fmla="*/ 4 w 18"/>
                <a:gd name="T107" fmla="*/ 1 h 7"/>
                <a:gd name="T108" fmla="*/ 5 w 18"/>
                <a:gd name="T109" fmla="*/ 1 h 7"/>
                <a:gd name="T110" fmla="*/ 6 w 18"/>
                <a:gd name="T111" fmla="*/ 1 h 7"/>
                <a:gd name="T112" fmla="*/ 7 w 18"/>
                <a:gd name="T113" fmla="*/ 1 h 7"/>
                <a:gd name="T114" fmla="*/ 8 w 18"/>
                <a:gd name="T115" fmla="*/ 2 h 7"/>
                <a:gd name="T116" fmla="*/ 10 w 18"/>
                <a:gd name="T1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7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0" name="Freeform 674"/>
            <p:cNvSpPr>
              <a:spLocks/>
            </p:cNvSpPr>
            <p:nvPr/>
          </p:nvSpPr>
          <p:spPr bwMode="auto">
            <a:xfrm>
              <a:off x="714" y="3792"/>
              <a:ext cx="21" cy="3"/>
            </a:xfrm>
            <a:custGeom>
              <a:avLst/>
              <a:gdLst>
                <a:gd name="T0" fmla="*/ 10 w 21"/>
                <a:gd name="T1" fmla="*/ 2 h 3"/>
                <a:gd name="T2" fmla="*/ 8 w 21"/>
                <a:gd name="T3" fmla="*/ 2 h 3"/>
                <a:gd name="T4" fmla="*/ 7 w 21"/>
                <a:gd name="T5" fmla="*/ 2 h 3"/>
                <a:gd name="T6" fmla="*/ 6 w 21"/>
                <a:gd name="T7" fmla="*/ 2 h 3"/>
                <a:gd name="T8" fmla="*/ 5 w 21"/>
                <a:gd name="T9" fmla="*/ 2 h 3"/>
                <a:gd name="T10" fmla="*/ 5 w 21"/>
                <a:gd name="T11" fmla="*/ 2 h 3"/>
                <a:gd name="T12" fmla="*/ 4 w 21"/>
                <a:gd name="T13" fmla="*/ 2 h 3"/>
                <a:gd name="T14" fmla="*/ 3 w 21"/>
                <a:gd name="T15" fmla="*/ 1 h 3"/>
                <a:gd name="T16" fmla="*/ 2 w 21"/>
                <a:gd name="T17" fmla="*/ 1 h 3"/>
                <a:gd name="T18" fmla="*/ 2 w 21"/>
                <a:gd name="T19" fmla="*/ 1 h 3"/>
                <a:gd name="T20" fmla="*/ 2 w 21"/>
                <a:gd name="T21" fmla="*/ 1 h 3"/>
                <a:gd name="T22" fmla="*/ 3 w 21"/>
                <a:gd name="T23" fmla="*/ 1 h 3"/>
                <a:gd name="T24" fmla="*/ 4 w 21"/>
                <a:gd name="T25" fmla="*/ 0 h 3"/>
                <a:gd name="T26" fmla="*/ 3 w 21"/>
                <a:gd name="T27" fmla="*/ 0 h 3"/>
                <a:gd name="T28" fmla="*/ 2 w 21"/>
                <a:gd name="T29" fmla="*/ 0 h 3"/>
                <a:gd name="T30" fmla="*/ 2 w 21"/>
                <a:gd name="T31" fmla="*/ 1 h 3"/>
                <a:gd name="T32" fmla="*/ 2 w 21"/>
                <a:gd name="T33" fmla="*/ 1 h 3"/>
                <a:gd name="T34" fmla="*/ 2 w 21"/>
                <a:gd name="T35" fmla="*/ 1 h 3"/>
                <a:gd name="T36" fmla="*/ 1 w 21"/>
                <a:gd name="T37" fmla="*/ 1 h 3"/>
                <a:gd name="T38" fmla="*/ 1 w 21"/>
                <a:gd name="T39" fmla="*/ 1 h 3"/>
                <a:gd name="T40" fmla="*/ 0 w 21"/>
                <a:gd name="T41" fmla="*/ 1 h 3"/>
                <a:gd name="T42" fmla="*/ 1 w 21"/>
                <a:gd name="T43" fmla="*/ 1 h 3"/>
                <a:gd name="T44" fmla="*/ 2 w 21"/>
                <a:gd name="T45" fmla="*/ 2 h 3"/>
                <a:gd name="T46" fmla="*/ 3 w 21"/>
                <a:gd name="T47" fmla="*/ 2 h 3"/>
                <a:gd name="T48" fmla="*/ 5 w 21"/>
                <a:gd name="T49" fmla="*/ 2 h 3"/>
                <a:gd name="T50" fmla="*/ 5 w 21"/>
                <a:gd name="T51" fmla="*/ 2 h 3"/>
                <a:gd name="T52" fmla="*/ 7 w 21"/>
                <a:gd name="T53" fmla="*/ 2 h 3"/>
                <a:gd name="T54" fmla="*/ 8 w 21"/>
                <a:gd name="T55" fmla="*/ 2 h 3"/>
                <a:gd name="T56" fmla="*/ 10 w 21"/>
                <a:gd name="T57" fmla="*/ 2 h 3"/>
                <a:gd name="T58" fmla="*/ 12 w 21"/>
                <a:gd name="T59" fmla="*/ 2 h 3"/>
                <a:gd name="T60" fmla="*/ 13 w 21"/>
                <a:gd name="T61" fmla="*/ 2 h 3"/>
                <a:gd name="T62" fmla="*/ 15 w 21"/>
                <a:gd name="T63" fmla="*/ 2 h 3"/>
                <a:gd name="T64" fmla="*/ 16 w 21"/>
                <a:gd name="T65" fmla="*/ 2 h 3"/>
                <a:gd name="T66" fmla="*/ 17 w 21"/>
                <a:gd name="T67" fmla="*/ 2 h 3"/>
                <a:gd name="T68" fmla="*/ 18 w 21"/>
                <a:gd name="T69" fmla="*/ 1 h 3"/>
                <a:gd name="T70" fmla="*/ 19 w 21"/>
                <a:gd name="T71" fmla="*/ 1 h 3"/>
                <a:gd name="T72" fmla="*/ 20 w 21"/>
                <a:gd name="T73" fmla="*/ 1 h 3"/>
                <a:gd name="T74" fmla="*/ 19 w 21"/>
                <a:gd name="T75" fmla="*/ 1 h 3"/>
                <a:gd name="T76" fmla="*/ 19 w 21"/>
                <a:gd name="T77" fmla="*/ 1 h 3"/>
                <a:gd name="T78" fmla="*/ 18 w 21"/>
                <a:gd name="T79" fmla="*/ 1 h 3"/>
                <a:gd name="T80" fmla="*/ 18 w 21"/>
                <a:gd name="T81" fmla="*/ 0 h 3"/>
                <a:gd name="T82" fmla="*/ 18 w 21"/>
                <a:gd name="T83" fmla="*/ 0 h 3"/>
                <a:gd name="T84" fmla="*/ 16 w 21"/>
                <a:gd name="T85" fmla="*/ 0 h 3"/>
                <a:gd name="T86" fmla="*/ 15 w 21"/>
                <a:gd name="T87" fmla="*/ 0 h 3"/>
                <a:gd name="T88" fmla="*/ 16 w 21"/>
                <a:gd name="T89" fmla="*/ 0 h 3"/>
                <a:gd name="T90" fmla="*/ 17 w 21"/>
                <a:gd name="T91" fmla="*/ 0 h 3"/>
                <a:gd name="T92" fmla="*/ 18 w 21"/>
                <a:gd name="T93" fmla="*/ 1 h 3"/>
                <a:gd name="T94" fmla="*/ 18 w 21"/>
                <a:gd name="T95" fmla="*/ 1 h 3"/>
                <a:gd name="T96" fmla="*/ 18 w 21"/>
                <a:gd name="T97" fmla="*/ 1 h 3"/>
                <a:gd name="T98" fmla="*/ 18 w 21"/>
                <a:gd name="T99" fmla="*/ 1 h 3"/>
                <a:gd name="T100" fmla="*/ 17 w 21"/>
                <a:gd name="T101" fmla="*/ 1 h 3"/>
                <a:gd name="T102" fmla="*/ 16 w 21"/>
                <a:gd name="T103" fmla="*/ 1 h 3"/>
                <a:gd name="T104" fmla="*/ 15 w 21"/>
                <a:gd name="T105" fmla="*/ 2 h 3"/>
                <a:gd name="T106" fmla="*/ 15 w 21"/>
                <a:gd name="T107" fmla="*/ 2 h 3"/>
                <a:gd name="T108" fmla="*/ 14 w 21"/>
                <a:gd name="T109" fmla="*/ 2 h 3"/>
                <a:gd name="T110" fmla="*/ 12 w 21"/>
                <a:gd name="T111" fmla="*/ 2 h 3"/>
                <a:gd name="T112" fmla="*/ 12 w 21"/>
                <a:gd name="T113" fmla="*/ 2 h 3"/>
                <a:gd name="T114" fmla="*/ 10 w 21"/>
                <a:gd name="T1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3">
                  <a:moveTo>
                    <a:pt x="10" y="2"/>
                  </a:move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1" name="Freeform 675"/>
            <p:cNvSpPr>
              <a:spLocks/>
            </p:cNvSpPr>
            <p:nvPr/>
          </p:nvSpPr>
          <p:spPr bwMode="auto">
            <a:xfrm>
              <a:off x="733" y="3799"/>
              <a:ext cx="17" cy="9"/>
            </a:xfrm>
            <a:custGeom>
              <a:avLst/>
              <a:gdLst>
                <a:gd name="T0" fmla="*/ 9 w 17"/>
                <a:gd name="T1" fmla="*/ 5 h 9"/>
                <a:gd name="T2" fmla="*/ 8 w 17"/>
                <a:gd name="T3" fmla="*/ 6 h 9"/>
                <a:gd name="T4" fmla="*/ 7 w 17"/>
                <a:gd name="T5" fmla="*/ 6 h 9"/>
                <a:gd name="T6" fmla="*/ 7 w 17"/>
                <a:gd name="T7" fmla="*/ 6 h 9"/>
                <a:gd name="T8" fmla="*/ 6 w 17"/>
                <a:gd name="T9" fmla="*/ 7 h 9"/>
                <a:gd name="T10" fmla="*/ 5 w 17"/>
                <a:gd name="T11" fmla="*/ 7 h 9"/>
                <a:gd name="T12" fmla="*/ 4 w 17"/>
                <a:gd name="T13" fmla="*/ 7 h 9"/>
                <a:gd name="T14" fmla="*/ 4 w 17"/>
                <a:gd name="T15" fmla="*/ 7 h 9"/>
                <a:gd name="T16" fmla="*/ 3 w 17"/>
                <a:gd name="T17" fmla="*/ 7 h 9"/>
                <a:gd name="T18" fmla="*/ 2 w 17"/>
                <a:gd name="T19" fmla="*/ 7 h 9"/>
                <a:gd name="T20" fmla="*/ 2 w 17"/>
                <a:gd name="T21" fmla="*/ 7 h 9"/>
                <a:gd name="T22" fmla="*/ 1 w 17"/>
                <a:gd name="T23" fmla="*/ 7 h 9"/>
                <a:gd name="T24" fmla="*/ 1 w 17"/>
                <a:gd name="T25" fmla="*/ 6 h 9"/>
                <a:gd name="T26" fmla="*/ 1 w 17"/>
                <a:gd name="T27" fmla="*/ 6 h 9"/>
                <a:gd name="T28" fmla="*/ 1 w 17"/>
                <a:gd name="T29" fmla="*/ 5 h 9"/>
                <a:gd name="T30" fmla="*/ 1 w 17"/>
                <a:gd name="T31" fmla="*/ 6 h 9"/>
                <a:gd name="T32" fmla="*/ 1 w 17"/>
                <a:gd name="T33" fmla="*/ 6 h 9"/>
                <a:gd name="T34" fmla="*/ 1 w 17"/>
                <a:gd name="T35" fmla="*/ 7 h 9"/>
                <a:gd name="T36" fmla="*/ 1 w 17"/>
                <a:gd name="T37" fmla="*/ 7 h 9"/>
                <a:gd name="T38" fmla="*/ 0 w 17"/>
                <a:gd name="T39" fmla="*/ 7 h 9"/>
                <a:gd name="T40" fmla="*/ 0 w 17"/>
                <a:gd name="T41" fmla="*/ 8 h 9"/>
                <a:gd name="T42" fmla="*/ 1 w 17"/>
                <a:gd name="T43" fmla="*/ 8 h 9"/>
                <a:gd name="T44" fmla="*/ 2 w 17"/>
                <a:gd name="T45" fmla="*/ 8 h 9"/>
                <a:gd name="T46" fmla="*/ 4 w 17"/>
                <a:gd name="T47" fmla="*/ 8 h 9"/>
                <a:gd name="T48" fmla="*/ 5 w 17"/>
                <a:gd name="T49" fmla="*/ 8 h 9"/>
                <a:gd name="T50" fmla="*/ 6 w 17"/>
                <a:gd name="T51" fmla="*/ 7 h 9"/>
                <a:gd name="T52" fmla="*/ 7 w 17"/>
                <a:gd name="T53" fmla="*/ 7 h 9"/>
                <a:gd name="T54" fmla="*/ 9 w 17"/>
                <a:gd name="T55" fmla="*/ 7 h 9"/>
                <a:gd name="T56" fmla="*/ 9 w 17"/>
                <a:gd name="T57" fmla="*/ 6 h 9"/>
                <a:gd name="T58" fmla="*/ 11 w 17"/>
                <a:gd name="T59" fmla="*/ 6 h 9"/>
                <a:gd name="T60" fmla="*/ 12 w 17"/>
                <a:gd name="T61" fmla="*/ 5 h 9"/>
                <a:gd name="T62" fmla="*/ 13 w 17"/>
                <a:gd name="T63" fmla="*/ 4 h 9"/>
                <a:gd name="T64" fmla="*/ 14 w 17"/>
                <a:gd name="T65" fmla="*/ 3 h 9"/>
                <a:gd name="T66" fmla="*/ 15 w 17"/>
                <a:gd name="T67" fmla="*/ 2 h 9"/>
                <a:gd name="T68" fmla="*/ 15 w 17"/>
                <a:gd name="T69" fmla="*/ 2 h 9"/>
                <a:gd name="T70" fmla="*/ 16 w 17"/>
                <a:gd name="T71" fmla="*/ 1 h 9"/>
                <a:gd name="T72" fmla="*/ 16 w 17"/>
                <a:gd name="T73" fmla="*/ 0 h 9"/>
                <a:gd name="T74" fmla="*/ 15 w 17"/>
                <a:gd name="T75" fmla="*/ 0 h 9"/>
                <a:gd name="T76" fmla="*/ 15 w 17"/>
                <a:gd name="T77" fmla="*/ 0 h 9"/>
                <a:gd name="T78" fmla="*/ 14 w 17"/>
                <a:gd name="T79" fmla="*/ 0 h 9"/>
                <a:gd name="T80" fmla="*/ 13 w 17"/>
                <a:gd name="T81" fmla="*/ 0 h 9"/>
                <a:gd name="T82" fmla="*/ 12 w 17"/>
                <a:gd name="T83" fmla="*/ 0 h 9"/>
                <a:gd name="T84" fmla="*/ 12 w 17"/>
                <a:gd name="T85" fmla="*/ 0 h 9"/>
                <a:gd name="T86" fmla="*/ 11 w 17"/>
                <a:gd name="T87" fmla="*/ 0 h 9"/>
                <a:gd name="T88" fmla="*/ 12 w 17"/>
                <a:gd name="T89" fmla="*/ 0 h 9"/>
                <a:gd name="T90" fmla="*/ 13 w 17"/>
                <a:gd name="T91" fmla="*/ 0 h 9"/>
                <a:gd name="T92" fmla="*/ 13 w 17"/>
                <a:gd name="T93" fmla="*/ 1 h 9"/>
                <a:gd name="T94" fmla="*/ 14 w 17"/>
                <a:gd name="T95" fmla="*/ 1 h 9"/>
                <a:gd name="T96" fmla="*/ 15 w 17"/>
                <a:gd name="T97" fmla="*/ 1 h 9"/>
                <a:gd name="T98" fmla="*/ 15 w 17"/>
                <a:gd name="T99" fmla="*/ 1 h 9"/>
                <a:gd name="T100" fmla="*/ 15 w 17"/>
                <a:gd name="T101" fmla="*/ 2 h 9"/>
                <a:gd name="T102" fmla="*/ 14 w 17"/>
                <a:gd name="T103" fmla="*/ 2 h 9"/>
                <a:gd name="T104" fmla="*/ 14 w 17"/>
                <a:gd name="T105" fmla="*/ 3 h 9"/>
                <a:gd name="T106" fmla="*/ 13 w 17"/>
                <a:gd name="T107" fmla="*/ 3 h 9"/>
                <a:gd name="T108" fmla="*/ 12 w 17"/>
                <a:gd name="T109" fmla="*/ 3 h 9"/>
                <a:gd name="T110" fmla="*/ 12 w 17"/>
                <a:gd name="T111" fmla="*/ 4 h 9"/>
                <a:gd name="T112" fmla="*/ 11 w 17"/>
                <a:gd name="T113" fmla="*/ 5 h 9"/>
                <a:gd name="T114" fmla="*/ 10 w 17"/>
                <a:gd name="T115" fmla="*/ 5 h 9"/>
                <a:gd name="T116" fmla="*/ 9 w 17"/>
                <a:gd name="T1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9">
                  <a:moveTo>
                    <a:pt x="9" y="5"/>
                  </a:move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2" name="Freeform 676"/>
            <p:cNvSpPr>
              <a:spLocks/>
            </p:cNvSpPr>
            <p:nvPr/>
          </p:nvSpPr>
          <p:spPr bwMode="auto">
            <a:xfrm>
              <a:off x="761" y="3807"/>
              <a:ext cx="18" cy="8"/>
            </a:xfrm>
            <a:custGeom>
              <a:avLst/>
              <a:gdLst>
                <a:gd name="T0" fmla="*/ 9 w 18"/>
                <a:gd name="T1" fmla="*/ 5 h 8"/>
                <a:gd name="T2" fmla="*/ 8 w 18"/>
                <a:gd name="T3" fmla="*/ 5 h 8"/>
                <a:gd name="T4" fmla="*/ 7 w 18"/>
                <a:gd name="T5" fmla="*/ 5 h 8"/>
                <a:gd name="T6" fmla="*/ 7 w 18"/>
                <a:gd name="T7" fmla="*/ 5 h 8"/>
                <a:gd name="T8" fmla="*/ 6 w 18"/>
                <a:gd name="T9" fmla="*/ 6 h 8"/>
                <a:gd name="T10" fmla="*/ 5 w 18"/>
                <a:gd name="T11" fmla="*/ 6 h 8"/>
                <a:gd name="T12" fmla="*/ 4 w 18"/>
                <a:gd name="T13" fmla="*/ 6 h 8"/>
                <a:gd name="T14" fmla="*/ 4 w 18"/>
                <a:gd name="T15" fmla="*/ 6 h 8"/>
                <a:gd name="T16" fmla="*/ 3 w 18"/>
                <a:gd name="T17" fmla="*/ 6 h 8"/>
                <a:gd name="T18" fmla="*/ 2 w 18"/>
                <a:gd name="T19" fmla="*/ 6 h 8"/>
                <a:gd name="T20" fmla="*/ 1 w 18"/>
                <a:gd name="T21" fmla="*/ 6 h 8"/>
                <a:gd name="T22" fmla="*/ 1 w 18"/>
                <a:gd name="T23" fmla="*/ 5 h 8"/>
                <a:gd name="T24" fmla="*/ 1 w 18"/>
                <a:gd name="T25" fmla="*/ 5 h 8"/>
                <a:gd name="T26" fmla="*/ 1 w 18"/>
                <a:gd name="T27" fmla="*/ 4 h 8"/>
                <a:gd name="T28" fmla="*/ 1 w 18"/>
                <a:gd name="T29" fmla="*/ 4 h 8"/>
                <a:gd name="T30" fmla="*/ 1 w 18"/>
                <a:gd name="T31" fmla="*/ 4 h 8"/>
                <a:gd name="T32" fmla="*/ 1 w 18"/>
                <a:gd name="T33" fmla="*/ 5 h 8"/>
                <a:gd name="T34" fmla="*/ 0 w 18"/>
                <a:gd name="T35" fmla="*/ 5 h 8"/>
                <a:gd name="T36" fmla="*/ 0 w 18"/>
                <a:gd name="T37" fmla="*/ 5 h 8"/>
                <a:gd name="T38" fmla="*/ 0 w 18"/>
                <a:gd name="T39" fmla="*/ 6 h 8"/>
                <a:gd name="T40" fmla="*/ 0 w 18"/>
                <a:gd name="T41" fmla="*/ 6 h 8"/>
                <a:gd name="T42" fmla="*/ 1 w 18"/>
                <a:gd name="T43" fmla="*/ 7 h 8"/>
                <a:gd name="T44" fmla="*/ 1 w 18"/>
                <a:gd name="T45" fmla="*/ 7 h 8"/>
                <a:gd name="T46" fmla="*/ 3 w 18"/>
                <a:gd name="T47" fmla="*/ 7 h 8"/>
                <a:gd name="T48" fmla="*/ 4 w 18"/>
                <a:gd name="T49" fmla="*/ 7 h 8"/>
                <a:gd name="T50" fmla="*/ 5 w 18"/>
                <a:gd name="T51" fmla="*/ 7 h 8"/>
                <a:gd name="T52" fmla="*/ 7 w 18"/>
                <a:gd name="T53" fmla="*/ 6 h 8"/>
                <a:gd name="T54" fmla="*/ 8 w 18"/>
                <a:gd name="T55" fmla="*/ 6 h 8"/>
                <a:gd name="T56" fmla="*/ 10 w 18"/>
                <a:gd name="T57" fmla="*/ 6 h 8"/>
                <a:gd name="T58" fmla="*/ 11 w 18"/>
                <a:gd name="T59" fmla="*/ 5 h 8"/>
                <a:gd name="T60" fmla="*/ 12 w 18"/>
                <a:gd name="T61" fmla="*/ 5 h 8"/>
                <a:gd name="T62" fmla="*/ 13 w 18"/>
                <a:gd name="T63" fmla="*/ 4 h 8"/>
                <a:gd name="T64" fmla="*/ 14 w 18"/>
                <a:gd name="T65" fmla="*/ 4 h 8"/>
                <a:gd name="T66" fmla="*/ 15 w 18"/>
                <a:gd name="T67" fmla="*/ 3 h 8"/>
                <a:gd name="T68" fmla="*/ 16 w 18"/>
                <a:gd name="T69" fmla="*/ 2 h 8"/>
                <a:gd name="T70" fmla="*/ 16 w 18"/>
                <a:gd name="T71" fmla="*/ 2 h 8"/>
                <a:gd name="T72" fmla="*/ 17 w 18"/>
                <a:gd name="T73" fmla="*/ 1 h 8"/>
                <a:gd name="T74" fmla="*/ 16 w 18"/>
                <a:gd name="T75" fmla="*/ 1 h 8"/>
                <a:gd name="T76" fmla="*/ 16 w 18"/>
                <a:gd name="T77" fmla="*/ 1 h 8"/>
                <a:gd name="T78" fmla="*/ 16 w 18"/>
                <a:gd name="T79" fmla="*/ 0 h 8"/>
                <a:gd name="T80" fmla="*/ 15 w 18"/>
                <a:gd name="T81" fmla="*/ 0 h 8"/>
                <a:gd name="T82" fmla="*/ 14 w 18"/>
                <a:gd name="T83" fmla="*/ 0 h 8"/>
                <a:gd name="T84" fmla="*/ 13 w 18"/>
                <a:gd name="T85" fmla="*/ 0 h 8"/>
                <a:gd name="T86" fmla="*/ 13 w 18"/>
                <a:gd name="T87" fmla="*/ 0 h 8"/>
                <a:gd name="T88" fmla="*/ 12 w 18"/>
                <a:gd name="T89" fmla="*/ 0 h 8"/>
                <a:gd name="T90" fmla="*/ 13 w 18"/>
                <a:gd name="T91" fmla="*/ 0 h 8"/>
                <a:gd name="T92" fmla="*/ 13 w 18"/>
                <a:gd name="T93" fmla="*/ 1 h 8"/>
                <a:gd name="T94" fmla="*/ 14 w 18"/>
                <a:gd name="T95" fmla="*/ 1 h 8"/>
                <a:gd name="T96" fmla="*/ 15 w 18"/>
                <a:gd name="T97" fmla="*/ 1 h 8"/>
                <a:gd name="T98" fmla="*/ 15 w 18"/>
                <a:gd name="T99" fmla="*/ 2 h 8"/>
                <a:gd name="T100" fmla="*/ 15 w 18"/>
                <a:gd name="T101" fmla="*/ 2 h 8"/>
                <a:gd name="T102" fmla="*/ 15 w 18"/>
                <a:gd name="T103" fmla="*/ 3 h 8"/>
                <a:gd name="T104" fmla="*/ 14 w 18"/>
                <a:gd name="T105" fmla="*/ 3 h 8"/>
                <a:gd name="T106" fmla="*/ 13 w 18"/>
                <a:gd name="T107" fmla="*/ 3 h 8"/>
                <a:gd name="T108" fmla="*/ 13 w 18"/>
                <a:gd name="T109" fmla="*/ 4 h 8"/>
                <a:gd name="T110" fmla="*/ 12 w 18"/>
                <a:gd name="T111" fmla="*/ 4 h 8"/>
                <a:gd name="T112" fmla="*/ 11 w 18"/>
                <a:gd name="T113" fmla="*/ 4 h 8"/>
                <a:gd name="T114" fmla="*/ 10 w 18"/>
                <a:gd name="T115" fmla="*/ 5 h 8"/>
                <a:gd name="T116" fmla="*/ 9 w 18"/>
                <a:gd name="T1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8">
                  <a:moveTo>
                    <a:pt x="9" y="5"/>
                  </a:move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3" name="Freeform 677"/>
            <p:cNvSpPr>
              <a:spLocks/>
            </p:cNvSpPr>
            <p:nvPr/>
          </p:nvSpPr>
          <p:spPr bwMode="auto">
            <a:xfrm>
              <a:off x="818" y="3811"/>
              <a:ext cx="8" cy="17"/>
            </a:xfrm>
            <a:custGeom>
              <a:avLst/>
              <a:gdLst>
                <a:gd name="T0" fmla="*/ 5 w 8"/>
                <a:gd name="T1" fmla="*/ 9 h 17"/>
                <a:gd name="T2" fmla="*/ 5 w 8"/>
                <a:gd name="T3" fmla="*/ 9 h 17"/>
                <a:gd name="T4" fmla="*/ 4 w 8"/>
                <a:gd name="T5" fmla="*/ 10 h 17"/>
                <a:gd name="T6" fmla="*/ 3 w 8"/>
                <a:gd name="T7" fmla="*/ 12 h 17"/>
                <a:gd name="T8" fmla="*/ 3 w 8"/>
                <a:gd name="T9" fmla="*/ 13 h 17"/>
                <a:gd name="T10" fmla="*/ 3 w 8"/>
                <a:gd name="T11" fmla="*/ 14 h 17"/>
                <a:gd name="T12" fmla="*/ 2 w 8"/>
                <a:gd name="T13" fmla="*/ 14 h 17"/>
                <a:gd name="T14" fmla="*/ 2 w 8"/>
                <a:gd name="T15" fmla="*/ 15 h 17"/>
                <a:gd name="T16" fmla="*/ 1 w 8"/>
                <a:gd name="T17" fmla="*/ 15 h 17"/>
                <a:gd name="T18" fmla="*/ 1 w 8"/>
                <a:gd name="T19" fmla="*/ 14 h 17"/>
                <a:gd name="T20" fmla="*/ 1 w 8"/>
                <a:gd name="T21" fmla="*/ 13 h 17"/>
                <a:gd name="T22" fmla="*/ 0 w 8"/>
                <a:gd name="T23" fmla="*/ 12 h 17"/>
                <a:gd name="T24" fmla="*/ 0 w 8"/>
                <a:gd name="T25" fmla="*/ 16 h 17"/>
                <a:gd name="T26" fmla="*/ 1 w 8"/>
                <a:gd name="T27" fmla="*/ 15 h 17"/>
                <a:gd name="T28" fmla="*/ 2 w 8"/>
                <a:gd name="T29" fmla="*/ 15 h 17"/>
                <a:gd name="T30" fmla="*/ 2 w 8"/>
                <a:gd name="T31" fmla="*/ 15 h 17"/>
                <a:gd name="T32" fmla="*/ 3 w 8"/>
                <a:gd name="T33" fmla="*/ 14 h 17"/>
                <a:gd name="T34" fmla="*/ 4 w 8"/>
                <a:gd name="T35" fmla="*/ 12 h 17"/>
                <a:gd name="T36" fmla="*/ 4 w 8"/>
                <a:gd name="T37" fmla="*/ 12 h 17"/>
                <a:gd name="T38" fmla="*/ 5 w 8"/>
                <a:gd name="T39" fmla="*/ 10 h 17"/>
                <a:gd name="T40" fmla="*/ 6 w 8"/>
                <a:gd name="T41" fmla="*/ 9 h 17"/>
                <a:gd name="T42" fmla="*/ 6 w 8"/>
                <a:gd name="T43" fmla="*/ 8 h 17"/>
                <a:gd name="T44" fmla="*/ 6 w 8"/>
                <a:gd name="T45" fmla="*/ 7 h 17"/>
                <a:gd name="T46" fmla="*/ 7 w 8"/>
                <a:gd name="T47" fmla="*/ 5 h 17"/>
                <a:gd name="T48" fmla="*/ 7 w 8"/>
                <a:gd name="T49" fmla="*/ 4 h 17"/>
                <a:gd name="T50" fmla="*/ 7 w 8"/>
                <a:gd name="T51" fmla="*/ 3 h 17"/>
                <a:gd name="T52" fmla="*/ 7 w 8"/>
                <a:gd name="T53" fmla="*/ 1 h 17"/>
                <a:gd name="T54" fmla="*/ 7 w 8"/>
                <a:gd name="T55" fmla="*/ 1 h 17"/>
                <a:gd name="T56" fmla="*/ 7 w 8"/>
                <a:gd name="T57" fmla="*/ 0 h 17"/>
                <a:gd name="T58" fmla="*/ 6 w 8"/>
                <a:gd name="T59" fmla="*/ 0 h 17"/>
                <a:gd name="T60" fmla="*/ 6 w 8"/>
                <a:gd name="T61" fmla="*/ 0 h 17"/>
                <a:gd name="T62" fmla="*/ 5 w 8"/>
                <a:gd name="T63" fmla="*/ 0 h 17"/>
                <a:gd name="T64" fmla="*/ 5 w 8"/>
                <a:gd name="T65" fmla="*/ 1 h 17"/>
                <a:gd name="T66" fmla="*/ 4 w 8"/>
                <a:gd name="T67" fmla="*/ 1 h 17"/>
                <a:gd name="T68" fmla="*/ 4 w 8"/>
                <a:gd name="T69" fmla="*/ 1 h 17"/>
                <a:gd name="T70" fmla="*/ 4 w 8"/>
                <a:gd name="T71" fmla="*/ 1 h 17"/>
                <a:gd name="T72" fmla="*/ 3 w 8"/>
                <a:gd name="T73" fmla="*/ 1 h 17"/>
                <a:gd name="T74" fmla="*/ 4 w 8"/>
                <a:gd name="T75" fmla="*/ 1 h 17"/>
                <a:gd name="T76" fmla="*/ 5 w 8"/>
                <a:gd name="T77" fmla="*/ 1 h 17"/>
                <a:gd name="T78" fmla="*/ 5 w 8"/>
                <a:gd name="T79" fmla="*/ 1 h 17"/>
                <a:gd name="T80" fmla="*/ 6 w 8"/>
                <a:gd name="T81" fmla="*/ 1 h 17"/>
                <a:gd name="T82" fmla="*/ 6 w 8"/>
                <a:gd name="T83" fmla="*/ 1 h 17"/>
                <a:gd name="T84" fmla="*/ 6 w 8"/>
                <a:gd name="T85" fmla="*/ 1 h 17"/>
                <a:gd name="T86" fmla="*/ 6 w 8"/>
                <a:gd name="T87" fmla="*/ 2 h 17"/>
                <a:gd name="T88" fmla="*/ 6 w 8"/>
                <a:gd name="T89" fmla="*/ 3 h 17"/>
                <a:gd name="T90" fmla="*/ 6 w 8"/>
                <a:gd name="T91" fmla="*/ 4 h 17"/>
                <a:gd name="T92" fmla="*/ 6 w 8"/>
                <a:gd name="T93" fmla="*/ 4 h 17"/>
                <a:gd name="T94" fmla="*/ 6 w 8"/>
                <a:gd name="T95" fmla="*/ 5 h 17"/>
                <a:gd name="T96" fmla="*/ 6 w 8"/>
                <a:gd name="T97" fmla="*/ 6 h 17"/>
                <a:gd name="T98" fmla="*/ 6 w 8"/>
                <a:gd name="T99" fmla="*/ 7 h 17"/>
                <a:gd name="T100" fmla="*/ 5 w 8"/>
                <a:gd name="T101" fmla="*/ 8 h 17"/>
                <a:gd name="T102" fmla="*/ 5 w 8"/>
                <a:gd name="T10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7">
                  <a:moveTo>
                    <a:pt x="5" y="9"/>
                  </a:moveTo>
                  <a:lnTo>
                    <a:pt x="5" y="9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4" name="Freeform 678"/>
            <p:cNvSpPr>
              <a:spLocks/>
            </p:cNvSpPr>
            <p:nvPr/>
          </p:nvSpPr>
          <p:spPr bwMode="auto">
            <a:xfrm>
              <a:off x="784" y="3809"/>
              <a:ext cx="9" cy="18"/>
            </a:xfrm>
            <a:custGeom>
              <a:avLst/>
              <a:gdLst>
                <a:gd name="T0" fmla="*/ 6 w 9"/>
                <a:gd name="T1" fmla="*/ 10 h 18"/>
                <a:gd name="T2" fmla="*/ 5 w 9"/>
                <a:gd name="T3" fmla="*/ 10 h 18"/>
                <a:gd name="T4" fmla="*/ 5 w 9"/>
                <a:gd name="T5" fmla="*/ 10 h 18"/>
                <a:gd name="T6" fmla="*/ 5 w 9"/>
                <a:gd name="T7" fmla="*/ 11 h 18"/>
                <a:gd name="T8" fmla="*/ 4 w 9"/>
                <a:gd name="T9" fmla="*/ 12 h 18"/>
                <a:gd name="T10" fmla="*/ 4 w 9"/>
                <a:gd name="T11" fmla="*/ 13 h 18"/>
                <a:gd name="T12" fmla="*/ 3 w 9"/>
                <a:gd name="T13" fmla="*/ 13 h 18"/>
                <a:gd name="T14" fmla="*/ 3 w 9"/>
                <a:gd name="T15" fmla="*/ 14 h 18"/>
                <a:gd name="T16" fmla="*/ 3 w 9"/>
                <a:gd name="T17" fmla="*/ 14 h 18"/>
                <a:gd name="T18" fmla="*/ 2 w 9"/>
                <a:gd name="T19" fmla="*/ 15 h 18"/>
                <a:gd name="T20" fmla="*/ 2 w 9"/>
                <a:gd name="T21" fmla="*/ 15 h 18"/>
                <a:gd name="T22" fmla="*/ 1 w 9"/>
                <a:gd name="T23" fmla="*/ 15 h 18"/>
                <a:gd name="T24" fmla="*/ 1 w 9"/>
                <a:gd name="T25" fmla="*/ 14 h 18"/>
                <a:gd name="T26" fmla="*/ 1 w 9"/>
                <a:gd name="T27" fmla="*/ 13 h 18"/>
                <a:gd name="T28" fmla="*/ 0 w 9"/>
                <a:gd name="T29" fmla="*/ 13 h 18"/>
                <a:gd name="T30" fmla="*/ 0 w 9"/>
                <a:gd name="T31" fmla="*/ 14 h 18"/>
                <a:gd name="T32" fmla="*/ 0 w 9"/>
                <a:gd name="T33" fmla="*/ 15 h 18"/>
                <a:gd name="T34" fmla="*/ 1 w 9"/>
                <a:gd name="T35" fmla="*/ 16 h 18"/>
                <a:gd name="T36" fmla="*/ 1 w 9"/>
                <a:gd name="T37" fmla="*/ 16 h 18"/>
                <a:gd name="T38" fmla="*/ 1 w 9"/>
                <a:gd name="T39" fmla="*/ 17 h 18"/>
                <a:gd name="T40" fmla="*/ 2 w 9"/>
                <a:gd name="T41" fmla="*/ 16 h 18"/>
                <a:gd name="T42" fmla="*/ 2 w 9"/>
                <a:gd name="T43" fmla="*/ 16 h 18"/>
                <a:gd name="T44" fmla="*/ 3 w 9"/>
                <a:gd name="T45" fmla="*/ 16 h 18"/>
                <a:gd name="T46" fmla="*/ 4 w 9"/>
                <a:gd name="T47" fmla="*/ 14 h 18"/>
                <a:gd name="T48" fmla="*/ 5 w 9"/>
                <a:gd name="T49" fmla="*/ 13 h 18"/>
                <a:gd name="T50" fmla="*/ 5 w 9"/>
                <a:gd name="T51" fmla="*/ 13 h 18"/>
                <a:gd name="T52" fmla="*/ 6 w 9"/>
                <a:gd name="T53" fmla="*/ 11 h 18"/>
                <a:gd name="T54" fmla="*/ 6 w 9"/>
                <a:gd name="T55" fmla="*/ 10 h 18"/>
                <a:gd name="T56" fmla="*/ 7 w 9"/>
                <a:gd name="T57" fmla="*/ 9 h 18"/>
                <a:gd name="T58" fmla="*/ 7 w 9"/>
                <a:gd name="T59" fmla="*/ 7 h 18"/>
                <a:gd name="T60" fmla="*/ 7 w 9"/>
                <a:gd name="T61" fmla="*/ 6 h 18"/>
                <a:gd name="T62" fmla="*/ 7 w 9"/>
                <a:gd name="T63" fmla="*/ 4 h 18"/>
                <a:gd name="T64" fmla="*/ 8 w 9"/>
                <a:gd name="T65" fmla="*/ 4 h 18"/>
                <a:gd name="T66" fmla="*/ 8 w 9"/>
                <a:gd name="T67" fmla="*/ 2 h 18"/>
                <a:gd name="T68" fmla="*/ 8 w 9"/>
                <a:gd name="T69" fmla="*/ 1 h 18"/>
                <a:gd name="T70" fmla="*/ 7 w 9"/>
                <a:gd name="T71" fmla="*/ 0 h 18"/>
                <a:gd name="T72" fmla="*/ 7 w 9"/>
                <a:gd name="T73" fmla="*/ 0 h 18"/>
                <a:gd name="T74" fmla="*/ 6 w 9"/>
                <a:gd name="T75" fmla="*/ 1 h 18"/>
                <a:gd name="T76" fmla="*/ 6 w 9"/>
                <a:gd name="T77" fmla="*/ 1 h 18"/>
                <a:gd name="T78" fmla="*/ 5 w 9"/>
                <a:gd name="T79" fmla="*/ 1 h 18"/>
                <a:gd name="T80" fmla="*/ 5 w 9"/>
                <a:gd name="T81" fmla="*/ 2 h 18"/>
                <a:gd name="T82" fmla="*/ 5 w 9"/>
                <a:gd name="T83" fmla="*/ 1 h 18"/>
                <a:gd name="T84" fmla="*/ 6 w 9"/>
                <a:gd name="T85" fmla="*/ 1 h 18"/>
                <a:gd name="T86" fmla="*/ 6 w 9"/>
                <a:gd name="T87" fmla="*/ 1 h 18"/>
                <a:gd name="T88" fmla="*/ 7 w 9"/>
                <a:gd name="T89" fmla="*/ 1 h 18"/>
                <a:gd name="T90" fmla="*/ 7 w 9"/>
                <a:gd name="T91" fmla="*/ 2 h 18"/>
                <a:gd name="T92" fmla="*/ 7 w 9"/>
                <a:gd name="T93" fmla="*/ 3 h 18"/>
                <a:gd name="T94" fmla="*/ 7 w 9"/>
                <a:gd name="T95" fmla="*/ 4 h 18"/>
                <a:gd name="T96" fmla="*/ 7 w 9"/>
                <a:gd name="T97" fmla="*/ 4 h 18"/>
                <a:gd name="T98" fmla="*/ 7 w 9"/>
                <a:gd name="T99" fmla="*/ 5 h 18"/>
                <a:gd name="T100" fmla="*/ 7 w 9"/>
                <a:gd name="T101" fmla="*/ 6 h 18"/>
                <a:gd name="T102" fmla="*/ 6 w 9"/>
                <a:gd name="T103" fmla="*/ 7 h 18"/>
                <a:gd name="T104" fmla="*/ 6 w 9"/>
                <a:gd name="T105" fmla="*/ 8 h 18"/>
                <a:gd name="T106" fmla="*/ 6 w 9"/>
                <a:gd name="T10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" h="18">
                  <a:moveTo>
                    <a:pt x="6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5" name="Freeform 679"/>
            <p:cNvSpPr>
              <a:spLocks/>
            </p:cNvSpPr>
            <p:nvPr/>
          </p:nvSpPr>
          <p:spPr bwMode="auto">
            <a:xfrm>
              <a:off x="952" y="3721"/>
              <a:ext cx="4" cy="20"/>
            </a:xfrm>
            <a:custGeom>
              <a:avLst/>
              <a:gdLst>
                <a:gd name="T0" fmla="*/ 1 w 4"/>
                <a:gd name="T1" fmla="*/ 9 h 20"/>
                <a:gd name="T2" fmla="*/ 1 w 4"/>
                <a:gd name="T3" fmla="*/ 10 h 20"/>
                <a:gd name="T4" fmla="*/ 1 w 4"/>
                <a:gd name="T5" fmla="*/ 11 h 20"/>
                <a:gd name="T6" fmla="*/ 1 w 4"/>
                <a:gd name="T7" fmla="*/ 11 h 20"/>
                <a:gd name="T8" fmla="*/ 1 w 4"/>
                <a:gd name="T9" fmla="*/ 12 h 20"/>
                <a:gd name="T10" fmla="*/ 1 w 4"/>
                <a:gd name="T11" fmla="*/ 13 h 20"/>
                <a:gd name="T12" fmla="*/ 1 w 4"/>
                <a:gd name="T13" fmla="*/ 14 h 20"/>
                <a:gd name="T14" fmla="*/ 1 w 4"/>
                <a:gd name="T15" fmla="*/ 14 h 20"/>
                <a:gd name="T16" fmla="*/ 1 w 4"/>
                <a:gd name="T17" fmla="*/ 15 h 20"/>
                <a:gd name="T18" fmla="*/ 1 w 4"/>
                <a:gd name="T19" fmla="*/ 16 h 20"/>
                <a:gd name="T20" fmla="*/ 1 w 4"/>
                <a:gd name="T21" fmla="*/ 16 h 20"/>
                <a:gd name="T22" fmla="*/ 1 w 4"/>
                <a:gd name="T23" fmla="*/ 17 h 20"/>
                <a:gd name="T24" fmla="*/ 1 w 4"/>
                <a:gd name="T25" fmla="*/ 17 h 20"/>
                <a:gd name="T26" fmla="*/ 2 w 4"/>
                <a:gd name="T27" fmla="*/ 17 h 20"/>
                <a:gd name="T28" fmla="*/ 2 w 4"/>
                <a:gd name="T29" fmla="*/ 16 h 20"/>
                <a:gd name="T30" fmla="*/ 2 w 4"/>
                <a:gd name="T31" fmla="*/ 16 h 20"/>
                <a:gd name="T32" fmla="*/ 2 w 4"/>
                <a:gd name="T33" fmla="*/ 17 h 20"/>
                <a:gd name="T34" fmla="*/ 2 w 4"/>
                <a:gd name="T35" fmla="*/ 17 h 20"/>
                <a:gd name="T36" fmla="*/ 2 w 4"/>
                <a:gd name="T37" fmla="*/ 17 h 20"/>
                <a:gd name="T38" fmla="*/ 2 w 4"/>
                <a:gd name="T39" fmla="*/ 17 h 20"/>
                <a:gd name="T40" fmla="*/ 2 w 4"/>
                <a:gd name="T41" fmla="*/ 18 h 20"/>
                <a:gd name="T42" fmla="*/ 2 w 4"/>
                <a:gd name="T43" fmla="*/ 19 h 20"/>
                <a:gd name="T44" fmla="*/ 1 w 4"/>
                <a:gd name="T45" fmla="*/ 19 h 20"/>
                <a:gd name="T46" fmla="*/ 1 w 4"/>
                <a:gd name="T47" fmla="*/ 18 h 20"/>
                <a:gd name="T48" fmla="*/ 1 w 4"/>
                <a:gd name="T49" fmla="*/ 17 h 20"/>
                <a:gd name="T50" fmla="*/ 1 w 4"/>
                <a:gd name="T51" fmla="*/ 16 h 20"/>
                <a:gd name="T52" fmla="*/ 0 w 4"/>
                <a:gd name="T53" fmla="*/ 15 h 20"/>
                <a:gd name="T54" fmla="*/ 0 w 4"/>
                <a:gd name="T55" fmla="*/ 14 h 20"/>
                <a:gd name="T56" fmla="*/ 0 w 4"/>
                <a:gd name="T57" fmla="*/ 12 h 20"/>
                <a:gd name="T58" fmla="*/ 0 w 4"/>
                <a:gd name="T59" fmla="*/ 11 h 20"/>
                <a:gd name="T60" fmla="*/ 0 w 4"/>
                <a:gd name="T61" fmla="*/ 9 h 20"/>
                <a:gd name="T62" fmla="*/ 0 w 4"/>
                <a:gd name="T63" fmla="*/ 8 h 20"/>
                <a:gd name="T64" fmla="*/ 0 w 4"/>
                <a:gd name="T65" fmla="*/ 6 h 20"/>
                <a:gd name="T66" fmla="*/ 0 w 4"/>
                <a:gd name="T67" fmla="*/ 5 h 20"/>
                <a:gd name="T68" fmla="*/ 1 w 4"/>
                <a:gd name="T69" fmla="*/ 4 h 20"/>
                <a:gd name="T70" fmla="*/ 1 w 4"/>
                <a:gd name="T71" fmla="*/ 2 h 20"/>
                <a:gd name="T72" fmla="*/ 1 w 4"/>
                <a:gd name="T73" fmla="*/ 2 h 20"/>
                <a:gd name="T74" fmla="*/ 1 w 4"/>
                <a:gd name="T75" fmla="*/ 1 h 20"/>
                <a:gd name="T76" fmla="*/ 2 w 4"/>
                <a:gd name="T77" fmla="*/ 0 h 20"/>
                <a:gd name="T78" fmla="*/ 2 w 4"/>
                <a:gd name="T79" fmla="*/ 0 h 20"/>
                <a:gd name="T80" fmla="*/ 2 w 4"/>
                <a:gd name="T81" fmla="*/ 1 h 20"/>
                <a:gd name="T82" fmla="*/ 2 w 4"/>
                <a:gd name="T83" fmla="*/ 2 h 20"/>
                <a:gd name="T84" fmla="*/ 3 w 4"/>
                <a:gd name="T85" fmla="*/ 2 h 20"/>
                <a:gd name="T86" fmla="*/ 3 w 4"/>
                <a:gd name="T87" fmla="*/ 2 h 20"/>
                <a:gd name="T88" fmla="*/ 3 w 4"/>
                <a:gd name="T89" fmla="*/ 3 h 20"/>
                <a:gd name="T90" fmla="*/ 3 w 4"/>
                <a:gd name="T91" fmla="*/ 3 h 20"/>
                <a:gd name="T92" fmla="*/ 3 w 4"/>
                <a:gd name="T93" fmla="*/ 4 h 20"/>
                <a:gd name="T94" fmla="*/ 3 w 4"/>
                <a:gd name="T95" fmla="*/ 3 h 20"/>
                <a:gd name="T96" fmla="*/ 3 w 4"/>
                <a:gd name="T97" fmla="*/ 2 h 20"/>
                <a:gd name="T98" fmla="*/ 2 w 4"/>
                <a:gd name="T99" fmla="*/ 2 h 20"/>
                <a:gd name="T100" fmla="*/ 2 w 4"/>
                <a:gd name="T101" fmla="*/ 2 h 20"/>
                <a:gd name="T102" fmla="*/ 2 w 4"/>
                <a:gd name="T103" fmla="*/ 2 h 20"/>
                <a:gd name="T104" fmla="*/ 1 w 4"/>
                <a:gd name="T105" fmla="*/ 2 h 20"/>
                <a:gd name="T106" fmla="*/ 1 w 4"/>
                <a:gd name="T107" fmla="*/ 2 h 20"/>
                <a:gd name="T108" fmla="*/ 1 w 4"/>
                <a:gd name="T109" fmla="*/ 2 h 20"/>
                <a:gd name="T110" fmla="*/ 1 w 4"/>
                <a:gd name="T111" fmla="*/ 3 h 20"/>
                <a:gd name="T112" fmla="*/ 1 w 4"/>
                <a:gd name="T113" fmla="*/ 4 h 20"/>
                <a:gd name="T114" fmla="*/ 1 w 4"/>
                <a:gd name="T115" fmla="*/ 5 h 20"/>
                <a:gd name="T116" fmla="*/ 1 w 4"/>
                <a:gd name="T117" fmla="*/ 6 h 20"/>
                <a:gd name="T118" fmla="*/ 1 w 4"/>
                <a:gd name="T119" fmla="*/ 7 h 20"/>
                <a:gd name="T120" fmla="*/ 1 w 4"/>
                <a:gd name="T121" fmla="*/ 8 h 20"/>
                <a:gd name="T122" fmla="*/ 1 w 4"/>
                <a:gd name="T12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20">
                  <a:moveTo>
                    <a:pt x="1" y="9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6" name="Freeform 680"/>
            <p:cNvSpPr>
              <a:spLocks/>
            </p:cNvSpPr>
            <p:nvPr/>
          </p:nvSpPr>
          <p:spPr bwMode="auto">
            <a:xfrm>
              <a:off x="942" y="3730"/>
              <a:ext cx="4" cy="20"/>
            </a:xfrm>
            <a:custGeom>
              <a:avLst/>
              <a:gdLst>
                <a:gd name="T0" fmla="*/ 1 w 4"/>
                <a:gd name="T1" fmla="*/ 10 h 20"/>
                <a:gd name="T2" fmla="*/ 1 w 4"/>
                <a:gd name="T3" fmla="*/ 11 h 20"/>
                <a:gd name="T4" fmla="*/ 1 w 4"/>
                <a:gd name="T5" fmla="*/ 11 h 20"/>
                <a:gd name="T6" fmla="*/ 1 w 4"/>
                <a:gd name="T7" fmla="*/ 12 h 20"/>
                <a:gd name="T8" fmla="*/ 1 w 4"/>
                <a:gd name="T9" fmla="*/ 13 h 20"/>
                <a:gd name="T10" fmla="*/ 1 w 4"/>
                <a:gd name="T11" fmla="*/ 14 h 20"/>
                <a:gd name="T12" fmla="*/ 1 w 4"/>
                <a:gd name="T13" fmla="*/ 14 h 20"/>
                <a:gd name="T14" fmla="*/ 1 w 4"/>
                <a:gd name="T15" fmla="*/ 15 h 20"/>
                <a:gd name="T16" fmla="*/ 1 w 4"/>
                <a:gd name="T17" fmla="*/ 16 h 20"/>
                <a:gd name="T18" fmla="*/ 1 w 4"/>
                <a:gd name="T19" fmla="*/ 17 h 20"/>
                <a:gd name="T20" fmla="*/ 1 w 4"/>
                <a:gd name="T21" fmla="*/ 17 h 20"/>
                <a:gd name="T22" fmla="*/ 2 w 4"/>
                <a:gd name="T23" fmla="*/ 17 h 20"/>
                <a:gd name="T24" fmla="*/ 2 w 4"/>
                <a:gd name="T25" fmla="*/ 17 h 20"/>
                <a:gd name="T26" fmla="*/ 2 w 4"/>
                <a:gd name="T27" fmla="*/ 17 h 20"/>
                <a:gd name="T28" fmla="*/ 2 w 4"/>
                <a:gd name="T29" fmla="*/ 17 h 20"/>
                <a:gd name="T30" fmla="*/ 2 w 4"/>
                <a:gd name="T31" fmla="*/ 17 h 20"/>
                <a:gd name="T32" fmla="*/ 2 w 4"/>
                <a:gd name="T33" fmla="*/ 18 h 20"/>
                <a:gd name="T34" fmla="*/ 2 w 4"/>
                <a:gd name="T35" fmla="*/ 18 h 20"/>
                <a:gd name="T36" fmla="*/ 2 w 4"/>
                <a:gd name="T37" fmla="*/ 19 h 20"/>
                <a:gd name="T38" fmla="*/ 1 w 4"/>
                <a:gd name="T39" fmla="*/ 19 h 20"/>
                <a:gd name="T40" fmla="*/ 1 w 4"/>
                <a:gd name="T41" fmla="*/ 18 h 20"/>
                <a:gd name="T42" fmla="*/ 1 w 4"/>
                <a:gd name="T43" fmla="*/ 17 h 20"/>
                <a:gd name="T44" fmla="*/ 1 w 4"/>
                <a:gd name="T45" fmla="*/ 17 h 20"/>
                <a:gd name="T46" fmla="*/ 0 w 4"/>
                <a:gd name="T47" fmla="*/ 15 h 20"/>
                <a:gd name="T48" fmla="*/ 0 w 4"/>
                <a:gd name="T49" fmla="*/ 14 h 20"/>
                <a:gd name="T50" fmla="*/ 0 w 4"/>
                <a:gd name="T51" fmla="*/ 12 h 20"/>
                <a:gd name="T52" fmla="*/ 0 w 4"/>
                <a:gd name="T53" fmla="*/ 11 h 20"/>
                <a:gd name="T54" fmla="*/ 0 w 4"/>
                <a:gd name="T55" fmla="*/ 10 h 20"/>
                <a:gd name="T56" fmla="*/ 0 w 4"/>
                <a:gd name="T57" fmla="*/ 8 h 20"/>
                <a:gd name="T58" fmla="*/ 0 w 4"/>
                <a:gd name="T59" fmla="*/ 7 h 20"/>
                <a:gd name="T60" fmla="*/ 0 w 4"/>
                <a:gd name="T61" fmla="*/ 5 h 20"/>
                <a:gd name="T62" fmla="*/ 1 w 4"/>
                <a:gd name="T63" fmla="*/ 4 h 20"/>
                <a:gd name="T64" fmla="*/ 1 w 4"/>
                <a:gd name="T65" fmla="*/ 2 h 20"/>
                <a:gd name="T66" fmla="*/ 1 w 4"/>
                <a:gd name="T67" fmla="*/ 2 h 20"/>
                <a:gd name="T68" fmla="*/ 1 w 4"/>
                <a:gd name="T69" fmla="*/ 1 h 20"/>
                <a:gd name="T70" fmla="*/ 2 w 4"/>
                <a:gd name="T71" fmla="*/ 0 h 20"/>
                <a:gd name="T72" fmla="*/ 2 w 4"/>
                <a:gd name="T73" fmla="*/ 1 h 20"/>
                <a:gd name="T74" fmla="*/ 2 w 4"/>
                <a:gd name="T75" fmla="*/ 2 h 20"/>
                <a:gd name="T76" fmla="*/ 2 w 4"/>
                <a:gd name="T77" fmla="*/ 2 h 20"/>
                <a:gd name="T78" fmla="*/ 3 w 4"/>
                <a:gd name="T79" fmla="*/ 2 h 20"/>
                <a:gd name="T80" fmla="*/ 3 w 4"/>
                <a:gd name="T81" fmla="*/ 3 h 20"/>
                <a:gd name="T82" fmla="*/ 3 w 4"/>
                <a:gd name="T83" fmla="*/ 4 h 20"/>
                <a:gd name="T84" fmla="*/ 3 w 4"/>
                <a:gd name="T85" fmla="*/ 4 h 20"/>
                <a:gd name="T86" fmla="*/ 3 w 4"/>
                <a:gd name="T87" fmla="*/ 5 h 20"/>
                <a:gd name="T88" fmla="*/ 3 w 4"/>
                <a:gd name="T89" fmla="*/ 4 h 20"/>
                <a:gd name="T90" fmla="*/ 3 w 4"/>
                <a:gd name="T91" fmla="*/ 3 h 20"/>
                <a:gd name="T92" fmla="*/ 2 w 4"/>
                <a:gd name="T93" fmla="*/ 2 h 20"/>
                <a:gd name="T94" fmla="*/ 2 w 4"/>
                <a:gd name="T95" fmla="*/ 2 h 20"/>
                <a:gd name="T96" fmla="*/ 2 w 4"/>
                <a:gd name="T97" fmla="*/ 2 h 20"/>
                <a:gd name="T98" fmla="*/ 1 w 4"/>
                <a:gd name="T99" fmla="*/ 2 h 20"/>
                <a:gd name="T100" fmla="*/ 1 w 4"/>
                <a:gd name="T101" fmla="*/ 3 h 20"/>
                <a:gd name="T102" fmla="*/ 1 w 4"/>
                <a:gd name="T103" fmla="*/ 4 h 20"/>
                <a:gd name="T104" fmla="*/ 1 w 4"/>
                <a:gd name="T105" fmla="*/ 5 h 20"/>
                <a:gd name="T106" fmla="*/ 1 w 4"/>
                <a:gd name="T107" fmla="*/ 5 h 20"/>
                <a:gd name="T108" fmla="*/ 1 w 4"/>
                <a:gd name="T109" fmla="*/ 6 h 20"/>
                <a:gd name="T110" fmla="*/ 1 w 4"/>
                <a:gd name="T111" fmla="*/ 8 h 20"/>
                <a:gd name="T112" fmla="*/ 1 w 4"/>
                <a:gd name="T113" fmla="*/ 9 h 20"/>
                <a:gd name="T114" fmla="*/ 1 w 4"/>
                <a:gd name="T1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20">
                  <a:moveTo>
                    <a:pt x="1" y="10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7" name="Freeform 681"/>
            <p:cNvSpPr>
              <a:spLocks/>
            </p:cNvSpPr>
            <p:nvPr/>
          </p:nvSpPr>
          <p:spPr bwMode="auto">
            <a:xfrm>
              <a:off x="921" y="3778"/>
              <a:ext cx="20" cy="3"/>
            </a:xfrm>
            <a:custGeom>
              <a:avLst/>
              <a:gdLst>
                <a:gd name="T0" fmla="*/ 9 w 20"/>
                <a:gd name="T1" fmla="*/ 1 h 3"/>
                <a:gd name="T2" fmla="*/ 8 w 20"/>
                <a:gd name="T3" fmla="*/ 1 h 3"/>
                <a:gd name="T4" fmla="*/ 7 w 20"/>
                <a:gd name="T5" fmla="*/ 1 h 3"/>
                <a:gd name="T6" fmla="*/ 6 w 20"/>
                <a:gd name="T7" fmla="*/ 1 h 3"/>
                <a:gd name="T8" fmla="*/ 5 w 20"/>
                <a:gd name="T9" fmla="*/ 1 h 3"/>
                <a:gd name="T10" fmla="*/ 5 w 20"/>
                <a:gd name="T11" fmla="*/ 1 h 3"/>
                <a:gd name="T12" fmla="*/ 4 w 20"/>
                <a:gd name="T13" fmla="*/ 1 h 3"/>
                <a:gd name="T14" fmla="*/ 3 w 20"/>
                <a:gd name="T15" fmla="*/ 1 h 3"/>
                <a:gd name="T16" fmla="*/ 2 w 20"/>
                <a:gd name="T17" fmla="*/ 1 h 3"/>
                <a:gd name="T18" fmla="*/ 2 w 20"/>
                <a:gd name="T19" fmla="*/ 1 h 3"/>
                <a:gd name="T20" fmla="*/ 2 w 20"/>
                <a:gd name="T21" fmla="*/ 1 h 3"/>
                <a:gd name="T22" fmla="*/ 2 w 20"/>
                <a:gd name="T23" fmla="*/ 1 h 3"/>
                <a:gd name="T24" fmla="*/ 3 w 20"/>
                <a:gd name="T25" fmla="*/ 2 h 3"/>
                <a:gd name="T26" fmla="*/ 2 w 20"/>
                <a:gd name="T27" fmla="*/ 2 h 3"/>
                <a:gd name="T28" fmla="*/ 2 w 20"/>
                <a:gd name="T29" fmla="*/ 2 h 3"/>
                <a:gd name="T30" fmla="*/ 2 w 20"/>
                <a:gd name="T31" fmla="*/ 1 h 3"/>
                <a:gd name="T32" fmla="*/ 1 w 20"/>
                <a:gd name="T33" fmla="*/ 1 h 3"/>
                <a:gd name="T34" fmla="*/ 1 w 20"/>
                <a:gd name="T35" fmla="*/ 1 h 3"/>
                <a:gd name="T36" fmla="*/ 0 w 20"/>
                <a:gd name="T37" fmla="*/ 1 h 3"/>
                <a:gd name="T38" fmla="*/ 1 w 20"/>
                <a:gd name="T39" fmla="*/ 1 h 3"/>
                <a:gd name="T40" fmla="*/ 2 w 20"/>
                <a:gd name="T41" fmla="*/ 1 h 3"/>
                <a:gd name="T42" fmla="*/ 3 w 20"/>
                <a:gd name="T43" fmla="*/ 0 h 3"/>
                <a:gd name="T44" fmla="*/ 4 w 20"/>
                <a:gd name="T45" fmla="*/ 0 h 3"/>
                <a:gd name="T46" fmla="*/ 5 w 20"/>
                <a:gd name="T47" fmla="*/ 0 h 3"/>
                <a:gd name="T48" fmla="*/ 7 w 20"/>
                <a:gd name="T49" fmla="*/ 0 h 3"/>
                <a:gd name="T50" fmla="*/ 8 w 20"/>
                <a:gd name="T51" fmla="*/ 0 h 3"/>
                <a:gd name="T52" fmla="*/ 10 w 20"/>
                <a:gd name="T53" fmla="*/ 0 h 3"/>
                <a:gd name="T54" fmla="*/ 11 w 20"/>
                <a:gd name="T55" fmla="*/ 0 h 3"/>
                <a:gd name="T56" fmla="*/ 12 w 20"/>
                <a:gd name="T57" fmla="*/ 0 h 3"/>
                <a:gd name="T58" fmla="*/ 14 w 20"/>
                <a:gd name="T59" fmla="*/ 0 h 3"/>
                <a:gd name="T60" fmla="*/ 15 w 20"/>
                <a:gd name="T61" fmla="*/ 1 h 3"/>
                <a:gd name="T62" fmla="*/ 17 w 20"/>
                <a:gd name="T63" fmla="*/ 1 h 3"/>
                <a:gd name="T64" fmla="*/ 17 w 20"/>
                <a:gd name="T65" fmla="*/ 1 h 3"/>
                <a:gd name="T66" fmla="*/ 18 w 20"/>
                <a:gd name="T67" fmla="*/ 1 h 3"/>
                <a:gd name="T68" fmla="*/ 19 w 20"/>
                <a:gd name="T69" fmla="*/ 1 h 3"/>
                <a:gd name="T70" fmla="*/ 19 w 20"/>
                <a:gd name="T71" fmla="*/ 2 h 3"/>
                <a:gd name="T72" fmla="*/ 18 w 20"/>
                <a:gd name="T73" fmla="*/ 2 h 3"/>
                <a:gd name="T74" fmla="*/ 17 w 20"/>
                <a:gd name="T75" fmla="*/ 2 h 3"/>
                <a:gd name="T76" fmla="*/ 17 w 20"/>
                <a:gd name="T77" fmla="*/ 2 h 3"/>
                <a:gd name="T78" fmla="*/ 16 w 20"/>
                <a:gd name="T79" fmla="*/ 2 h 3"/>
                <a:gd name="T80" fmla="*/ 16 w 20"/>
                <a:gd name="T81" fmla="*/ 2 h 3"/>
                <a:gd name="T82" fmla="*/ 15 w 20"/>
                <a:gd name="T83" fmla="*/ 2 h 3"/>
                <a:gd name="T84" fmla="*/ 14 w 20"/>
                <a:gd name="T85" fmla="*/ 2 h 3"/>
                <a:gd name="T86" fmla="*/ 15 w 20"/>
                <a:gd name="T87" fmla="*/ 2 h 3"/>
                <a:gd name="T88" fmla="*/ 16 w 20"/>
                <a:gd name="T89" fmla="*/ 2 h 3"/>
                <a:gd name="T90" fmla="*/ 17 w 20"/>
                <a:gd name="T91" fmla="*/ 2 h 3"/>
                <a:gd name="T92" fmla="*/ 17 w 20"/>
                <a:gd name="T93" fmla="*/ 1 h 3"/>
                <a:gd name="T94" fmla="*/ 17 w 20"/>
                <a:gd name="T95" fmla="*/ 1 h 3"/>
                <a:gd name="T96" fmla="*/ 17 w 20"/>
                <a:gd name="T97" fmla="*/ 1 h 3"/>
                <a:gd name="T98" fmla="*/ 16 w 20"/>
                <a:gd name="T99" fmla="*/ 1 h 3"/>
                <a:gd name="T100" fmla="*/ 15 w 20"/>
                <a:gd name="T101" fmla="*/ 1 h 3"/>
                <a:gd name="T102" fmla="*/ 14 w 20"/>
                <a:gd name="T103" fmla="*/ 1 h 3"/>
                <a:gd name="T104" fmla="*/ 14 w 20"/>
                <a:gd name="T105" fmla="*/ 1 h 3"/>
                <a:gd name="T106" fmla="*/ 13 w 20"/>
                <a:gd name="T107" fmla="*/ 1 h 3"/>
                <a:gd name="T108" fmla="*/ 11 w 20"/>
                <a:gd name="T109" fmla="*/ 1 h 3"/>
                <a:gd name="T110" fmla="*/ 10 w 20"/>
                <a:gd name="T111" fmla="*/ 1 h 3"/>
                <a:gd name="T112" fmla="*/ 9 w 20"/>
                <a:gd name="T1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3">
                  <a:moveTo>
                    <a:pt x="9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8" name="Freeform 682"/>
            <p:cNvSpPr>
              <a:spLocks/>
            </p:cNvSpPr>
            <p:nvPr/>
          </p:nvSpPr>
          <p:spPr bwMode="auto">
            <a:xfrm>
              <a:off x="915" y="3755"/>
              <a:ext cx="5" cy="21"/>
            </a:xfrm>
            <a:custGeom>
              <a:avLst/>
              <a:gdLst>
                <a:gd name="T0" fmla="*/ 1 w 5"/>
                <a:gd name="T1" fmla="*/ 11 h 21"/>
                <a:gd name="T2" fmla="*/ 1 w 5"/>
                <a:gd name="T3" fmla="*/ 12 h 21"/>
                <a:gd name="T4" fmla="*/ 1 w 5"/>
                <a:gd name="T5" fmla="*/ 13 h 21"/>
                <a:gd name="T6" fmla="*/ 1 w 5"/>
                <a:gd name="T7" fmla="*/ 14 h 21"/>
                <a:gd name="T8" fmla="*/ 1 w 5"/>
                <a:gd name="T9" fmla="*/ 15 h 21"/>
                <a:gd name="T10" fmla="*/ 1 w 5"/>
                <a:gd name="T11" fmla="*/ 15 h 21"/>
                <a:gd name="T12" fmla="*/ 2 w 5"/>
                <a:gd name="T13" fmla="*/ 16 h 21"/>
                <a:gd name="T14" fmla="*/ 2 w 5"/>
                <a:gd name="T15" fmla="*/ 17 h 21"/>
                <a:gd name="T16" fmla="*/ 2 w 5"/>
                <a:gd name="T17" fmla="*/ 18 h 21"/>
                <a:gd name="T18" fmla="*/ 2 w 5"/>
                <a:gd name="T19" fmla="*/ 18 h 21"/>
                <a:gd name="T20" fmla="*/ 3 w 5"/>
                <a:gd name="T21" fmla="*/ 18 h 21"/>
                <a:gd name="T22" fmla="*/ 3 w 5"/>
                <a:gd name="T23" fmla="*/ 18 h 21"/>
                <a:gd name="T24" fmla="*/ 4 w 5"/>
                <a:gd name="T25" fmla="*/ 17 h 21"/>
                <a:gd name="T26" fmla="*/ 4 w 5"/>
                <a:gd name="T27" fmla="*/ 16 h 21"/>
                <a:gd name="T28" fmla="*/ 4 w 5"/>
                <a:gd name="T29" fmla="*/ 17 h 21"/>
                <a:gd name="T30" fmla="*/ 4 w 5"/>
                <a:gd name="T31" fmla="*/ 18 h 21"/>
                <a:gd name="T32" fmla="*/ 3 w 5"/>
                <a:gd name="T33" fmla="*/ 18 h 21"/>
                <a:gd name="T34" fmla="*/ 3 w 5"/>
                <a:gd name="T35" fmla="*/ 18 h 21"/>
                <a:gd name="T36" fmla="*/ 3 w 5"/>
                <a:gd name="T37" fmla="*/ 19 h 21"/>
                <a:gd name="T38" fmla="*/ 3 w 5"/>
                <a:gd name="T39" fmla="*/ 20 h 21"/>
                <a:gd name="T40" fmla="*/ 2 w 5"/>
                <a:gd name="T41" fmla="*/ 19 h 21"/>
                <a:gd name="T42" fmla="*/ 2 w 5"/>
                <a:gd name="T43" fmla="*/ 18 h 21"/>
                <a:gd name="T44" fmla="*/ 2 w 5"/>
                <a:gd name="T45" fmla="*/ 18 h 21"/>
                <a:gd name="T46" fmla="*/ 1 w 5"/>
                <a:gd name="T47" fmla="*/ 16 h 21"/>
                <a:gd name="T48" fmla="*/ 1 w 5"/>
                <a:gd name="T49" fmla="*/ 15 h 21"/>
                <a:gd name="T50" fmla="*/ 0 w 5"/>
                <a:gd name="T51" fmla="*/ 14 h 21"/>
                <a:gd name="T52" fmla="*/ 0 w 5"/>
                <a:gd name="T53" fmla="*/ 12 h 21"/>
                <a:gd name="T54" fmla="*/ 0 w 5"/>
                <a:gd name="T55" fmla="*/ 11 h 21"/>
                <a:gd name="T56" fmla="*/ 0 w 5"/>
                <a:gd name="T57" fmla="*/ 9 h 21"/>
                <a:gd name="T58" fmla="*/ 0 w 5"/>
                <a:gd name="T59" fmla="*/ 8 h 21"/>
                <a:gd name="T60" fmla="*/ 0 w 5"/>
                <a:gd name="T61" fmla="*/ 6 h 21"/>
                <a:gd name="T62" fmla="*/ 0 w 5"/>
                <a:gd name="T63" fmla="*/ 5 h 21"/>
                <a:gd name="T64" fmla="*/ 0 w 5"/>
                <a:gd name="T65" fmla="*/ 3 h 21"/>
                <a:gd name="T66" fmla="*/ 0 w 5"/>
                <a:gd name="T67" fmla="*/ 2 h 21"/>
                <a:gd name="T68" fmla="*/ 1 w 5"/>
                <a:gd name="T69" fmla="*/ 1 h 21"/>
                <a:gd name="T70" fmla="*/ 1 w 5"/>
                <a:gd name="T71" fmla="*/ 0 h 21"/>
                <a:gd name="T72" fmla="*/ 2 w 5"/>
                <a:gd name="T73" fmla="*/ 1 h 21"/>
                <a:gd name="T74" fmla="*/ 2 w 5"/>
                <a:gd name="T75" fmla="*/ 1 h 21"/>
                <a:gd name="T76" fmla="*/ 2 w 5"/>
                <a:gd name="T77" fmla="*/ 2 h 21"/>
                <a:gd name="T78" fmla="*/ 2 w 5"/>
                <a:gd name="T79" fmla="*/ 2 h 21"/>
                <a:gd name="T80" fmla="*/ 3 w 5"/>
                <a:gd name="T81" fmla="*/ 2 h 21"/>
                <a:gd name="T82" fmla="*/ 3 w 5"/>
                <a:gd name="T83" fmla="*/ 3 h 21"/>
                <a:gd name="T84" fmla="*/ 3 w 5"/>
                <a:gd name="T85" fmla="*/ 4 h 21"/>
                <a:gd name="T86" fmla="*/ 3 w 5"/>
                <a:gd name="T87" fmla="*/ 5 h 21"/>
                <a:gd name="T88" fmla="*/ 3 w 5"/>
                <a:gd name="T89" fmla="*/ 4 h 21"/>
                <a:gd name="T90" fmla="*/ 2 w 5"/>
                <a:gd name="T91" fmla="*/ 3 h 21"/>
                <a:gd name="T92" fmla="*/ 2 w 5"/>
                <a:gd name="T93" fmla="*/ 2 h 21"/>
                <a:gd name="T94" fmla="*/ 2 w 5"/>
                <a:gd name="T95" fmla="*/ 2 h 21"/>
                <a:gd name="T96" fmla="*/ 1 w 5"/>
                <a:gd name="T97" fmla="*/ 2 h 21"/>
                <a:gd name="T98" fmla="*/ 1 w 5"/>
                <a:gd name="T99" fmla="*/ 3 h 21"/>
                <a:gd name="T100" fmla="*/ 1 w 5"/>
                <a:gd name="T101" fmla="*/ 4 h 21"/>
                <a:gd name="T102" fmla="*/ 1 w 5"/>
                <a:gd name="T103" fmla="*/ 5 h 21"/>
                <a:gd name="T104" fmla="*/ 1 w 5"/>
                <a:gd name="T105" fmla="*/ 5 h 21"/>
                <a:gd name="T106" fmla="*/ 1 w 5"/>
                <a:gd name="T107" fmla="*/ 6 h 21"/>
                <a:gd name="T108" fmla="*/ 1 w 5"/>
                <a:gd name="T109" fmla="*/ 7 h 21"/>
                <a:gd name="T110" fmla="*/ 1 w 5"/>
                <a:gd name="T111" fmla="*/ 8 h 21"/>
                <a:gd name="T112" fmla="*/ 1 w 5"/>
                <a:gd name="T113" fmla="*/ 9 h 21"/>
                <a:gd name="T114" fmla="*/ 1 w 5"/>
                <a:gd name="T1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1">
                  <a:moveTo>
                    <a:pt x="1" y="11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9" name="Freeform 683"/>
            <p:cNvSpPr>
              <a:spLocks/>
            </p:cNvSpPr>
            <p:nvPr/>
          </p:nvSpPr>
          <p:spPr bwMode="auto">
            <a:xfrm>
              <a:off x="903" y="3762"/>
              <a:ext cx="7" cy="18"/>
            </a:xfrm>
            <a:custGeom>
              <a:avLst/>
              <a:gdLst>
                <a:gd name="T0" fmla="*/ 2 w 7"/>
                <a:gd name="T1" fmla="*/ 9 h 18"/>
                <a:gd name="T2" fmla="*/ 2 w 7"/>
                <a:gd name="T3" fmla="*/ 10 h 18"/>
                <a:gd name="T4" fmla="*/ 2 w 7"/>
                <a:gd name="T5" fmla="*/ 10 h 18"/>
                <a:gd name="T6" fmla="*/ 3 w 7"/>
                <a:gd name="T7" fmla="*/ 13 h 18"/>
                <a:gd name="T8" fmla="*/ 3 w 7"/>
                <a:gd name="T9" fmla="*/ 13 h 18"/>
                <a:gd name="T10" fmla="*/ 4 w 7"/>
                <a:gd name="T11" fmla="*/ 14 h 18"/>
                <a:gd name="T12" fmla="*/ 4 w 7"/>
                <a:gd name="T13" fmla="*/ 15 h 18"/>
                <a:gd name="T14" fmla="*/ 5 w 7"/>
                <a:gd name="T15" fmla="*/ 16 h 18"/>
                <a:gd name="T16" fmla="*/ 5 w 7"/>
                <a:gd name="T17" fmla="*/ 16 h 18"/>
                <a:gd name="T18" fmla="*/ 5 w 7"/>
                <a:gd name="T19" fmla="*/ 15 h 18"/>
                <a:gd name="T20" fmla="*/ 6 w 7"/>
                <a:gd name="T21" fmla="*/ 15 h 18"/>
                <a:gd name="T22" fmla="*/ 6 w 7"/>
                <a:gd name="T23" fmla="*/ 14 h 18"/>
                <a:gd name="T24" fmla="*/ 6 w 7"/>
                <a:gd name="T25" fmla="*/ 13 h 18"/>
                <a:gd name="T26" fmla="*/ 6 w 7"/>
                <a:gd name="T27" fmla="*/ 14 h 18"/>
                <a:gd name="T28" fmla="*/ 6 w 7"/>
                <a:gd name="T29" fmla="*/ 15 h 18"/>
                <a:gd name="T30" fmla="*/ 6 w 7"/>
                <a:gd name="T31" fmla="*/ 16 h 18"/>
                <a:gd name="T32" fmla="*/ 6 w 7"/>
                <a:gd name="T33" fmla="*/ 16 h 18"/>
                <a:gd name="T34" fmla="*/ 6 w 7"/>
                <a:gd name="T35" fmla="*/ 17 h 18"/>
                <a:gd name="T36" fmla="*/ 6 w 7"/>
                <a:gd name="T37" fmla="*/ 17 h 18"/>
                <a:gd name="T38" fmla="*/ 5 w 7"/>
                <a:gd name="T39" fmla="*/ 17 h 18"/>
                <a:gd name="T40" fmla="*/ 5 w 7"/>
                <a:gd name="T41" fmla="*/ 16 h 18"/>
                <a:gd name="T42" fmla="*/ 4 w 7"/>
                <a:gd name="T43" fmla="*/ 16 h 18"/>
                <a:gd name="T44" fmla="*/ 3 w 7"/>
                <a:gd name="T45" fmla="*/ 15 h 18"/>
                <a:gd name="T46" fmla="*/ 3 w 7"/>
                <a:gd name="T47" fmla="*/ 13 h 18"/>
                <a:gd name="T48" fmla="*/ 2 w 7"/>
                <a:gd name="T49" fmla="*/ 13 h 18"/>
                <a:gd name="T50" fmla="*/ 2 w 7"/>
                <a:gd name="T51" fmla="*/ 11 h 18"/>
                <a:gd name="T52" fmla="*/ 1 w 7"/>
                <a:gd name="T53" fmla="*/ 10 h 18"/>
                <a:gd name="T54" fmla="*/ 1 w 7"/>
                <a:gd name="T55" fmla="*/ 9 h 18"/>
                <a:gd name="T56" fmla="*/ 0 w 7"/>
                <a:gd name="T57" fmla="*/ 7 h 18"/>
                <a:gd name="T58" fmla="*/ 0 w 7"/>
                <a:gd name="T59" fmla="*/ 6 h 18"/>
                <a:gd name="T60" fmla="*/ 0 w 7"/>
                <a:gd name="T61" fmla="*/ 4 h 18"/>
                <a:gd name="T62" fmla="*/ 0 w 7"/>
                <a:gd name="T63" fmla="*/ 3 h 18"/>
                <a:gd name="T64" fmla="*/ 0 w 7"/>
                <a:gd name="T65" fmla="*/ 2 h 18"/>
                <a:gd name="T66" fmla="*/ 0 w 7"/>
                <a:gd name="T67" fmla="*/ 1 h 18"/>
                <a:gd name="T68" fmla="*/ 1 w 7"/>
                <a:gd name="T69" fmla="*/ 0 h 18"/>
                <a:gd name="T70" fmla="*/ 1 w 7"/>
                <a:gd name="T71" fmla="*/ 0 h 18"/>
                <a:gd name="T72" fmla="*/ 2 w 7"/>
                <a:gd name="T73" fmla="*/ 1 h 18"/>
                <a:gd name="T74" fmla="*/ 2 w 7"/>
                <a:gd name="T75" fmla="*/ 1 h 18"/>
                <a:gd name="T76" fmla="*/ 2 w 7"/>
                <a:gd name="T77" fmla="*/ 1 h 18"/>
                <a:gd name="T78" fmla="*/ 3 w 7"/>
                <a:gd name="T79" fmla="*/ 1 h 18"/>
                <a:gd name="T80" fmla="*/ 3 w 7"/>
                <a:gd name="T81" fmla="*/ 2 h 18"/>
                <a:gd name="T82" fmla="*/ 3 w 7"/>
                <a:gd name="T83" fmla="*/ 2 h 18"/>
                <a:gd name="T84" fmla="*/ 3 w 7"/>
                <a:gd name="T85" fmla="*/ 2 h 18"/>
                <a:gd name="T86" fmla="*/ 2 w 7"/>
                <a:gd name="T87" fmla="*/ 1 h 18"/>
                <a:gd name="T88" fmla="*/ 2 w 7"/>
                <a:gd name="T89" fmla="*/ 1 h 18"/>
                <a:gd name="T90" fmla="*/ 1 w 7"/>
                <a:gd name="T91" fmla="*/ 1 h 18"/>
                <a:gd name="T92" fmla="*/ 1 w 7"/>
                <a:gd name="T93" fmla="*/ 1 h 18"/>
                <a:gd name="T94" fmla="*/ 1 w 7"/>
                <a:gd name="T95" fmla="*/ 2 h 18"/>
                <a:gd name="T96" fmla="*/ 0 w 7"/>
                <a:gd name="T97" fmla="*/ 3 h 18"/>
                <a:gd name="T98" fmla="*/ 0 w 7"/>
                <a:gd name="T99" fmla="*/ 4 h 18"/>
                <a:gd name="T100" fmla="*/ 1 w 7"/>
                <a:gd name="T101" fmla="*/ 4 h 18"/>
                <a:gd name="T102" fmla="*/ 1 w 7"/>
                <a:gd name="T103" fmla="*/ 5 h 18"/>
                <a:gd name="T104" fmla="*/ 1 w 7"/>
                <a:gd name="T105" fmla="*/ 6 h 18"/>
                <a:gd name="T106" fmla="*/ 1 w 7"/>
                <a:gd name="T107" fmla="*/ 7 h 18"/>
                <a:gd name="T108" fmla="*/ 1 w 7"/>
                <a:gd name="T109" fmla="*/ 8 h 18"/>
                <a:gd name="T110" fmla="*/ 2 w 7"/>
                <a:gd name="T1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" h="18">
                  <a:moveTo>
                    <a:pt x="2" y="9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0" name="Freeform 684"/>
            <p:cNvSpPr>
              <a:spLocks/>
            </p:cNvSpPr>
            <p:nvPr/>
          </p:nvSpPr>
          <p:spPr bwMode="auto">
            <a:xfrm>
              <a:off x="882" y="3774"/>
              <a:ext cx="4" cy="21"/>
            </a:xfrm>
            <a:custGeom>
              <a:avLst/>
              <a:gdLst>
                <a:gd name="T0" fmla="*/ 1 w 4"/>
                <a:gd name="T1" fmla="*/ 10 h 21"/>
                <a:gd name="T2" fmla="*/ 1 w 4"/>
                <a:gd name="T3" fmla="*/ 11 h 21"/>
                <a:gd name="T4" fmla="*/ 1 w 4"/>
                <a:gd name="T5" fmla="*/ 12 h 21"/>
                <a:gd name="T6" fmla="*/ 1 w 4"/>
                <a:gd name="T7" fmla="*/ 13 h 21"/>
                <a:gd name="T8" fmla="*/ 1 w 4"/>
                <a:gd name="T9" fmla="*/ 14 h 21"/>
                <a:gd name="T10" fmla="*/ 1 w 4"/>
                <a:gd name="T11" fmla="*/ 15 h 21"/>
                <a:gd name="T12" fmla="*/ 1 w 4"/>
                <a:gd name="T13" fmla="*/ 15 h 21"/>
                <a:gd name="T14" fmla="*/ 1 w 4"/>
                <a:gd name="T15" fmla="*/ 16 h 21"/>
                <a:gd name="T16" fmla="*/ 1 w 4"/>
                <a:gd name="T17" fmla="*/ 17 h 21"/>
                <a:gd name="T18" fmla="*/ 1 w 4"/>
                <a:gd name="T19" fmla="*/ 18 h 21"/>
                <a:gd name="T20" fmla="*/ 2 w 4"/>
                <a:gd name="T21" fmla="*/ 18 h 21"/>
                <a:gd name="T22" fmla="*/ 2 w 4"/>
                <a:gd name="T23" fmla="*/ 17 h 21"/>
                <a:gd name="T24" fmla="*/ 2 w 4"/>
                <a:gd name="T25" fmla="*/ 17 h 21"/>
                <a:gd name="T26" fmla="*/ 3 w 4"/>
                <a:gd name="T27" fmla="*/ 16 h 21"/>
                <a:gd name="T28" fmla="*/ 3 w 4"/>
                <a:gd name="T29" fmla="*/ 17 h 21"/>
                <a:gd name="T30" fmla="*/ 2 w 4"/>
                <a:gd name="T31" fmla="*/ 18 h 21"/>
                <a:gd name="T32" fmla="*/ 2 w 4"/>
                <a:gd name="T33" fmla="*/ 18 h 21"/>
                <a:gd name="T34" fmla="*/ 2 w 4"/>
                <a:gd name="T35" fmla="*/ 18 h 21"/>
                <a:gd name="T36" fmla="*/ 2 w 4"/>
                <a:gd name="T37" fmla="*/ 19 h 21"/>
                <a:gd name="T38" fmla="*/ 2 w 4"/>
                <a:gd name="T39" fmla="*/ 19 h 21"/>
                <a:gd name="T40" fmla="*/ 2 w 4"/>
                <a:gd name="T41" fmla="*/ 20 h 21"/>
                <a:gd name="T42" fmla="*/ 1 w 4"/>
                <a:gd name="T43" fmla="*/ 20 h 21"/>
                <a:gd name="T44" fmla="*/ 1 w 4"/>
                <a:gd name="T45" fmla="*/ 19 h 21"/>
                <a:gd name="T46" fmla="*/ 1 w 4"/>
                <a:gd name="T47" fmla="*/ 18 h 21"/>
                <a:gd name="T48" fmla="*/ 1 w 4"/>
                <a:gd name="T49" fmla="*/ 17 h 21"/>
                <a:gd name="T50" fmla="*/ 0 w 4"/>
                <a:gd name="T51" fmla="*/ 15 h 21"/>
                <a:gd name="T52" fmla="*/ 0 w 4"/>
                <a:gd name="T53" fmla="*/ 14 h 21"/>
                <a:gd name="T54" fmla="*/ 0 w 4"/>
                <a:gd name="T55" fmla="*/ 13 h 21"/>
                <a:gd name="T56" fmla="*/ 0 w 4"/>
                <a:gd name="T57" fmla="*/ 12 h 21"/>
                <a:gd name="T58" fmla="*/ 0 w 4"/>
                <a:gd name="T59" fmla="*/ 10 h 21"/>
                <a:gd name="T60" fmla="*/ 0 w 4"/>
                <a:gd name="T61" fmla="*/ 8 h 21"/>
                <a:gd name="T62" fmla="*/ 0 w 4"/>
                <a:gd name="T63" fmla="*/ 7 h 21"/>
                <a:gd name="T64" fmla="*/ 0 w 4"/>
                <a:gd name="T65" fmla="*/ 5 h 21"/>
                <a:gd name="T66" fmla="*/ 1 w 4"/>
                <a:gd name="T67" fmla="*/ 5 h 21"/>
                <a:gd name="T68" fmla="*/ 1 w 4"/>
                <a:gd name="T69" fmla="*/ 3 h 21"/>
                <a:gd name="T70" fmla="*/ 1 w 4"/>
                <a:gd name="T71" fmla="*/ 2 h 21"/>
                <a:gd name="T72" fmla="*/ 1 w 4"/>
                <a:gd name="T73" fmla="*/ 1 h 21"/>
                <a:gd name="T74" fmla="*/ 2 w 4"/>
                <a:gd name="T75" fmla="*/ 0 h 21"/>
                <a:gd name="T76" fmla="*/ 2 w 4"/>
                <a:gd name="T77" fmla="*/ 1 h 21"/>
                <a:gd name="T78" fmla="*/ 2 w 4"/>
                <a:gd name="T79" fmla="*/ 1 h 21"/>
                <a:gd name="T80" fmla="*/ 2 w 4"/>
                <a:gd name="T81" fmla="*/ 2 h 21"/>
                <a:gd name="T82" fmla="*/ 3 w 4"/>
                <a:gd name="T83" fmla="*/ 2 h 21"/>
                <a:gd name="T84" fmla="*/ 3 w 4"/>
                <a:gd name="T85" fmla="*/ 3 h 21"/>
                <a:gd name="T86" fmla="*/ 3 w 4"/>
                <a:gd name="T87" fmla="*/ 4 h 21"/>
                <a:gd name="T88" fmla="*/ 3 w 4"/>
                <a:gd name="T89" fmla="*/ 4 h 21"/>
                <a:gd name="T90" fmla="*/ 3 w 4"/>
                <a:gd name="T91" fmla="*/ 5 h 21"/>
                <a:gd name="T92" fmla="*/ 3 w 4"/>
                <a:gd name="T93" fmla="*/ 4 h 21"/>
                <a:gd name="T94" fmla="*/ 3 w 4"/>
                <a:gd name="T95" fmla="*/ 3 h 21"/>
                <a:gd name="T96" fmla="*/ 2 w 4"/>
                <a:gd name="T97" fmla="*/ 2 h 21"/>
                <a:gd name="T98" fmla="*/ 2 w 4"/>
                <a:gd name="T99" fmla="*/ 2 h 21"/>
                <a:gd name="T100" fmla="*/ 2 w 4"/>
                <a:gd name="T101" fmla="*/ 2 h 21"/>
                <a:gd name="T102" fmla="*/ 2 w 4"/>
                <a:gd name="T103" fmla="*/ 2 h 21"/>
                <a:gd name="T104" fmla="*/ 1 w 4"/>
                <a:gd name="T105" fmla="*/ 2 h 21"/>
                <a:gd name="T106" fmla="*/ 1 w 4"/>
                <a:gd name="T107" fmla="*/ 3 h 21"/>
                <a:gd name="T108" fmla="*/ 1 w 4"/>
                <a:gd name="T109" fmla="*/ 4 h 21"/>
                <a:gd name="T110" fmla="*/ 1 w 4"/>
                <a:gd name="T111" fmla="*/ 5 h 21"/>
                <a:gd name="T112" fmla="*/ 1 w 4"/>
                <a:gd name="T113" fmla="*/ 5 h 21"/>
                <a:gd name="T114" fmla="*/ 1 w 4"/>
                <a:gd name="T115" fmla="*/ 6 h 21"/>
                <a:gd name="T116" fmla="*/ 1 w 4"/>
                <a:gd name="T117" fmla="*/ 8 h 21"/>
                <a:gd name="T118" fmla="*/ 1 w 4"/>
                <a:gd name="T119" fmla="*/ 8 h 21"/>
                <a:gd name="T120" fmla="*/ 1 w 4"/>
                <a:gd name="T1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21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1" name="Freeform 685"/>
            <p:cNvSpPr>
              <a:spLocks/>
            </p:cNvSpPr>
            <p:nvPr/>
          </p:nvSpPr>
          <p:spPr bwMode="auto">
            <a:xfrm>
              <a:off x="870" y="3774"/>
              <a:ext cx="5" cy="20"/>
            </a:xfrm>
            <a:custGeom>
              <a:avLst/>
              <a:gdLst>
                <a:gd name="T0" fmla="*/ 1 w 5"/>
                <a:gd name="T1" fmla="*/ 11 h 20"/>
                <a:gd name="T2" fmla="*/ 1 w 5"/>
                <a:gd name="T3" fmla="*/ 11 h 20"/>
                <a:gd name="T4" fmla="*/ 1 w 5"/>
                <a:gd name="T5" fmla="*/ 12 h 20"/>
                <a:gd name="T6" fmla="*/ 1 w 5"/>
                <a:gd name="T7" fmla="*/ 13 h 20"/>
                <a:gd name="T8" fmla="*/ 2 w 5"/>
                <a:gd name="T9" fmla="*/ 14 h 20"/>
                <a:gd name="T10" fmla="*/ 2 w 5"/>
                <a:gd name="T11" fmla="*/ 14 h 20"/>
                <a:gd name="T12" fmla="*/ 2 w 5"/>
                <a:gd name="T13" fmla="*/ 15 h 20"/>
                <a:gd name="T14" fmla="*/ 2 w 5"/>
                <a:gd name="T15" fmla="*/ 16 h 20"/>
                <a:gd name="T16" fmla="*/ 2 w 5"/>
                <a:gd name="T17" fmla="*/ 17 h 20"/>
                <a:gd name="T18" fmla="*/ 2 w 5"/>
                <a:gd name="T19" fmla="*/ 17 h 20"/>
                <a:gd name="T20" fmla="*/ 2 w 5"/>
                <a:gd name="T21" fmla="*/ 17 h 20"/>
                <a:gd name="T22" fmla="*/ 3 w 5"/>
                <a:gd name="T23" fmla="*/ 17 h 20"/>
                <a:gd name="T24" fmla="*/ 3 w 5"/>
                <a:gd name="T25" fmla="*/ 17 h 20"/>
                <a:gd name="T26" fmla="*/ 3 w 5"/>
                <a:gd name="T27" fmla="*/ 17 h 20"/>
                <a:gd name="T28" fmla="*/ 4 w 5"/>
                <a:gd name="T29" fmla="*/ 16 h 20"/>
                <a:gd name="T30" fmla="*/ 4 w 5"/>
                <a:gd name="T31" fmla="*/ 15 h 20"/>
                <a:gd name="T32" fmla="*/ 4 w 5"/>
                <a:gd name="T33" fmla="*/ 16 h 20"/>
                <a:gd name="T34" fmla="*/ 4 w 5"/>
                <a:gd name="T35" fmla="*/ 17 h 20"/>
                <a:gd name="T36" fmla="*/ 4 w 5"/>
                <a:gd name="T37" fmla="*/ 17 h 20"/>
                <a:gd name="T38" fmla="*/ 4 w 5"/>
                <a:gd name="T39" fmla="*/ 18 h 20"/>
                <a:gd name="T40" fmla="*/ 3 w 5"/>
                <a:gd name="T41" fmla="*/ 19 h 20"/>
                <a:gd name="T42" fmla="*/ 3 w 5"/>
                <a:gd name="T43" fmla="*/ 18 h 20"/>
                <a:gd name="T44" fmla="*/ 2 w 5"/>
                <a:gd name="T45" fmla="*/ 17 h 20"/>
                <a:gd name="T46" fmla="*/ 2 w 5"/>
                <a:gd name="T47" fmla="*/ 17 h 20"/>
                <a:gd name="T48" fmla="*/ 1 w 5"/>
                <a:gd name="T49" fmla="*/ 16 h 20"/>
                <a:gd name="T50" fmla="*/ 1 w 5"/>
                <a:gd name="T51" fmla="*/ 14 h 20"/>
                <a:gd name="T52" fmla="*/ 1 w 5"/>
                <a:gd name="T53" fmla="*/ 14 h 20"/>
                <a:gd name="T54" fmla="*/ 0 w 5"/>
                <a:gd name="T55" fmla="*/ 12 h 20"/>
                <a:gd name="T56" fmla="*/ 0 w 5"/>
                <a:gd name="T57" fmla="*/ 11 h 20"/>
                <a:gd name="T58" fmla="*/ 0 w 5"/>
                <a:gd name="T59" fmla="*/ 9 h 20"/>
                <a:gd name="T60" fmla="*/ 0 w 5"/>
                <a:gd name="T61" fmla="*/ 8 h 20"/>
                <a:gd name="T62" fmla="*/ 0 w 5"/>
                <a:gd name="T63" fmla="*/ 6 h 20"/>
                <a:gd name="T64" fmla="*/ 0 w 5"/>
                <a:gd name="T65" fmla="*/ 5 h 20"/>
                <a:gd name="T66" fmla="*/ 0 w 5"/>
                <a:gd name="T67" fmla="*/ 4 h 20"/>
                <a:gd name="T68" fmla="*/ 0 w 5"/>
                <a:gd name="T69" fmla="*/ 2 h 20"/>
                <a:gd name="T70" fmla="*/ 0 w 5"/>
                <a:gd name="T71" fmla="*/ 2 h 20"/>
                <a:gd name="T72" fmla="*/ 1 w 5"/>
                <a:gd name="T73" fmla="*/ 0 h 20"/>
                <a:gd name="T74" fmla="*/ 1 w 5"/>
                <a:gd name="T75" fmla="*/ 1 h 20"/>
                <a:gd name="T76" fmla="*/ 1 w 5"/>
                <a:gd name="T77" fmla="*/ 1 h 20"/>
                <a:gd name="T78" fmla="*/ 2 w 5"/>
                <a:gd name="T79" fmla="*/ 2 h 20"/>
                <a:gd name="T80" fmla="*/ 2 w 5"/>
                <a:gd name="T81" fmla="*/ 2 h 20"/>
                <a:gd name="T82" fmla="*/ 2 w 5"/>
                <a:gd name="T83" fmla="*/ 3 h 20"/>
                <a:gd name="T84" fmla="*/ 2 w 5"/>
                <a:gd name="T85" fmla="*/ 3 h 20"/>
                <a:gd name="T86" fmla="*/ 2 w 5"/>
                <a:gd name="T87" fmla="*/ 4 h 20"/>
                <a:gd name="T88" fmla="*/ 2 w 5"/>
                <a:gd name="T89" fmla="*/ 3 h 20"/>
                <a:gd name="T90" fmla="*/ 2 w 5"/>
                <a:gd name="T91" fmla="*/ 2 h 20"/>
                <a:gd name="T92" fmla="*/ 1 w 5"/>
                <a:gd name="T93" fmla="*/ 2 h 20"/>
                <a:gd name="T94" fmla="*/ 1 w 5"/>
                <a:gd name="T95" fmla="*/ 2 h 20"/>
                <a:gd name="T96" fmla="*/ 0 w 5"/>
                <a:gd name="T97" fmla="*/ 2 h 20"/>
                <a:gd name="T98" fmla="*/ 0 w 5"/>
                <a:gd name="T99" fmla="*/ 3 h 20"/>
                <a:gd name="T100" fmla="*/ 0 w 5"/>
                <a:gd name="T101" fmla="*/ 4 h 20"/>
                <a:gd name="T102" fmla="*/ 0 w 5"/>
                <a:gd name="T103" fmla="*/ 5 h 20"/>
                <a:gd name="T104" fmla="*/ 0 w 5"/>
                <a:gd name="T105" fmla="*/ 5 h 20"/>
                <a:gd name="T106" fmla="*/ 0 w 5"/>
                <a:gd name="T107" fmla="*/ 6 h 20"/>
                <a:gd name="T108" fmla="*/ 0 w 5"/>
                <a:gd name="T109" fmla="*/ 7 h 20"/>
                <a:gd name="T110" fmla="*/ 1 w 5"/>
                <a:gd name="T111" fmla="*/ 8 h 20"/>
                <a:gd name="T112" fmla="*/ 1 w 5"/>
                <a:gd name="T113" fmla="*/ 9 h 20"/>
                <a:gd name="T114" fmla="*/ 1 w 5"/>
                <a:gd name="T1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0">
                  <a:moveTo>
                    <a:pt x="1" y="11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2" name="Freeform 686"/>
            <p:cNvSpPr>
              <a:spLocks/>
            </p:cNvSpPr>
            <p:nvPr/>
          </p:nvSpPr>
          <p:spPr bwMode="auto">
            <a:xfrm>
              <a:off x="938" y="3754"/>
              <a:ext cx="19" cy="7"/>
            </a:xfrm>
            <a:custGeom>
              <a:avLst/>
              <a:gdLst>
                <a:gd name="T0" fmla="*/ 8 w 19"/>
                <a:gd name="T1" fmla="*/ 2 h 7"/>
                <a:gd name="T2" fmla="*/ 8 w 19"/>
                <a:gd name="T3" fmla="*/ 2 h 7"/>
                <a:gd name="T4" fmla="*/ 7 w 19"/>
                <a:gd name="T5" fmla="*/ 3 h 7"/>
                <a:gd name="T6" fmla="*/ 6 w 19"/>
                <a:gd name="T7" fmla="*/ 3 h 7"/>
                <a:gd name="T8" fmla="*/ 5 w 19"/>
                <a:gd name="T9" fmla="*/ 3 h 7"/>
                <a:gd name="T10" fmla="*/ 5 w 19"/>
                <a:gd name="T11" fmla="*/ 3 h 7"/>
                <a:gd name="T12" fmla="*/ 4 w 19"/>
                <a:gd name="T13" fmla="*/ 3 h 7"/>
                <a:gd name="T14" fmla="*/ 4 w 19"/>
                <a:gd name="T15" fmla="*/ 4 h 7"/>
                <a:gd name="T16" fmla="*/ 3 w 19"/>
                <a:gd name="T17" fmla="*/ 4 h 7"/>
                <a:gd name="T18" fmla="*/ 2 w 19"/>
                <a:gd name="T19" fmla="*/ 4 h 7"/>
                <a:gd name="T20" fmla="*/ 2 w 19"/>
                <a:gd name="T21" fmla="*/ 5 h 7"/>
                <a:gd name="T22" fmla="*/ 2 w 19"/>
                <a:gd name="T23" fmla="*/ 5 h 7"/>
                <a:gd name="T24" fmla="*/ 3 w 19"/>
                <a:gd name="T25" fmla="*/ 6 h 7"/>
                <a:gd name="T26" fmla="*/ 3 w 19"/>
                <a:gd name="T27" fmla="*/ 6 h 7"/>
                <a:gd name="T28" fmla="*/ 5 w 19"/>
                <a:gd name="T29" fmla="*/ 6 h 7"/>
                <a:gd name="T30" fmla="*/ 4 w 19"/>
                <a:gd name="T31" fmla="*/ 6 h 7"/>
                <a:gd name="T32" fmla="*/ 3 w 19"/>
                <a:gd name="T33" fmla="*/ 6 h 7"/>
                <a:gd name="T34" fmla="*/ 2 w 19"/>
                <a:gd name="T35" fmla="*/ 6 h 7"/>
                <a:gd name="T36" fmla="*/ 2 w 19"/>
                <a:gd name="T37" fmla="*/ 6 h 7"/>
                <a:gd name="T38" fmla="*/ 1 w 19"/>
                <a:gd name="T39" fmla="*/ 6 h 7"/>
                <a:gd name="T40" fmla="*/ 0 w 19"/>
                <a:gd name="T41" fmla="*/ 6 h 7"/>
                <a:gd name="T42" fmla="*/ 1 w 19"/>
                <a:gd name="T43" fmla="*/ 5 h 7"/>
                <a:gd name="T44" fmla="*/ 2 w 19"/>
                <a:gd name="T45" fmla="*/ 5 h 7"/>
                <a:gd name="T46" fmla="*/ 2 w 19"/>
                <a:gd name="T47" fmla="*/ 4 h 7"/>
                <a:gd name="T48" fmla="*/ 3 w 19"/>
                <a:gd name="T49" fmla="*/ 3 h 7"/>
                <a:gd name="T50" fmla="*/ 5 w 19"/>
                <a:gd name="T51" fmla="*/ 3 h 7"/>
                <a:gd name="T52" fmla="*/ 5 w 19"/>
                <a:gd name="T53" fmla="*/ 2 h 7"/>
                <a:gd name="T54" fmla="*/ 7 w 19"/>
                <a:gd name="T55" fmla="*/ 2 h 7"/>
                <a:gd name="T56" fmla="*/ 8 w 19"/>
                <a:gd name="T57" fmla="*/ 1 h 7"/>
                <a:gd name="T58" fmla="*/ 9 w 19"/>
                <a:gd name="T59" fmla="*/ 1 h 7"/>
                <a:gd name="T60" fmla="*/ 11 w 19"/>
                <a:gd name="T61" fmla="*/ 1 h 7"/>
                <a:gd name="T62" fmla="*/ 12 w 19"/>
                <a:gd name="T63" fmla="*/ 1 h 7"/>
                <a:gd name="T64" fmla="*/ 14 w 19"/>
                <a:gd name="T65" fmla="*/ 0 h 7"/>
                <a:gd name="T66" fmla="*/ 14 w 19"/>
                <a:gd name="T67" fmla="*/ 0 h 7"/>
                <a:gd name="T68" fmla="*/ 16 w 19"/>
                <a:gd name="T69" fmla="*/ 0 h 7"/>
                <a:gd name="T70" fmla="*/ 17 w 19"/>
                <a:gd name="T71" fmla="*/ 1 h 7"/>
                <a:gd name="T72" fmla="*/ 18 w 19"/>
                <a:gd name="T73" fmla="*/ 1 h 7"/>
                <a:gd name="T74" fmla="*/ 18 w 19"/>
                <a:gd name="T75" fmla="*/ 1 h 7"/>
                <a:gd name="T76" fmla="*/ 17 w 19"/>
                <a:gd name="T77" fmla="*/ 1 h 7"/>
                <a:gd name="T78" fmla="*/ 17 w 19"/>
                <a:gd name="T79" fmla="*/ 2 h 7"/>
                <a:gd name="T80" fmla="*/ 17 w 19"/>
                <a:gd name="T81" fmla="*/ 2 h 7"/>
                <a:gd name="T82" fmla="*/ 17 w 19"/>
                <a:gd name="T83" fmla="*/ 3 h 7"/>
                <a:gd name="T84" fmla="*/ 17 w 19"/>
                <a:gd name="T85" fmla="*/ 3 h 7"/>
                <a:gd name="T86" fmla="*/ 16 w 19"/>
                <a:gd name="T87" fmla="*/ 3 h 7"/>
                <a:gd name="T88" fmla="*/ 16 w 19"/>
                <a:gd name="T89" fmla="*/ 4 h 7"/>
                <a:gd name="T90" fmla="*/ 15 w 19"/>
                <a:gd name="T91" fmla="*/ 4 h 7"/>
                <a:gd name="T92" fmla="*/ 16 w 19"/>
                <a:gd name="T93" fmla="*/ 3 h 7"/>
                <a:gd name="T94" fmla="*/ 16 w 19"/>
                <a:gd name="T95" fmla="*/ 3 h 7"/>
                <a:gd name="T96" fmla="*/ 17 w 19"/>
                <a:gd name="T97" fmla="*/ 2 h 7"/>
                <a:gd name="T98" fmla="*/ 17 w 19"/>
                <a:gd name="T99" fmla="*/ 2 h 7"/>
                <a:gd name="T100" fmla="*/ 16 w 19"/>
                <a:gd name="T101" fmla="*/ 1 h 7"/>
                <a:gd name="T102" fmla="*/ 15 w 19"/>
                <a:gd name="T103" fmla="*/ 1 h 7"/>
                <a:gd name="T104" fmla="*/ 15 w 19"/>
                <a:gd name="T105" fmla="*/ 1 h 7"/>
                <a:gd name="T106" fmla="*/ 14 w 19"/>
                <a:gd name="T107" fmla="*/ 1 h 7"/>
                <a:gd name="T108" fmla="*/ 14 w 19"/>
                <a:gd name="T109" fmla="*/ 1 h 7"/>
                <a:gd name="T110" fmla="*/ 13 w 19"/>
                <a:gd name="T111" fmla="*/ 1 h 7"/>
                <a:gd name="T112" fmla="*/ 11 w 19"/>
                <a:gd name="T113" fmla="*/ 1 h 7"/>
                <a:gd name="T114" fmla="*/ 11 w 19"/>
                <a:gd name="T115" fmla="*/ 2 h 7"/>
                <a:gd name="T116" fmla="*/ 10 w 19"/>
                <a:gd name="T117" fmla="*/ 2 h 7"/>
                <a:gd name="T118" fmla="*/ 8 w 19"/>
                <a:gd name="T1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7">
                  <a:moveTo>
                    <a:pt x="8" y="2"/>
                  </a:move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3" name="Freeform 687"/>
            <p:cNvSpPr>
              <a:spLocks/>
            </p:cNvSpPr>
            <p:nvPr/>
          </p:nvSpPr>
          <p:spPr bwMode="auto">
            <a:xfrm>
              <a:off x="841" y="3783"/>
              <a:ext cx="5" cy="21"/>
            </a:xfrm>
            <a:custGeom>
              <a:avLst/>
              <a:gdLst>
                <a:gd name="T0" fmla="*/ 1 w 5"/>
                <a:gd name="T1" fmla="*/ 10 h 21"/>
                <a:gd name="T2" fmla="*/ 0 w 5"/>
                <a:gd name="T3" fmla="*/ 11 h 21"/>
                <a:gd name="T4" fmla="*/ 0 w 5"/>
                <a:gd name="T5" fmla="*/ 12 h 21"/>
                <a:gd name="T6" fmla="*/ 0 w 5"/>
                <a:gd name="T7" fmla="*/ 12 h 21"/>
                <a:gd name="T8" fmla="*/ 0 w 5"/>
                <a:gd name="T9" fmla="*/ 13 h 21"/>
                <a:gd name="T10" fmla="*/ 0 w 5"/>
                <a:gd name="T11" fmla="*/ 14 h 21"/>
                <a:gd name="T12" fmla="*/ 0 w 5"/>
                <a:gd name="T13" fmla="*/ 15 h 21"/>
                <a:gd name="T14" fmla="*/ 0 w 5"/>
                <a:gd name="T15" fmla="*/ 15 h 21"/>
                <a:gd name="T16" fmla="*/ 0 w 5"/>
                <a:gd name="T17" fmla="*/ 16 h 21"/>
                <a:gd name="T18" fmla="*/ 0 w 5"/>
                <a:gd name="T19" fmla="*/ 17 h 21"/>
                <a:gd name="T20" fmla="*/ 0 w 5"/>
                <a:gd name="T21" fmla="*/ 17 h 21"/>
                <a:gd name="T22" fmla="*/ 0 w 5"/>
                <a:gd name="T23" fmla="*/ 18 h 21"/>
                <a:gd name="T24" fmla="*/ 1 w 5"/>
                <a:gd name="T25" fmla="*/ 18 h 21"/>
                <a:gd name="T26" fmla="*/ 1 w 5"/>
                <a:gd name="T27" fmla="*/ 18 h 21"/>
                <a:gd name="T28" fmla="*/ 2 w 5"/>
                <a:gd name="T29" fmla="*/ 18 h 21"/>
                <a:gd name="T30" fmla="*/ 2 w 5"/>
                <a:gd name="T31" fmla="*/ 17 h 21"/>
                <a:gd name="T32" fmla="*/ 2 w 5"/>
                <a:gd name="T33" fmla="*/ 18 h 21"/>
                <a:gd name="T34" fmla="*/ 2 w 5"/>
                <a:gd name="T35" fmla="*/ 18 h 21"/>
                <a:gd name="T36" fmla="*/ 1 w 5"/>
                <a:gd name="T37" fmla="*/ 18 h 21"/>
                <a:gd name="T38" fmla="*/ 1 w 5"/>
                <a:gd name="T39" fmla="*/ 19 h 21"/>
                <a:gd name="T40" fmla="*/ 1 w 5"/>
                <a:gd name="T41" fmla="*/ 20 h 21"/>
                <a:gd name="T42" fmla="*/ 0 w 5"/>
                <a:gd name="T43" fmla="*/ 19 h 21"/>
                <a:gd name="T44" fmla="*/ 0 w 5"/>
                <a:gd name="T45" fmla="*/ 18 h 21"/>
                <a:gd name="T46" fmla="*/ 0 w 5"/>
                <a:gd name="T47" fmla="*/ 17 h 21"/>
                <a:gd name="T48" fmla="*/ 0 w 5"/>
                <a:gd name="T49" fmla="*/ 15 h 21"/>
                <a:gd name="T50" fmla="*/ 0 w 5"/>
                <a:gd name="T51" fmla="*/ 14 h 21"/>
                <a:gd name="T52" fmla="*/ 0 w 5"/>
                <a:gd name="T53" fmla="*/ 12 h 21"/>
                <a:gd name="T54" fmla="*/ 0 w 5"/>
                <a:gd name="T55" fmla="*/ 11 h 21"/>
                <a:gd name="T56" fmla="*/ 0 w 5"/>
                <a:gd name="T57" fmla="*/ 9 h 21"/>
                <a:gd name="T58" fmla="*/ 0 w 5"/>
                <a:gd name="T59" fmla="*/ 8 h 21"/>
                <a:gd name="T60" fmla="*/ 1 w 5"/>
                <a:gd name="T61" fmla="*/ 6 h 21"/>
                <a:gd name="T62" fmla="*/ 1 w 5"/>
                <a:gd name="T63" fmla="*/ 5 h 21"/>
                <a:gd name="T64" fmla="*/ 1 w 5"/>
                <a:gd name="T65" fmla="*/ 4 h 21"/>
                <a:gd name="T66" fmla="*/ 2 w 5"/>
                <a:gd name="T67" fmla="*/ 3 h 21"/>
                <a:gd name="T68" fmla="*/ 2 w 5"/>
                <a:gd name="T69" fmla="*/ 2 h 21"/>
                <a:gd name="T70" fmla="*/ 3 w 5"/>
                <a:gd name="T71" fmla="*/ 1 h 21"/>
                <a:gd name="T72" fmla="*/ 3 w 5"/>
                <a:gd name="T73" fmla="*/ 0 h 21"/>
                <a:gd name="T74" fmla="*/ 3 w 5"/>
                <a:gd name="T75" fmla="*/ 1 h 21"/>
                <a:gd name="T76" fmla="*/ 4 w 5"/>
                <a:gd name="T77" fmla="*/ 2 h 21"/>
                <a:gd name="T78" fmla="*/ 4 w 5"/>
                <a:gd name="T79" fmla="*/ 2 h 21"/>
                <a:gd name="T80" fmla="*/ 4 w 5"/>
                <a:gd name="T81" fmla="*/ 3 h 21"/>
                <a:gd name="T82" fmla="*/ 4 w 5"/>
                <a:gd name="T83" fmla="*/ 4 h 21"/>
                <a:gd name="T84" fmla="*/ 4 w 5"/>
                <a:gd name="T85" fmla="*/ 5 h 21"/>
                <a:gd name="T86" fmla="*/ 4 w 5"/>
                <a:gd name="T87" fmla="*/ 5 h 21"/>
                <a:gd name="T88" fmla="*/ 4 w 5"/>
                <a:gd name="T89" fmla="*/ 5 h 21"/>
                <a:gd name="T90" fmla="*/ 4 w 5"/>
                <a:gd name="T91" fmla="*/ 4 h 21"/>
                <a:gd name="T92" fmla="*/ 3 w 5"/>
                <a:gd name="T93" fmla="*/ 3 h 21"/>
                <a:gd name="T94" fmla="*/ 3 w 5"/>
                <a:gd name="T95" fmla="*/ 2 h 21"/>
                <a:gd name="T96" fmla="*/ 2 w 5"/>
                <a:gd name="T97" fmla="*/ 2 h 21"/>
                <a:gd name="T98" fmla="*/ 2 w 5"/>
                <a:gd name="T99" fmla="*/ 3 h 21"/>
                <a:gd name="T100" fmla="*/ 2 w 5"/>
                <a:gd name="T101" fmla="*/ 4 h 21"/>
                <a:gd name="T102" fmla="*/ 2 w 5"/>
                <a:gd name="T103" fmla="*/ 4 h 21"/>
                <a:gd name="T104" fmla="*/ 2 w 5"/>
                <a:gd name="T105" fmla="*/ 5 h 21"/>
                <a:gd name="T106" fmla="*/ 1 w 5"/>
                <a:gd name="T107" fmla="*/ 5 h 21"/>
                <a:gd name="T108" fmla="*/ 1 w 5"/>
                <a:gd name="T109" fmla="*/ 7 h 21"/>
                <a:gd name="T110" fmla="*/ 1 w 5"/>
                <a:gd name="T111" fmla="*/ 8 h 21"/>
                <a:gd name="T112" fmla="*/ 1 w 5"/>
                <a:gd name="T113" fmla="*/ 9 h 21"/>
                <a:gd name="T114" fmla="*/ 1 w 5"/>
                <a:gd name="T1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1">
                  <a:moveTo>
                    <a:pt x="1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4" name="Freeform 688"/>
            <p:cNvSpPr>
              <a:spLocks/>
            </p:cNvSpPr>
            <p:nvPr/>
          </p:nvSpPr>
          <p:spPr bwMode="auto">
            <a:xfrm>
              <a:off x="827" y="3785"/>
              <a:ext cx="6" cy="20"/>
            </a:xfrm>
            <a:custGeom>
              <a:avLst/>
              <a:gdLst>
                <a:gd name="T0" fmla="*/ 2 w 6"/>
                <a:gd name="T1" fmla="*/ 10 h 20"/>
                <a:gd name="T2" fmla="*/ 2 w 6"/>
                <a:gd name="T3" fmla="*/ 11 h 20"/>
                <a:gd name="T4" fmla="*/ 2 w 6"/>
                <a:gd name="T5" fmla="*/ 11 h 20"/>
                <a:gd name="T6" fmla="*/ 2 w 6"/>
                <a:gd name="T7" fmla="*/ 12 h 20"/>
                <a:gd name="T8" fmla="*/ 2 w 6"/>
                <a:gd name="T9" fmla="*/ 13 h 20"/>
                <a:gd name="T10" fmla="*/ 3 w 6"/>
                <a:gd name="T11" fmla="*/ 14 h 20"/>
                <a:gd name="T12" fmla="*/ 3 w 6"/>
                <a:gd name="T13" fmla="*/ 14 h 20"/>
                <a:gd name="T14" fmla="*/ 3 w 6"/>
                <a:gd name="T15" fmla="*/ 15 h 20"/>
                <a:gd name="T16" fmla="*/ 3 w 6"/>
                <a:gd name="T17" fmla="*/ 15 h 20"/>
                <a:gd name="T18" fmla="*/ 3 w 6"/>
                <a:gd name="T19" fmla="*/ 16 h 20"/>
                <a:gd name="T20" fmla="*/ 4 w 6"/>
                <a:gd name="T21" fmla="*/ 16 h 20"/>
                <a:gd name="T22" fmla="*/ 4 w 6"/>
                <a:gd name="T23" fmla="*/ 17 h 20"/>
                <a:gd name="T24" fmla="*/ 4 w 6"/>
                <a:gd name="T25" fmla="*/ 17 h 20"/>
                <a:gd name="T26" fmla="*/ 5 w 6"/>
                <a:gd name="T27" fmla="*/ 16 h 20"/>
                <a:gd name="T28" fmla="*/ 5 w 6"/>
                <a:gd name="T29" fmla="*/ 15 h 20"/>
                <a:gd name="T30" fmla="*/ 5 w 6"/>
                <a:gd name="T31" fmla="*/ 14 h 20"/>
                <a:gd name="T32" fmla="*/ 5 w 6"/>
                <a:gd name="T33" fmla="*/ 15 h 20"/>
                <a:gd name="T34" fmla="*/ 5 w 6"/>
                <a:gd name="T35" fmla="*/ 16 h 20"/>
                <a:gd name="T36" fmla="*/ 5 w 6"/>
                <a:gd name="T37" fmla="*/ 17 h 20"/>
                <a:gd name="T38" fmla="*/ 5 w 6"/>
                <a:gd name="T39" fmla="*/ 17 h 20"/>
                <a:gd name="T40" fmla="*/ 5 w 6"/>
                <a:gd name="T41" fmla="*/ 18 h 20"/>
                <a:gd name="T42" fmla="*/ 5 w 6"/>
                <a:gd name="T43" fmla="*/ 19 h 20"/>
                <a:gd name="T44" fmla="*/ 4 w 6"/>
                <a:gd name="T45" fmla="*/ 18 h 20"/>
                <a:gd name="T46" fmla="*/ 4 w 6"/>
                <a:gd name="T47" fmla="*/ 17 h 20"/>
                <a:gd name="T48" fmla="*/ 3 w 6"/>
                <a:gd name="T49" fmla="*/ 17 h 20"/>
                <a:gd name="T50" fmla="*/ 2 w 6"/>
                <a:gd name="T51" fmla="*/ 15 h 20"/>
                <a:gd name="T52" fmla="*/ 2 w 6"/>
                <a:gd name="T53" fmla="*/ 14 h 20"/>
                <a:gd name="T54" fmla="*/ 1 w 6"/>
                <a:gd name="T55" fmla="*/ 13 h 20"/>
                <a:gd name="T56" fmla="*/ 1 w 6"/>
                <a:gd name="T57" fmla="*/ 11 h 20"/>
                <a:gd name="T58" fmla="*/ 1 w 6"/>
                <a:gd name="T59" fmla="*/ 11 h 20"/>
                <a:gd name="T60" fmla="*/ 0 w 6"/>
                <a:gd name="T61" fmla="*/ 9 h 20"/>
                <a:gd name="T62" fmla="*/ 0 w 6"/>
                <a:gd name="T63" fmla="*/ 8 h 20"/>
                <a:gd name="T64" fmla="*/ 0 w 6"/>
                <a:gd name="T65" fmla="*/ 6 h 20"/>
                <a:gd name="T66" fmla="*/ 0 w 6"/>
                <a:gd name="T67" fmla="*/ 5 h 20"/>
                <a:gd name="T68" fmla="*/ 0 w 6"/>
                <a:gd name="T69" fmla="*/ 4 h 20"/>
                <a:gd name="T70" fmla="*/ 0 w 6"/>
                <a:gd name="T71" fmla="*/ 2 h 20"/>
                <a:gd name="T72" fmla="*/ 0 w 6"/>
                <a:gd name="T73" fmla="*/ 2 h 20"/>
                <a:gd name="T74" fmla="*/ 1 w 6"/>
                <a:gd name="T75" fmla="*/ 0 h 20"/>
                <a:gd name="T76" fmla="*/ 1 w 6"/>
                <a:gd name="T77" fmla="*/ 1 h 20"/>
                <a:gd name="T78" fmla="*/ 2 w 6"/>
                <a:gd name="T79" fmla="*/ 1 h 20"/>
                <a:gd name="T80" fmla="*/ 2 w 6"/>
                <a:gd name="T81" fmla="*/ 2 h 20"/>
                <a:gd name="T82" fmla="*/ 2 w 6"/>
                <a:gd name="T83" fmla="*/ 2 h 20"/>
                <a:gd name="T84" fmla="*/ 3 w 6"/>
                <a:gd name="T85" fmla="*/ 2 h 20"/>
                <a:gd name="T86" fmla="*/ 3 w 6"/>
                <a:gd name="T87" fmla="*/ 2 h 20"/>
                <a:gd name="T88" fmla="*/ 3 w 6"/>
                <a:gd name="T89" fmla="*/ 2 h 20"/>
                <a:gd name="T90" fmla="*/ 3 w 6"/>
                <a:gd name="T91" fmla="*/ 3 h 20"/>
                <a:gd name="T92" fmla="*/ 3 w 6"/>
                <a:gd name="T93" fmla="*/ 2 h 20"/>
                <a:gd name="T94" fmla="*/ 2 w 6"/>
                <a:gd name="T95" fmla="*/ 2 h 20"/>
                <a:gd name="T96" fmla="*/ 2 w 6"/>
                <a:gd name="T97" fmla="*/ 2 h 20"/>
                <a:gd name="T98" fmla="*/ 1 w 6"/>
                <a:gd name="T99" fmla="*/ 2 h 20"/>
                <a:gd name="T100" fmla="*/ 1 w 6"/>
                <a:gd name="T101" fmla="*/ 2 h 20"/>
                <a:gd name="T102" fmla="*/ 1 w 6"/>
                <a:gd name="T103" fmla="*/ 3 h 20"/>
                <a:gd name="T104" fmla="*/ 1 w 6"/>
                <a:gd name="T105" fmla="*/ 4 h 20"/>
                <a:gd name="T106" fmla="*/ 1 w 6"/>
                <a:gd name="T107" fmla="*/ 5 h 20"/>
                <a:gd name="T108" fmla="*/ 1 w 6"/>
                <a:gd name="T109" fmla="*/ 6 h 20"/>
                <a:gd name="T110" fmla="*/ 1 w 6"/>
                <a:gd name="T111" fmla="*/ 7 h 20"/>
                <a:gd name="T112" fmla="*/ 1 w 6"/>
                <a:gd name="T113" fmla="*/ 8 h 20"/>
                <a:gd name="T114" fmla="*/ 1 w 6"/>
                <a:gd name="T115" fmla="*/ 9 h 20"/>
                <a:gd name="T116" fmla="*/ 2 w 6"/>
                <a:gd name="T1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" h="20">
                  <a:moveTo>
                    <a:pt x="2" y="10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5" name="Freeform 689"/>
            <p:cNvSpPr>
              <a:spLocks/>
            </p:cNvSpPr>
            <p:nvPr/>
          </p:nvSpPr>
          <p:spPr bwMode="auto">
            <a:xfrm>
              <a:off x="949" y="3741"/>
              <a:ext cx="20" cy="7"/>
            </a:xfrm>
            <a:custGeom>
              <a:avLst/>
              <a:gdLst>
                <a:gd name="T0" fmla="*/ 8 w 20"/>
                <a:gd name="T1" fmla="*/ 2 h 7"/>
                <a:gd name="T2" fmla="*/ 8 w 20"/>
                <a:gd name="T3" fmla="*/ 3 h 7"/>
                <a:gd name="T4" fmla="*/ 7 w 20"/>
                <a:gd name="T5" fmla="*/ 3 h 7"/>
                <a:gd name="T6" fmla="*/ 6 w 20"/>
                <a:gd name="T7" fmla="*/ 3 h 7"/>
                <a:gd name="T8" fmla="*/ 5 w 20"/>
                <a:gd name="T9" fmla="*/ 3 h 7"/>
                <a:gd name="T10" fmla="*/ 5 w 20"/>
                <a:gd name="T11" fmla="*/ 3 h 7"/>
                <a:gd name="T12" fmla="*/ 5 w 20"/>
                <a:gd name="T13" fmla="*/ 4 h 7"/>
                <a:gd name="T14" fmla="*/ 4 w 20"/>
                <a:gd name="T15" fmla="*/ 4 h 7"/>
                <a:gd name="T16" fmla="*/ 3 w 20"/>
                <a:gd name="T17" fmla="*/ 4 h 7"/>
                <a:gd name="T18" fmla="*/ 2 w 20"/>
                <a:gd name="T19" fmla="*/ 5 h 7"/>
                <a:gd name="T20" fmla="*/ 2 w 20"/>
                <a:gd name="T21" fmla="*/ 5 h 7"/>
                <a:gd name="T22" fmla="*/ 2 w 20"/>
                <a:gd name="T23" fmla="*/ 6 h 7"/>
                <a:gd name="T24" fmla="*/ 3 w 20"/>
                <a:gd name="T25" fmla="*/ 6 h 7"/>
                <a:gd name="T26" fmla="*/ 4 w 20"/>
                <a:gd name="T27" fmla="*/ 6 h 7"/>
                <a:gd name="T28" fmla="*/ 5 w 20"/>
                <a:gd name="T29" fmla="*/ 6 h 7"/>
                <a:gd name="T30" fmla="*/ 4 w 20"/>
                <a:gd name="T31" fmla="*/ 6 h 7"/>
                <a:gd name="T32" fmla="*/ 2 w 20"/>
                <a:gd name="T33" fmla="*/ 6 h 7"/>
                <a:gd name="T34" fmla="*/ 2 w 20"/>
                <a:gd name="T35" fmla="*/ 6 h 7"/>
                <a:gd name="T36" fmla="*/ 1 w 20"/>
                <a:gd name="T37" fmla="*/ 6 h 7"/>
                <a:gd name="T38" fmla="*/ 0 w 20"/>
                <a:gd name="T39" fmla="*/ 6 h 7"/>
                <a:gd name="T40" fmla="*/ 1 w 20"/>
                <a:gd name="T41" fmla="*/ 5 h 7"/>
                <a:gd name="T42" fmla="*/ 2 w 20"/>
                <a:gd name="T43" fmla="*/ 4 h 7"/>
                <a:gd name="T44" fmla="*/ 2 w 20"/>
                <a:gd name="T45" fmla="*/ 4 h 7"/>
                <a:gd name="T46" fmla="*/ 3 w 20"/>
                <a:gd name="T47" fmla="*/ 3 h 7"/>
                <a:gd name="T48" fmla="*/ 4 w 20"/>
                <a:gd name="T49" fmla="*/ 3 h 7"/>
                <a:gd name="T50" fmla="*/ 5 w 20"/>
                <a:gd name="T51" fmla="*/ 2 h 7"/>
                <a:gd name="T52" fmla="*/ 7 w 20"/>
                <a:gd name="T53" fmla="*/ 2 h 7"/>
                <a:gd name="T54" fmla="*/ 8 w 20"/>
                <a:gd name="T55" fmla="*/ 1 h 7"/>
                <a:gd name="T56" fmla="*/ 9 w 20"/>
                <a:gd name="T57" fmla="*/ 1 h 7"/>
                <a:gd name="T58" fmla="*/ 11 w 20"/>
                <a:gd name="T59" fmla="*/ 1 h 7"/>
                <a:gd name="T60" fmla="*/ 12 w 20"/>
                <a:gd name="T61" fmla="*/ 1 h 7"/>
                <a:gd name="T62" fmla="*/ 14 w 20"/>
                <a:gd name="T63" fmla="*/ 0 h 7"/>
                <a:gd name="T64" fmla="*/ 15 w 20"/>
                <a:gd name="T65" fmla="*/ 0 h 7"/>
                <a:gd name="T66" fmla="*/ 17 w 20"/>
                <a:gd name="T67" fmla="*/ 1 h 7"/>
                <a:gd name="T68" fmla="*/ 17 w 20"/>
                <a:gd name="T69" fmla="*/ 1 h 7"/>
                <a:gd name="T70" fmla="*/ 19 w 20"/>
                <a:gd name="T71" fmla="*/ 1 h 7"/>
                <a:gd name="T72" fmla="*/ 18 w 20"/>
                <a:gd name="T73" fmla="*/ 1 h 7"/>
                <a:gd name="T74" fmla="*/ 18 w 20"/>
                <a:gd name="T75" fmla="*/ 2 h 7"/>
                <a:gd name="T76" fmla="*/ 17 w 20"/>
                <a:gd name="T77" fmla="*/ 2 h 7"/>
                <a:gd name="T78" fmla="*/ 17 w 20"/>
                <a:gd name="T79" fmla="*/ 3 h 7"/>
                <a:gd name="T80" fmla="*/ 16 w 20"/>
                <a:gd name="T81" fmla="*/ 3 h 7"/>
                <a:gd name="T82" fmla="*/ 15 w 20"/>
                <a:gd name="T83" fmla="*/ 4 h 7"/>
                <a:gd name="T84" fmla="*/ 16 w 20"/>
                <a:gd name="T85" fmla="*/ 3 h 7"/>
                <a:gd name="T86" fmla="*/ 17 w 20"/>
                <a:gd name="T87" fmla="*/ 3 h 7"/>
                <a:gd name="T88" fmla="*/ 17 w 20"/>
                <a:gd name="T89" fmla="*/ 2 h 7"/>
                <a:gd name="T90" fmla="*/ 17 w 20"/>
                <a:gd name="T91" fmla="*/ 2 h 7"/>
                <a:gd name="T92" fmla="*/ 17 w 20"/>
                <a:gd name="T93" fmla="*/ 1 h 7"/>
                <a:gd name="T94" fmla="*/ 16 w 20"/>
                <a:gd name="T95" fmla="*/ 1 h 7"/>
                <a:gd name="T96" fmla="*/ 15 w 20"/>
                <a:gd name="T97" fmla="*/ 1 h 7"/>
                <a:gd name="T98" fmla="*/ 14 w 20"/>
                <a:gd name="T99" fmla="*/ 1 h 7"/>
                <a:gd name="T100" fmla="*/ 14 w 20"/>
                <a:gd name="T101" fmla="*/ 1 h 7"/>
                <a:gd name="T102" fmla="*/ 13 w 20"/>
                <a:gd name="T103" fmla="*/ 1 h 7"/>
                <a:gd name="T104" fmla="*/ 11 w 20"/>
                <a:gd name="T105" fmla="*/ 1 h 7"/>
                <a:gd name="T106" fmla="*/ 11 w 20"/>
                <a:gd name="T107" fmla="*/ 2 h 7"/>
                <a:gd name="T108" fmla="*/ 9 w 20"/>
                <a:gd name="T109" fmla="*/ 2 h 7"/>
                <a:gd name="T110" fmla="*/ 8 w 20"/>
                <a:gd name="T1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" h="7">
                  <a:moveTo>
                    <a:pt x="8" y="2"/>
                  </a:move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6" name="Freeform 690"/>
            <p:cNvSpPr>
              <a:spLocks/>
            </p:cNvSpPr>
            <p:nvPr/>
          </p:nvSpPr>
          <p:spPr bwMode="auto">
            <a:xfrm>
              <a:off x="893" y="3793"/>
              <a:ext cx="20" cy="4"/>
            </a:xfrm>
            <a:custGeom>
              <a:avLst/>
              <a:gdLst>
                <a:gd name="T0" fmla="*/ 9 w 20"/>
                <a:gd name="T1" fmla="*/ 2 h 4"/>
                <a:gd name="T2" fmla="*/ 10 w 20"/>
                <a:gd name="T3" fmla="*/ 2 h 4"/>
                <a:gd name="T4" fmla="*/ 11 w 20"/>
                <a:gd name="T5" fmla="*/ 2 h 4"/>
                <a:gd name="T6" fmla="*/ 13 w 20"/>
                <a:gd name="T7" fmla="*/ 2 h 4"/>
                <a:gd name="T8" fmla="*/ 14 w 20"/>
                <a:gd name="T9" fmla="*/ 2 h 4"/>
                <a:gd name="T10" fmla="*/ 14 w 20"/>
                <a:gd name="T11" fmla="*/ 2 h 4"/>
                <a:gd name="T12" fmla="*/ 15 w 20"/>
                <a:gd name="T13" fmla="*/ 2 h 4"/>
                <a:gd name="T14" fmla="*/ 16 w 20"/>
                <a:gd name="T15" fmla="*/ 2 h 4"/>
                <a:gd name="T16" fmla="*/ 16 w 20"/>
                <a:gd name="T17" fmla="*/ 2 h 4"/>
                <a:gd name="T18" fmla="*/ 17 w 20"/>
                <a:gd name="T19" fmla="*/ 2 h 4"/>
                <a:gd name="T20" fmla="*/ 17 w 20"/>
                <a:gd name="T21" fmla="*/ 2 h 4"/>
                <a:gd name="T22" fmla="*/ 17 w 20"/>
                <a:gd name="T23" fmla="*/ 1 h 4"/>
                <a:gd name="T24" fmla="*/ 17 w 20"/>
                <a:gd name="T25" fmla="*/ 1 h 4"/>
                <a:gd name="T26" fmla="*/ 16 w 20"/>
                <a:gd name="T27" fmla="*/ 1 h 4"/>
                <a:gd name="T28" fmla="*/ 16 w 20"/>
                <a:gd name="T29" fmla="*/ 0 h 4"/>
                <a:gd name="T30" fmla="*/ 16 w 20"/>
                <a:gd name="T31" fmla="*/ 1 h 4"/>
                <a:gd name="T32" fmla="*/ 17 w 20"/>
                <a:gd name="T33" fmla="*/ 1 h 4"/>
                <a:gd name="T34" fmla="*/ 17 w 20"/>
                <a:gd name="T35" fmla="*/ 1 h 4"/>
                <a:gd name="T36" fmla="*/ 17 w 20"/>
                <a:gd name="T37" fmla="*/ 1 h 4"/>
                <a:gd name="T38" fmla="*/ 18 w 20"/>
                <a:gd name="T39" fmla="*/ 1 h 4"/>
                <a:gd name="T40" fmla="*/ 19 w 20"/>
                <a:gd name="T41" fmla="*/ 1 h 4"/>
                <a:gd name="T42" fmla="*/ 18 w 20"/>
                <a:gd name="T43" fmla="*/ 2 h 4"/>
                <a:gd name="T44" fmla="*/ 17 w 20"/>
                <a:gd name="T45" fmla="*/ 2 h 4"/>
                <a:gd name="T46" fmla="*/ 16 w 20"/>
                <a:gd name="T47" fmla="*/ 2 h 4"/>
                <a:gd name="T48" fmla="*/ 15 w 20"/>
                <a:gd name="T49" fmla="*/ 3 h 4"/>
                <a:gd name="T50" fmla="*/ 14 w 20"/>
                <a:gd name="T51" fmla="*/ 3 h 4"/>
                <a:gd name="T52" fmla="*/ 12 w 20"/>
                <a:gd name="T53" fmla="*/ 3 h 4"/>
                <a:gd name="T54" fmla="*/ 11 w 20"/>
                <a:gd name="T55" fmla="*/ 3 h 4"/>
                <a:gd name="T56" fmla="*/ 9 w 20"/>
                <a:gd name="T57" fmla="*/ 3 h 4"/>
                <a:gd name="T58" fmla="*/ 8 w 20"/>
                <a:gd name="T59" fmla="*/ 3 h 4"/>
                <a:gd name="T60" fmla="*/ 6 w 20"/>
                <a:gd name="T61" fmla="*/ 3 h 4"/>
                <a:gd name="T62" fmla="*/ 5 w 20"/>
                <a:gd name="T63" fmla="*/ 3 h 4"/>
                <a:gd name="T64" fmla="*/ 4 w 20"/>
                <a:gd name="T65" fmla="*/ 3 h 4"/>
                <a:gd name="T66" fmla="*/ 2 w 20"/>
                <a:gd name="T67" fmla="*/ 2 h 4"/>
                <a:gd name="T68" fmla="*/ 2 w 20"/>
                <a:gd name="T69" fmla="*/ 2 h 4"/>
                <a:gd name="T70" fmla="*/ 1 w 20"/>
                <a:gd name="T71" fmla="*/ 2 h 4"/>
                <a:gd name="T72" fmla="*/ 0 w 20"/>
                <a:gd name="T73" fmla="*/ 1 h 4"/>
                <a:gd name="T74" fmla="*/ 0 w 20"/>
                <a:gd name="T75" fmla="*/ 1 h 4"/>
                <a:gd name="T76" fmla="*/ 1 w 20"/>
                <a:gd name="T77" fmla="*/ 1 h 4"/>
                <a:gd name="T78" fmla="*/ 2 w 20"/>
                <a:gd name="T79" fmla="*/ 1 h 4"/>
                <a:gd name="T80" fmla="*/ 2 w 20"/>
                <a:gd name="T81" fmla="*/ 1 h 4"/>
                <a:gd name="T82" fmla="*/ 2 w 20"/>
                <a:gd name="T83" fmla="*/ 0 h 4"/>
                <a:gd name="T84" fmla="*/ 3 w 20"/>
                <a:gd name="T85" fmla="*/ 0 h 4"/>
                <a:gd name="T86" fmla="*/ 4 w 20"/>
                <a:gd name="T87" fmla="*/ 0 h 4"/>
                <a:gd name="T88" fmla="*/ 4 w 20"/>
                <a:gd name="T89" fmla="*/ 0 h 4"/>
                <a:gd name="T90" fmla="*/ 3 w 20"/>
                <a:gd name="T91" fmla="*/ 0 h 4"/>
                <a:gd name="T92" fmla="*/ 2 w 20"/>
                <a:gd name="T93" fmla="*/ 1 h 4"/>
                <a:gd name="T94" fmla="*/ 2 w 20"/>
                <a:gd name="T95" fmla="*/ 1 h 4"/>
                <a:gd name="T96" fmla="*/ 2 w 20"/>
                <a:gd name="T97" fmla="*/ 1 h 4"/>
                <a:gd name="T98" fmla="*/ 2 w 20"/>
                <a:gd name="T99" fmla="*/ 1 h 4"/>
                <a:gd name="T100" fmla="*/ 2 w 20"/>
                <a:gd name="T101" fmla="*/ 2 h 4"/>
                <a:gd name="T102" fmla="*/ 2 w 20"/>
                <a:gd name="T103" fmla="*/ 2 h 4"/>
                <a:gd name="T104" fmla="*/ 3 w 20"/>
                <a:gd name="T105" fmla="*/ 2 h 4"/>
                <a:gd name="T106" fmla="*/ 4 w 20"/>
                <a:gd name="T107" fmla="*/ 2 h 4"/>
                <a:gd name="T108" fmla="*/ 5 w 20"/>
                <a:gd name="T109" fmla="*/ 2 h 4"/>
                <a:gd name="T110" fmla="*/ 6 w 20"/>
                <a:gd name="T111" fmla="*/ 2 h 4"/>
                <a:gd name="T112" fmla="*/ 7 w 20"/>
                <a:gd name="T113" fmla="*/ 2 h 4"/>
                <a:gd name="T114" fmla="*/ 8 w 20"/>
                <a:gd name="T115" fmla="*/ 2 h 4"/>
                <a:gd name="T116" fmla="*/ 9 w 20"/>
                <a:gd name="T1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">
                  <a:moveTo>
                    <a:pt x="9" y="2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7" name="Freeform 691"/>
            <p:cNvSpPr>
              <a:spLocks/>
            </p:cNvSpPr>
            <p:nvPr/>
          </p:nvSpPr>
          <p:spPr bwMode="auto">
            <a:xfrm>
              <a:off x="878" y="3800"/>
              <a:ext cx="17" cy="10"/>
            </a:xfrm>
            <a:custGeom>
              <a:avLst/>
              <a:gdLst>
                <a:gd name="T0" fmla="*/ 7 w 17"/>
                <a:gd name="T1" fmla="*/ 6 h 10"/>
                <a:gd name="T2" fmla="*/ 7 w 17"/>
                <a:gd name="T3" fmla="*/ 6 h 10"/>
                <a:gd name="T4" fmla="*/ 8 w 17"/>
                <a:gd name="T5" fmla="*/ 7 h 10"/>
                <a:gd name="T6" fmla="*/ 9 w 17"/>
                <a:gd name="T7" fmla="*/ 7 h 10"/>
                <a:gd name="T8" fmla="*/ 9 w 17"/>
                <a:gd name="T9" fmla="*/ 7 h 10"/>
                <a:gd name="T10" fmla="*/ 10 w 17"/>
                <a:gd name="T11" fmla="*/ 8 h 10"/>
                <a:gd name="T12" fmla="*/ 11 w 17"/>
                <a:gd name="T13" fmla="*/ 8 h 10"/>
                <a:gd name="T14" fmla="*/ 12 w 17"/>
                <a:gd name="T15" fmla="*/ 8 h 10"/>
                <a:gd name="T16" fmla="*/ 12 w 17"/>
                <a:gd name="T17" fmla="*/ 8 h 10"/>
                <a:gd name="T18" fmla="*/ 13 w 17"/>
                <a:gd name="T19" fmla="*/ 8 h 10"/>
                <a:gd name="T20" fmla="*/ 13 w 17"/>
                <a:gd name="T21" fmla="*/ 8 h 10"/>
                <a:gd name="T22" fmla="*/ 14 w 17"/>
                <a:gd name="T23" fmla="*/ 8 h 10"/>
                <a:gd name="T24" fmla="*/ 14 w 17"/>
                <a:gd name="T25" fmla="*/ 7 h 10"/>
                <a:gd name="T26" fmla="*/ 14 w 17"/>
                <a:gd name="T27" fmla="*/ 7 h 10"/>
                <a:gd name="T28" fmla="*/ 14 w 17"/>
                <a:gd name="T29" fmla="*/ 6 h 10"/>
                <a:gd name="T30" fmla="*/ 14 w 17"/>
                <a:gd name="T31" fmla="*/ 5 h 10"/>
                <a:gd name="T32" fmla="*/ 15 w 17"/>
                <a:gd name="T33" fmla="*/ 6 h 10"/>
                <a:gd name="T34" fmla="*/ 15 w 17"/>
                <a:gd name="T35" fmla="*/ 7 h 10"/>
                <a:gd name="T36" fmla="*/ 15 w 17"/>
                <a:gd name="T37" fmla="*/ 7 h 10"/>
                <a:gd name="T38" fmla="*/ 15 w 17"/>
                <a:gd name="T39" fmla="*/ 8 h 10"/>
                <a:gd name="T40" fmla="*/ 16 w 17"/>
                <a:gd name="T41" fmla="*/ 8 h 10"/>
                <a:gd name="T42" fmla="*/ 15 w 17"/>
                <a:gd name="T43" fmla="*/ 9 h 10"/>
                <a:gd name="T44" fmla="*/ 14 w 17"/>
                <a:gd name="T45" fmla="*/ 9 h 10"/>
                <a:gd name="T46" fmla="*/ 12 w 17"/>
                <a:gd name="T47" fmla="*/ 8 h 10"/>
                <a:gd name="T48" fmla="*/ 12 w 17"/>
                <a:gd name="T49" fmla="*/ 8 h 10"/>
                <a:gd name="T50" fmla="*/ 10 w 17"/>
                <a:gd name="T51" fmla="*/ 8 h 10"/>
                <a:gd name="T52" fmla="*/ 9 w 17"/>
                <a:gd name="T53" fmla="*/ 8 h 10"/>
                <a:gd name="T54" fmla="*/ 7 w 17"/>
                <a:gd name="T55" fmla="*/ 7 h 10"/>
                <a:gd name="T56" fmla="*/ 7 w 17"/>
                <a:gd name="T57" fmla="*/ 7 h 10"/>
                <a:gd name="T58" fmla="*/ 5 w 17"/>
                <a:gd name="T59" fmla="*/ 6 h 10"/>
                <a:gd name="T60" fmla="*/ 4 w 17"/>
                <a:gd name="T61" fmla="*/ 5 h 10"/>
                <a:gd name="T62" fmla="*/ 3 w 17"/>
                <a:gd name="T63" fmla="*/ 4 h 10"/>
                <a:gd name="T64" fmla="*/ 2 w 17"/>
                <a:gd name="T65" fmla="*/ 4 h 10"/>
                <a:gd name="T66" fmla="*/ 1 w 17"/>
                <a:gd name="T67" fmla="*/ 3 h 10"/>
                <a:gd name="T68" fmla="*/ 1 w 17"/>
                <a:gd name="T69" fmla="*/ 2 h 10"/>
                <a:gd name="T70" fmla="*/ 0 w 17"/>
                <a:gd name="T71" fmla="*/ 1 h 10"/>
                <a:gd name="T72" fmla="*/ 0 w 17"/>
                <a:gd name="T73" fmla="*/ 1 h 10"/>
                <a:gd name="T74" fmla="*/ 1 w 17"/>
                <a:gd name="T75" fmla="*/ 0 h 10"/>
                <a:gd name="T76" fmla="*/ 1 w 17"/>
                <a:gd name="T77" fmla="*/ 0 h 10"/>
                <a:gd name="T78" fmla="*/ 2 w 17"/>
                <a:gd name="T79" fmla="*/ 0 h 10"/>
                <a:gd name="T80" fmla="*/ 3 w 17"/>
                <a:gd name="T81" fmla="*/ 0 h 10"/>
                <a:gd name="T82" fmla="*/ 4 w 17"/>
                <a:gd name="T83" fmla="*/ 0 h 10"/>
                <a:gd name="T84" fmla="*/ 4 w 17"/>
                <a:gd name="T85" fmla="*/ 1 h 10"/>
                <a:gd name="T86" fmla="*/ 4 w 17"/>
                <a:gd name="T87" fmla="*/ 1 h 10"/>
                <a:gd name="T88" fmla="*/ 3 w 17"/>
                <a:gd name="T89" fmla="*/ 1 h 10"/>
                <a:gd name="T90" fmla="*/ 2 w 17"/>
                <a:gd name="T91" fmla="*/ 1 h 10"/>
                <a:gd name="T92" fmla="*/ 1 w 17"/>
                <a:gd name="T93" fmla="*/ 1 h 10"/>
                <a:gd name="T94" fmla="*/ 1 w 17"/>
                <a:gd name="T95" fmla="*/ 2 h 10"/>
                <a:gd name="T96" fmla="*/ 1 w 17"/>
                <a:gd name="T97" fmla="*/ 2 h 10"/>
                <a:gd name="T98" fmla="*/ 1 w 17"/>
                <a:gd name="T99" fmla="*/ 3 h 10"/>
                <a:gd name="T100" fmla="*/ 2 w 17"/>
                <a:gd name="T101" fmla="*/ 3 h 10"/>
                <a:gd name="T102" fmla="*/ 2 w 17"/>
                <a:gd name="T103" fmla="*/ 4 h 10"/>
                <a:gd name="T104" fmla="*/ 3 w 17"/>
                <a:gd name="T105" fmla="*/ 4 h 10"/>
                <a:gd name="T106" fmla="*/ 4 w 17"/>
                <a:gd name="T107" fmla="*/ 5 h 10"/>
                <a:gd name="T108" fmla="*/ 4 w 17"/>
                <a:gd name="T109" fmla="*/ 5 h 10"/>
                <a:gd name="T110" fmla="*/ 6 w 17"/>
                <a:gd name="T111" fmla="*/ 5 h 10"/>
                <a:gd name="T112" fmla="*/ 7 w 17"/>
                <a:gd name="T1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10">
                  <a:moveTo>
                    <a:pt x="7" y="6"/>
                  </a:moveTo>
                  <a:lnTo>
                    <a:pt x="7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8" name="Freeform 692"/>
            <p:cNvSpPr>
              <a:spLocks/>
            </p:cNvSpPr>
            <p:nvPr/>
          </p:nvSpPr>
          <p:spPr bwMode="auto">
            <a:xfrm>
              <a:off x="849" y="3809"/>
              <a:ext cx="19" cy="7"/>
            </a:xfrm>
            <a:custGeom>
              <a:avLst/>
              <a:gdLst>
                <a:gd name="T0" fmla="*/ 8 w 19"/>
                <a:gd name="T1" fmla="*/ 5 h 7"/>
                <a:gd name="T2" fmla="*/ 9 w 19"/>
                <a:gd name="T3" fmla="*/ 5 h 7"/>
                <a:gd name="T4" fmla="*/ 10 w 19"/>
                <a:gd name="T5" fmla="*/ 5 h 7"/>
                <a:gd name="T6" fmla="*/ 11 w 19"/>
                <a:gd name="T7" fmla="*/ 5 h 7"/>
                <a:gd name="T8" fmla="*/ 11 w 19"/>
                <a:gd name="T9" fmla="*/ 6 h 7"/>
                <a:gd name="T10" fmla="*/ 12 w 19"/>
                <a:gd name="T11" fmla="*/ 6 h 7"/>
                <a:gd name="T12" fmla="*/ 13 w 19"/>
                <a:gd name="T13" fmla="*/ 6 h 7"/>
                <a:gd name="T14" fmla="*/ 14 w 19"/>
                <a:gd name="T15" fmla="*/ 6 h 7"/>
                <a:gd name="T16" fmla="*/ 14 w 19"/>
                <a:gd name="T17" fmla="*/ 6 h 7"/>
                <a:gd name="T18" fmla="*/ 15 w 19"/>
                <a:gd name="T19" fmla="*/ 6 h 7"/>
                <a:gd name="T20" fmla="*/ 16 w 19"/>
                <a:gd name="T21" fmla="*/ 6 h 7"/>
                <a:gd name="T22" fmla="*/ 16 w 19"/>
                <a:gd name="T23" fmla="*/ 5 h 7"/>
                <a:gd name="T24" fmla="*/ 16 w 19"/>
                <a:gd name="T25" fmla="*/ 5 h 7"/>
                <a:gd name="T26" fmla="*/ 16 w 19"/>
                <a:gd name="T27" fmla="*/ 4 h 7"/>
                <a:gd name="T28" fmla="*/ 16 w 19"/>
                <a:gd name="T29" fmla="*/ 4 h 7"/>
                <a:gd name="T30" fmla="*/ 16 w 19"/>
                <a:gd name="T31" fmla="*/ 4 h 7"/>
                <a:gd name="T32" fmla="*/ 17 w 19"/>
                <a:gd name="T33" fmla="*/ 4 h 7"/>
                <a:gd name="T34" fmla="*/ 17 w 19"/>
                <a:gd name="T35" fmla="*/ 5 h 7"/>
                <a:gd name="T36" fmla="*/ 17 w 19"/>
                <a:gd name="T37" fmla="*/ 5 h 7"/>
                <a:gd name="T38" fmla="*/ 17 w 19"/>
                <a:gd name="T39" fmla="*/ 6 h 7"/>
                <a:gd name="T40" fmla="*/ 18 w 19"/>
                <a:gd name="T41" fmla="*/ 6 h 7"/>
                <a:gd name="T42" fmla="*/ 17 w 19"/>
                <a:gd name="T43" fmla="*/ 6 h 7"/>
                <a:gd name="T44" fmla="*/ 16 w 19"/>
                <a:gd name="T45" fmla="*/ 6 h 7"/>
                <a:gd name="T46" fmla="*/ 14 w 19"/>
                <a:gd name="T47" fmla="*/ 6 h 7"/>
                <a:gd name="T48" fmla="*/ 13 w 19"/>
                <a:gd name="T49" fmla="*/ 6 h 7"/>
                <a:gd name="T50" fmla="*/ 11 w 19"/>
                <a:gd name="T51" fmla="*/ 6 h 7"/>
                <a:gd name="T52" fmla="*/ 10 w 19"/>
                <a:gd name="T53" fmla="*/ 6 h 7"/>
                <a:gd name="T54" fmla="*/ 9 w 19"/>
                <a:gd name="T55" fmla="*/ 6 h 7"/>
                <a:gd name="T56" fmla="*/ 8 w 19"/>
                <a:gd name="T57" fmla="*/ 5 h 7"/>
                <a:gd name="T58" fmla="*/ 6 w 19"/>
                <a:gd name="T59" fmla="*/ 5 h 7"/>
                <a:gd name="T60" fmla="*/ 5 w 19"/>
                <a:gd name="T61" fmla="*/ 4 h 7"/>
                <a:gd name="T62" fmla="*/ 4 w 19"/>
                <a:gd name="T63" fmla="*/ 4 h 7"/>
                <a:gd name="T64" fmla="*/ 2 w 19"/>
                <a:gd name="T65" fmla="*/ 3 h 7"/>
                <a:gd name="T66" fmla="*/ 2 w 19"/>
                <a:gd name="T67" fmla="*/ 3 h 7"/>
                <a:gd name="T68" fmla="*/ 1 w 19"/>
                <a:gd name="T69" fmla="*/ 2 h 7"/>
                <a:gd name="T70" fmla="*/ 0 w 19"/>
                <a:gd name="T71" fmla="*/ 1 h 7"/>
                <a:gd name="T72" fmla="*/ 0 w 19"/>
                <a:gd name="T73" fmla="*/ 1 h 7"/>
                <a:gd name="T74" fmla="*/ 1 w 19"/>
                <a:gd name="T75" fmla="*/ 1 h 7"/>
                <a:gd name="T76" fmla="*/ 1 w 19"/>
                <a:gd name="T77" fmla="*/ 0 h 7"/>
                <a:gd name="T78" fmla="*/ 2 w 19"/>
                <a:gd name="T79" fmla="*/ 0 h 7"/>
                <a:gd name="T80" fmla="*/ 2 w 19"/>
                <a:gd name="T81" fmla="*/ 0 h 7"/>
                <a:gd name="T82" fmla="*/ 3 w 19"/>
                <a:gd name="T83" fmla="*/ 0 h 7"/>
                <a:gd name="T84" fmla="*/ 4 w 19"/>
                <a:gd name="T85" fmla="*/ 0 h 7"/>
                <a:gd name="T86" fmla="*/ 5 w 19"/>
                <a:gd name="T87" fmla="*/ 0 h 7"/>
                <a:gd name="T88" fmla="*/ 4 w 19"/>
                <a:gd name="T89" fmla="*/ 0 h 7"/>
                <a:gd name="T90" fmla="*/ 3 w 19"/>
                <a:gd name="T91" fmla="*/ 0 h 7"/>
                <a:gd name="T92" fmla="*/ 2 w 19"/>
                <a:gd name="T93" fmla="*/ 1 h 7"/>
                <a:gd name="T94" fmla="*/ 2 w 19"/>
                <a:gd name="T95" fmla="*/ 1 h 7"/>
                <a:gd name="T96" fmla="*/ 2 w 19"/>
                <a:gd name="T97" fmla="*/ 2 h 7"/>
                <a:gd name="T98" fmla="*/ 2 w 19"/>
                <a:gd name="T99" fmla="*/ 2 h 7"/>
                <a:gd name="T100" fmla="*/ 3 w 19"/>
                <a:gd name="T101" fmla="*/ 3 h 7"/>
                <a:gd name="T102" fmla="*/ 4 w 19"/>
                <a:gd name="T103" fmla="*/ 3 h 7"/>
                <a:gd name="T104" fmla="*/ 5 w 19"/>
                <a:gd name="T105" fmla="*/ 4 h 7"/>
                <a:gd name="T106" fmla="*/ 6 w 19"/>
                <a:gd name="T107" fmla="*/ 4 h 7"/>
                <a:gd name="T108" fmla="*/ 7 w 19"/>
                <a:gd name="T109" fmla="*/ 4 h 7"/>
                <a:gd name="T110" fmla="*/ 8 w 19"/>
                <a:gd name="T1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7">
                  <a:moveTo>
                    <a:pt x="8" y="5"/>
                  </a:move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9" name="Freeform 693"/>
            <p:cNvSpPr>
              <a:spLocks/>
            </p:cNvSpPr>
            <p:nvPr/>
          </p:nvSpPr>
          <p:spPr bwMode="auto">
            <a:xfrm>
              <a:off x="835" y="3811"/>
              <a:ext cx="8" cy="17"/>
            </a:xfrm>
            <a:custGeom>
              <a:avLst/>
              <a:gdLst>
                <a:gd name="T0" fmla="*/ 2 w 8"/>
                <a:gd name="T1" fmla="*/ 9 h 17"/>
                <a:gd name="T2" fmla="*/ 2 w 8"/>
                <a:gd name="T3" fmla="*/ 9 h 17"/>
                <a:gd name="T4" fmla="*/ 3 w 8"/>
                <a:gd name="T5" fmla="*/ 10 h 17"/>
                <a:gd name="T6" fmla="*/ 3 w 8"/>
                <a:gd name="T7" fmla="*/ 11 h 17"/>
                <a:gd name="T8" fmla="*/ 4 w 8"/>
                <a:gd name="T9" fmla="*/ 12 h 17"/>
                <a:gd name="T10" fmla="*/ 4 w 8"/>
                <a:gd name="T11" fmla="*/ 13 h 17"/>
                <a:gd name="T12" fmla="*/ 5 w 8"/>
                <a:gd name="T13" fmla="*/ 14 h 17"/>
                <a:gd name="T14" fmla="*/ 5 w 8"/>
                <a:gd name="T15" fmla="*/ 15 h 17"/>
                <a:gd name="T16" fmla="*/ 6 w 8"/>
                <a:gd name="T17" fmla="*/ 15 h 17"/>
                <a:gd name="T18" fmla="*/ 6 w 8"/>
                <a:gd name="T19" fmla="*/ 14 h 17"/>
                <a:gd name="T20" fmla="*/ 7 w 8"/>
                <a:gd name="T21" fmla="*/ 13 h 17"/>
                <a:gd name="T22" fmla="*/ 7 w 8"/>
                <a:gd name="T23" fmla="*/ 12 h 17"/>
                <a:gd name="T24" fmla="*/ 7 w 8"/>
                <a:gd name="T25" fmla="*/ 13 h 17"/>
                <a:gd name="T26" fmla="*/ 7 w 8"/>
                <a:gd name="T27" fmla="*/ 14 h 17"/>
                <a:gd name="T28" fmla="*/ 7 w 8"/>
                <a:gd name="T29" fmla="*/ 15 h 17"/>
                <a:gd name="T30" fmla="*/ 7 w 8"/>
                <a:gd name="T31" fmla="*/ 15 h 17"/>
                <a:gd name="T32" fmla="*/ 6 w 8"/>
                <a:gd name="T33" fmla="*/ 15 h 17"/>
                <a:gd name="T34" fmla="*/ 6 w 8"/>
                <a:gd name="T35" fmla="*/ 16 h 17"/>
                <a:gd name="T36" fmla="*/ 6 w 8"/>
                <a:gd name="T37" fmla="*/ 15 h 17"/>
                <a:gd name="T38" fmla="*/ 5 w 8"/>
                <a:gd name="T39" fmla="*/ 15 h 17"/>
                <a:gd name="T40" fmla="*/ 4 w 8"/>
                <a:gd name="T41" fmla="*/ 15 h 17"/>
                <a:gd name="T42" fmla="*/ 4 w 8"/>
                <a:gd name="T43" fmla="*/ 14 h 17"/>
                <a:gd name="T44" fmla="*/ 3 w 8"/>
                <a:gd name="T45" fmla="*/ 12 h 17"/>
                <a:gd name="T46" fmla="*/ 3 w 8"/>
                <a:gd name="T47" fmla="*/ 12 h 17"/>
                <a:gd name="T48" fmla="*/ 2 w 8"/>
                <a:gd name="T49" fmla="*/ 10 h 17"/>
                <a:gd name="T50" fmla="*/ 1 w 8"/>
                <a:gd name="T51" fmla="*/ 9 h 17"/>
                <a:gd name="T52" fmla="*/ 1 w 8"/>
                <a:gd name="T53" fmla="*/ 8 h 17"/>
                <a:gd name="T54" fmla="*/ 1 w 8"/>
                <a:gd name="T55" fmla="*/ 7 h 17"/>
                <a:gd name="T56" fmla="*/ 0 w 8"/>
                <a:gd name="T57" fmla="*/ 5 h 17"/>
                <a:gd name="T58" fmla="*/ 0 w 8"/>
                <a:gd name="T59" fmla="*/ 4 h 17"/>
                <a:gd name="T60" fmla="*/ 0 w 8"/>
                <a:gd name="T61" fmla="*/ 3 h 17"/>
                <a:gd name="T62" fmla="*/ 0 w 8"/>
                <a:gd name="T63" fmla="*/ 1 h 17"/>
                <a:gd name="T64" fmla="*/ 0 w 8"/>
                <a:gd name="T65" fmla="*/ 1 h 17"/>
                <a:gd name="T66" fmla="*/ 0 w 8"/>
                <a:gd name="T67" fmla="*/ 0 h 17"/>
                <a:gd name="T68" fmla="*/ 1 w 8"/>
                <a:gd name="T69" fmla="*/ 0 h 17"/>
                <a:gd name="T70" fmla="*/ 1 w 8"/>
                <a:gd name="T71" fmla="*/ 0 h 17"/>
                <a:gd name="T72" fmla="*/ 2 w 8"/>
                <a:gd name="T73" fmla="*/ 0 h 17"/>
                <a:gd name="T74" fmla="*/ 2 w 8"/>
                <a:gd name="T75" fmla="*/ 1 h 17"/>
                <a:gd name="T76" fmla="*/ 3 w 8"/>
                <a:gd name="T77" fmla="*/ 1 h 17"/>
                <a:gd name="T78" fmla="*/ 3 w 8"/>
                <a:gd name="T79" fmla="*/ 1 h 17"/>
                <a:gd name="T80" fmla="*/ 3 w 8"/>
                <a:gd name="T81" fmla="*/ 1 h 17"/>
                <a:gd name="T82" fmla="*/ 2 w 8"/>
                <a:gd name="T83" fmla="*/ 1 h 17"/>
                <a:gd name="T84" fmla="*/ 2 w 8"/>
                <a:gd name="T85" fmla="*/ 1 h 17"/>
                <a:gd name="T86" fmla="*/ 1 w 8"/>
                <a:gd name="T87" fmla="*/ 1 h 17"/>
                <a:gd name="T88" fmla="*/ 1 w 8"/>
                <a:gd name="T89" fmla="*/ 1 h 17"/>
                <a:gd name="T90" fmla="*/ 1 w 8"/>
                <a:gd name="T91" fmla="*/ 1 h 17"/>
                <a:gd name="T92" fmla="*/ 1 w 8"/>
                <a:gd name="T93" fmla="*/ 2 h 17"/>
                <a:gd name="T94" fmla="*/ 1 w 8"/>
                <a:gd name="T95" fmla="*/ 3 h 17"/>
                <a:gd name="T96" fmla="*/ 1 w 8"/>
                <a:gd name="T97" fmla="*/ 4 h 17"/>
                <a:gd name="T98" fmla="*/ 1 w 8"/>
                <a:gd name="T99" fmla="*/ 4 h 17"/>
                <a:gd name="T100" fmla="*/ 1 w 8"/>
                <a:gd name="T101" fmla="*/ 5 h 17"/>
                <a:gd name="T102" fmla="*/ 1 w 8"/>
                <a:gd name="T103" fmla="*/ 6 h 17"/>
                <a:gd name="T104" fmla="*/ 1 w 8"/>
                <a:gd name="T105" fmla="*/ 7 h 17"/>
                <a:gd name="T106" fmla="*/ 2 w 8"/>
                <a:gd name="T107" fmla="*/ 8 h 17"/>
                <a:gd name="T108" fmla="*/ 2 w 8"/>
                <a:gd name="T10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7">
                  <a:moveTo>
                    <a:pt x="2" y="9"/>
                  </a:moveTo>
                  <a:lnTo>
                    <a:pt x="2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0" name="Freeform 694"/>
            <p:cNvSpPr>
              <a:spLocks/>
            </p:cNvSpPr>
            <p:nvPr/>
          </p:nvSpPr>
          <p:spPr bwMode="auto">
            <a:xfrm>
              <a:off x="790" y="3811"/>
              <a:ext cx="75" cy="27"/>
            </a:xfrm>
            <a:custGeom>
              <a:avLst/>
              <a:gdLst>
                <a:gd name="T0" fmla="*/ 0 w 75"/>
                <a:gd name="T1" fmla="*/ 26 h 27"/>
                <a:gd name="T2" fmla="*/ 4 w 75"/>
                <a:gd name="T3" fmla="*/ 26 h 27"/>
                <a:gd name="T4" fmla="*/ 8 w 75"/>
                <a:gd name="T5" fmla="*/ 25 h 27"/>
                <a:gd name="T6" fmla="*/ 11 w 75"/>
                <a:gd name="T7" fmla="*/ 24 h 27"/>
                <a:gd name="T8" fmla="*/ 13 w 75"/>
                <a:gd name="T9" fmla="*/ 22 h 27"/>
                <a:gd name="T10" fmla="*/ 15 w 75"/>
                <a:gd name="T11" fmla="*/ 20 h 27"/>
                <a:gd name="T12" fmla="*/ 17 w 75"/>
                <a:gd name="T13" fmla="*/ 18 h 27"/>
                <a:gd name="T14" fmla="*/ 18 w 75"/>
                <a:gd name="T15" fmla="*/ 15 h 27"/>
                <a:gd name="T16" fmla="*/ 19 w 75"/>
                <a:gd name="T17" fmla="*/ 13 h 27"/>
                <a:gd name="T18" fmla="*/ 20 w 75"/>
                <a:gd name="T19" fmla="*/ 10 h 27"/>
                <a:gd name="T20" fmla="*/ 22 w 75"/>
                <a:gd name="T21" fmla="*/ 8 h 27"/>
                <a:gd name="T22" fmla="*/ 23 w 75"/>
                <a:gd name="T23" fmla="*/ 6 h 27"/>
                <a:gd name="T24" fmla="*/ 24 w 75"/>
                <a:gd name="T25" fmla="*/ 4 h 27"/>
                <a:gd name="T26" fmla="*/ 26 w 75"/>
                <a:gd name="T27" fmla="*/ 2 h 27"/>
                <a:gd name="T28" fmla="*/ 28 w 75"/>
                <a:gd name="T29" fmla="*/ 1 h 27"/>
                <a:gd name="T30" fmla="*/ 31 w 75"/>
                <a:gd name="T31" fmla="*/ 0 h 27"/>
                <a:gd name="T32" fmla="*/ 34 w 75"/>
                <a:gd name="T33" fmla="*/ 0 h 27"/>
                <a:gd name="T34" fmla="*/ 38 w 75"/>
                <a:gd name="T35" fmla="*/ 0 h 27"/>
                <a:gd name="T36" fmla="*/ 41 w 75"/>
                <a:gd name="T37" fmla="*/ 1 h 27"/>
                <a:gd name="T38" fmla="*/ 43 w 75"/>
                <a:gd name="T39" fmla="*/ 2 h 27"/>
                <a:gd name="T40" fmla="*/ 46 w 75"/>
                <a:gd name="T41" fmla="*/ 4 h 27"/>
                <a:gd name="T42" fmla="*/ 47 w 75"/>
                <a:gd name="T43" fmla="*/ 6 h 27"/>
                <a:gd name="T44" fmla="*/ 49 w 75"/>
                <a:gd name="T45" fmla="*/ 8 h 27"/>
                <a:gd name="T46" fmla="*/ 51 w 75"/>
                <a:gd name="T47" fmla="*/ 10 h 27"/>
                <a:gd name="T48" fmla="*/ 52 w 75"/>
                <a:gd name="T49" fmla="*/ 12 h 27"/>
                <a:gd name="T50" fmla="*/ 54 w 75"/>
                <a:gd name="T51" fmla="*/ 15 h 27"/>
                <a:gd name="T52" fmla="*/ 56 w 75"/>
                <a:gd name="T53" fmla="*/ 17 h 27"/>
                <a:gd name="T54" fmla="*/ 58 w 75"/>
                <a:gd name="T55" fmla="*/ 19 h 27"/>
                <a:gd name="T56" fmla="*/ 60 w 75"/>
                <a:gd name="T57" fmla="*/ 21 h 27"/>
                <a:gd name="T58" fmla="*/ 63 w 75"/>
                <a:gd name="T59" fmla="*/ 23 h 27"/>
                <a:gd name="T60" fmla="*/ 66 w 75"/>
                <a:gd name="T61" fmla="*/ 24 h 27"/>
                <a:gd name="T62" fmla="*/ 69 w 75"/>
                <a:gd name="T63" fmla="*/ 25 h 27"/>
                <a:gd name="T64" fmla="*/ 74 w 75"/>
                <a:gd name="T6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27">
                  <a:moveTo>
                    <a:pt x="0" y="26"/>
                  </a:moveTo>
                  <a:lnTo>
                    <a:pt x="4" y="26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4"/>
                  </a:lnTo>
                  <a:lnTo>
                    <a:pt x="47" y="6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5"/>
                  </a:lnTo>
                  <a:lnTo>
                    <a:pt x="56" y="17"/>
                  </a:lnTo>
                  <a:lnTo>
                    <a:pt x="58" y="19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66" y="24"/>
                  </a:lnTo>
                  <a:lnTo>
                    <a:pt x="69" y="25"/>
                  </a:lnTo>
                  <a:lnTo>
                    <a:pt x="74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1" name="Freeform 695"/>
            <p:cNvSpPr>
              <a:spLocks/>
            </p:cNvSpPr>
            <p:nvPr/>
          </p:nvSpPr>
          <p:spPr bwMode="auto">
            <a:xfrm>
              <a:off x="815" y="3807"/>
              <a:ext cx="12" cy="2"/>
            </a:xfrm>
            <a:custGeom>
              <a:avLst/>
              <a:gdLst>
                <a:gd name="T0" fmla="*/ 6 w 12"/>
                <a:gd name="T1" fmla="*/ 0 h 2"/>
                <a:gd name="T2" fmla="*/ 6 w 12"/>
                <a:gd name="T3" fmla="*/ 0 h 2"/>
                <a:gd name="T4" fmla="*/ 6 w 12"/>
                <a:gd name="T5" fmla="*/ 0 h 2"/>
                <a:gd name="T6" fmla="*/ 7 w 12"/>
                <a:gd name="T7" fmla="*/ 0 h 2"/>
                <a:gd name="T8" fmla="*/ 8 w 12"/>
                <a:gd name="T9" fmla="*/ 0 h 2"/>
                <a:gd name="T10" fmla="*/ 8 w 12"/>
                <a:gd name="T11" fmla="*/ 0 h 2"/>
                <a:gd name="T12" fmla="*/ 9 w 12"/>
                <a:gd name="T13" fmla="*/ 0 h 2"/>
                <a:gd name="T14" fmla="*/ 10 w 12"/>
                <a:gd name="T15" fmla="*/ 0 h 2"/>
                <a:gd name="T16" fmla="*/ 10 w 12"/>
                <a:gd name="T17" fmla="*/ 0 h 2"/>
                <a:gd name="T18" fmla="*/ 10 w 12"/>
                <a:gd name="T19" fmla="*/ 0 h 2"/>
                <a:gd name="T20" fmla="*/ 11 w 12"/>
                <a:gd name="T21" fmla="*/ 0 h 2"/>
                <a:gd name="T22" fmla="*/ 11 w 12"/>
                <a:gd name="T23" fmla="*/ 1 h 2"/>
                <a:gd name="T24" fmla="*/ 10 w 12"/>
                <a:gd name="T25" fmla="*/ 1 h 2"/>
                <a:gd name="T26" fmla="*/ 10 w 12"/>
                <a:gd name="T27" fmla="*/ 1 h 2"/>
                <a:gd name="T28" fmla="*/ 10 w 12"/>
                <a:gd name="T29" fmla="*/ 1 h 2"/>
                <a:gd name="T30" fmla="*/ 9 w 12"/>
                <a:gd name="T31" fmla="*/ 1 h 2"/>
                <a:gd name="T32" fmla="*/ 8 w 12"/>
                <a:gd name="T33" fmla="*/ 1 h 2"/>
                <a:gd name="T34" fmla="*/ 8 w 12"/>
                <a:gd name="T35" fmla="*/ 1 h 2"/>
                <a:gd name="T36" fmla="*/ 7 w 12"/>
                <a:gd name="T37" fmla="*/ 1 h 2"/>
                <a:gd name="T38" fmla="*/ 6 w 12"/>
                <a:gd name="T39" fmla="*/ 1 h 2"/>
                <a:gd name="T40" fmla="*/ 6 w 12"/>
                <a:gd name="T41" fmla="*/ 1 h 2"/>
                <a:gd name="T42" fmla="*/ 5 w 12"/>
                <a:gd name="T43" fmla="*/ 1 h 2"/>
                <a:gd name="T44" fmla="*/ 5 w 12"/>
                <a:gd name="T45" fmla="*/ 1 h 2"/>
                <a:gd name="T46" fmla="*/ 4 w 12"/>
                <a:gd name="T47" fmla="*/ 1 h 2"/>
                <a:gd name="T48" fmla="*/ 3 w 12"/>
                <a:gd name="T49" fmla="*/ 1 h 2"/>
                <a:gd name="T50" fmla="*/ 3 w 12"/>
                <a:gd name="T51" fmla="*/ 1 h 2"/>
                <a:gd name="T52" fmla="*/ 2 w 12"/>
                <a:gd name="T53" fmla="*/ 1 h 2"/>
                <a:gd name="T54" fmla="*/ 1 w 12"/>
                <a:gd name="T55" fmla="*/ 1 h 2"/>
                <a:gd name="T56" fmla="*/ 1 w 12"/>
                <a:gd name="T57" fmla="*/ 1 h 2"/>
                <a:gd name="T58" fmla="*/ 1 w 12"/>
                <a:gd name="T59" fmla="*/ 1 h 2"/>
                <a:gd name="T60" fmla="*/ 0 w 12"/>
                <a:gd name="T61" fmla="*/ 1 h 2"/>
                <a:gd name="T62" fmla="*/ 0 w 12"/>
                <a:gd name="T63" fmla="*/ 0 h 2"/>
                <a:gd name="T64" fmla="*/ 1 w 12"/>
                <a:gd name="T65" fmla="*/ 0 h 2"/>
                <a:gd name="T66" fmla="*/ 1 w 12"/>
                <a:gd name="T67" fmla="*/ 0 h 2"/>
                <a:gd name="T68" fmla="*/ 1 w 12"/>
                <a:gd name="T69" fmla="*/ 0 h 2"/>
                <a:gd name="T70" fmla="*/ 2 w 12"/>
                <a:gd name="T71" fmla="*/ 0 h 2"/>
                <a:gd name="T72" fmla="*/ 3 w 12"/>
                <a:gd name="T73" fmla="*/ 0 h 2"/>
                <a:gd name="T74" fmla="*/ 3 w 12"/>
                <a:gd name="T75" fmla="*/ 0 h 2"/>
                <a:gd name="T76" fmla="*/ 4 w 12"/>
                <a:gd name="T77" fmla="*/ 0 h 2"/>
                <a:gd name="T78" fmla="*/ 5 w 12"/>
                <a:gd name="T79" fmla="*/ 0 h 2"/>
                <a:gd name="T80" fmla="*/ 5 w 12"/>
                <a:gd name="T81" fmla="*/ 0 h 2"/>
                <a:gd name="T82" fmla="*/ 6 w 12"/>
                <a:gd name="T8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2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2" name="Freeform 696"/>
            <p:cNvSpPr>
              <a:spLocks/>
            </p:cNvSpPr>
            <p:nvPr/>
          </p:nvSpPr>
          <p:spPr bwMode="auto">
            <a:xfrm>
              <a:off x="727" y="3842"/>
              <a:ext cx="7" cy="7"/>
            </a:xfrm>
            <a:custGeom>
              <a:avLst/>
              <a:gdLst>
                <a:gd name="T0" fmla="*/ 2 w 7"/>
                <a:gd name="T1" fmla="*/ 1 h 7"/>
                <a:gd name="T2" fmla="*/ 2 w 7"/>
                <a:gd name="T3" fmla="*/ 1 h 7"/>
                <a:gd name="T4" fmla="*/ 2 w 7"/>
                <a:gd name="T5" fmla="*/ 1 h 7"/>
                <a:gd name="T6" fmla="*/ 2 w 7"/>
                <a:gd name="T7" fmla="*/ 1 h 7"/>
                <a:gd name="T8" fmla="*/ 2 w 7"/>
                <a:gd name="T9" fmla="*/ 0 h 7"/>
                <a:gd name="T10" fmla="*/ 3 w 7"/>
                <a:gd name="T11" fmla="*/ 0 h 7"/>
                <a:gd name="T12" fmla="*/ 3 w 7"/>
                <a:gd name="T13" fmla="*/ 0 h 7"/>
                <a:gd name="T14" fmla="*/ 4 w 7"/>
                <a:gd name="T15" fmla="*/ 0 h 7"/>
                <a:gd name="T16" fmla="*/ 4 w 7"/>
                <a:gd name="T17" fmla="*/ 1 h 7"/>
                <a:gd name="T18" fmla="*/ 4 w 7"/>
                <a:gd name="T19" fmla="*/ 1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2 h 7"/>
                <a:gd name="T26" fmla="*/ 6 w 7"/>
                <a:gd name="T27" fmla="*/ 2 h 7"/>
                <a:gd name="T28" fmla="*/ 6 w 7"/>
                <a:gd name="T29" fmla="*/ 3 h 7"/>
                <a:gd name="T30" fmla="*/ 6 w 7"/>
                <a:gd name="T31" fmla="*/ 3 h 7"/>
                <a:gd name="T32" fmla="*/ 6 w 7"/>
                <a:gd name="T33" fmla="*/ 4 h 7"/>
                <a:gd name="T34" fmla="*/ 6 w 7"/>
                <a:gd name="T35" fmla="*/ 4 h 7"/>
                <a:gd name="T36" fmla="*/ 6 w 7"/>
                <a:gd name="T37" fmla="*/ 4 h 7"/>
                <a:gd name="T38" fmla="*/ 6 w 7"/>
                <a:gd name="T39" fmla="*/ 5 h 7"/>
                <a:gd name="T40" fmla="*/ 5 w 7"/>
                <a:gd name="T41" fmla="*/ 5 h 7"/>
                <a:gd name="T42" fmla="*/ 5 w 7"/>
                <a:gd name="T43" fmla="*/ 5 h 7"/>
                <a:gd name="T44" fmla="*/ 5 w 7"/>
                <a:gd name="T45" fmla="*/ 6 h 7"/>
                <a:gd name="T46" fmla="*/ 5 w 7"/>
                <a:gd name="T47" fmla="*/ 6 h 7"/>
                <a:gd name="T48" fmla="*/ 4 w 7"/>
                <a:gd name="T49" fmla="*/ 6 h 7"/>
                <a:gd name="T50" fmla="*/ 4 w 7"/>
                <a:gd name="T51" fmla="*/ 6 h 7"/>
                <a:gd name="T52" fmla="*/ 3 w 7"/>
                <a:gd name="T53" fmla="*/ 6 h 7"/>
                <a:gd name="T54" fmla="*/ 3 w 7"/>
                <a:gd name="T55" fmla="*/ 6 h 7"/>
                <a:gd name="T56" fmla="*/ 2 w 7"/>
                <a:gd name="T57" fmla="*/ 6 h 7"/>
                <a:gd name="T58" fmla="*/ 2 w 7"/>
                <a:gd name="T59" fmla="*/ 6 h 7"/>
                <a:gd name="T60" fmla="*/ 2 w 7"/>
                <a:gd name="T61" fmla="*/ 6 h 7"/>
                <a:gd name="T62" fmla="*/ 1 w 7"/>
                <a:gd name="T63" fmla="*/ 6 h 7"/>
                <a:gd name="T64" fmla="*/ 0 w 7"/>
                <a:gd name="T65" fmla="*/ 5 h 7"/>
                <a:gd name="T66" fmla="*/ 2 w 7"/>
                <a:gd name="T6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3" name="Freeform 697"/>
            <p:cNvSpPr>
              <a:spLocks/>
            </p:cNvSpPr>
            <p:nvPr/>
          </p:nvSpPr>
          <p:spPr bwMode="auto">
            <a:xfrm>
              <a:off x="802" y="3860"/>
              <a:ext cx="5" cy="7"/>
            </a:xfrm>
            <a:custGeom>
              <a:avLst/>
              <a:gdLst>
                <a:gd name="T0" fmla="*/ 0 w 5"/>
                <a:gd name="T1" fmla="*/ 2 h 7"/>
                <a:gd name="T2" fmla="*/ 0 w 5"/>
                <a:gd name="T3" fmla="*/ 1 h 7"/>
                <a:gd name="T4" fmla="*/ 0 w 5"/>
                <a:gd name="T5" fmla="*/ 1 h 7"/>
                <a:gd name="T6" fmla="*/ 0 w 5"/>
                <a:gd name="T7" fmla="*/ 0 h 7"/>
                <a:gd name="T8" fmla="*/ 1 w 5"/>
                <a:gd name="T9" fmla="*/ 0 h 7"/>
                <a:gd name="T10" fmla="*/ 1 w 5"/>
                <a:gd name="T11" fmla="*/ 0 h 7"/>
                <a:gd name="T12" fmla="*/ 2 w 5"/>
                <a:gd name="T13" fmla="*/ 0 h 7"/>
                <a:gd name="T14" fmla="*/ 2 w 5"/>
                <a:gd name="T15" fmla="*/ 0 h 7"/>
                <a:gd name="T16" fmla="*/ 2 w 5"/>
                <a:gd name="T17" fmla="*/ 0 h 7"/>
                <a:gd name="T18" fmla="*/ 3 w 5"/>
                <a:gd name="T19" fmla="*/ 0 h 7"/>
                <a:gd name="T20" fmla="*/ 3 w 5"/>
                <a:gd name="T21" fmla="*/ 1 h 7"/>
                <a:gd name="T22" fmla="*/ 3 w 5"/>
                <a:gd name="T23" fmla="*/ 1 h 7"/>
                <a:gd name="T24" fmla="*/ 4 w 5"/>
                <a:gd name="T25" fmla="*/ 1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4 w 5"/>
                <a:gd name="T33" fmla="*/ 3 h 7"/>
                <a:gd name="T34" fmla="*/ 4 w 5"/>
                <a:gd name="T35" fmla="*/ 3 h 7"/>
                <a:gd name="T36" fmla="*/ 4 w 5"/>
                <a:gd name="T37" fmla="*/ 4 h 7"/>
                <a:gd name="T38" fmla="*/ 4 w 5"/>
                <a:gd name="T39" fmla="*/ 4 h 7"/>
                <a:gd name="T40" fmla="*/ 4 w 5"/>
                <a:gd name="T41" fmla="*/ 4 h 7"/>
                <a:gd name="T42" fmla="*/ 4 w 5"/>
                <a:gd name="T43" fmla="*/ 5 h 7"/>
                <a:gd name="T44" fmla="*/ 3 w 5"/>
                <a:gd name="T45" fmla="*/ 5 h 7"/>
                <a:gd name="T46" fmla="*/ 3 w 5"/>
                <a:gd name="T47" fmla="*/ 5 h 7"/>
                <a:gd name="T48" fmla="*/ 2 w 5"/>
                <a:gd name="T49" fmla="*/ 6 h 7"/>
                <a:gd name="T50" fmla="*/ 2 w 5"/>
                <a:gd name="T51" fmla="*/ 6 h 7"/>
                <a:gd name="T52" fmla="*/ 2 w 5"/>
                <a:gd name="T53" fmla="*/ 6 h 7"/>
                <a:gd name="T54" fmla="*/ 2 w 5"/>
                <a:gd name="T55" fmla="*/ 6 h 7"/>
                <a:gd name="T56" fmla="*/ 1 w 5"/>
                <a:gd name="T57" fmla="*/ 6 h 7"/>
                <a:gd name="T58" fmla="*/ 1 w 5"/>
                <a:gd name="T59" fmla="*/ 6 h 7"/>
                <a:gd name="T60" fmla="*/ 0 w 5"/>
                <a:gd name="T61" fmla="*/ 6 h 7"/>
                <a:gd name="T62" fmla="*/ 0 w 5"/>
                <a:gd name="T6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4" name="Freeform 698"/>
            <p:cNvSpPr>
              <a:spLocks/>
            </p:cNvSpPr>
            <p:nvPr/>
          </p:nvSpPr>
          <p:spPr bwMode="auto">
            <a:xfrm>
              <a:off x="840" y="3858"/>
              <a:ext cx="11" cy="21"/>
            </a:xfrm>
            <a:custGeom>
              <a:avLst/>
              <a:gdLst>
                <a:gd name="T0" fmla="*/ 2 w 11"/>
                <a:gd name="T1" fmla="*/ 16 h 21"/>
                <a:gd name="T2" fmla="*/ 2 w 11"/>
                <a:gd name="T3" fmla="*/ 17 h 21"/>
                <a:gd name="T4" fmla="*/ 2 w 11"/>
                <a:gd name="T5" fmla="*/ 18 h 21"/>
                <a:gd name="T6" fmla="*/ 2 w 11"/>
                <a:gd name="T7" fmla="*/ 18 h 21"/>
                <a:gd name="T8" fmla="*/ 2 w 11"/>
                <a:gd name="T9" fmla="*/ 19 h 21"/>
                <a:gd name="T10" fmla="*/ 3 w 11"/>
                <a:gd name="T11" fmla="*/ 19 h 21"/>
                <a:gd name="T12" fmla="*/ 3 w 11"/>
                <a:gd name="T13" fmla="*/ 19 h 21"/>
                <a:gd name="T14" fmla="*/ 3 w 11"/>
                <a:gd name="T15" fmla="*/ 20 h 21"/>
                <a:gd name="T16" fmla="*/ 4 w 11"/>
                <a:gd name="T17" fmla="*/ 20 h 21"/>
                <a:gd name="T18" fmla="*/ 5 w 11"/>
                <a:gd name="T19" fmla="*/ 19 h 21"/>
                <a:gd name="T20" fmla="*/ 6 w 11"/>
                <a:gd name="T21" fmla="*/ 19 h 21"/>
                <a:gd name="T22" fmla="*/ 6 w 11"/>
                <a:gd name="T23" fmla="*/ 18 h 21"/>
                <a:gd name="T24" fmla="*/ 7 w 11"/>
                <a:gd name="T25" fmla="*/ 18 h 21"/>
                <a:gd name="T26" fmla="*/ 8 w 11"/>
                <a:gd name="T27" fmla="*/ 18 h 21"/>
                <a:gd name="T28" fmla="*/ 8 w 11"/>
                <a:gd name="T29" fmla="*/ 17 h 21"/>
                <a:gd name="T30" fmla="*/ 9 w 11"/>
                <a:gd name="T31" fmla="*/ 17 h 21"/>
                <a:gd name="T32" fmla="*/ 9 w 11"/>
                <a:gd name="T33" fmla="*/ 16 h 21"/>
                <a:gd name="T34" fmla="*/ 9 w 11"/>
                <a:gd name="T35" fmla="*/ 15 h 21"/>
                <a:gd name="T36" fmla="*/ 9 w 11"/>
                <a:gd name="T37" fmla="*/ 15 h 21"/>
                <a:gd name="T38" fmla="*/ 9 w 11"/>
                <a:gd name="T39" fmla="*/ 13 h 21"/>
                <a:gd name="T40" fmla="*/ 9 w 11"/>
                <a:gd name="T41" fmla="*/ 12 h 21"/>
                <a:gd name="T42" fmla="*/ 10 w 11"/>
                <a:gd name="T43" fmla="*/ 12 h 21"/>
                <a:gd name="T44" fmla="*/ 10 w 11"/>
                <a:gd name="T45" fmla="*/ 11 h 21"/>
                <a:gd name="T46" fmla="*/ 10 w 11"/>
                <a:gd name="T47" fmla="*/ 9 h 21"/>
                <a:gd name="T48" fmla="*/ 9 w 11"/>
                <a:gd name="T49" fmla="*/ 8 h 21"/>
                <a:gd name="T50" fmla="*/ 9 w 11"/>
                <a:gd name="T51" fmla="*/ 8 h 21"/>
                <a:gd name="T52" fmla="*/ 9 w 11"/>
                <a:gd name="T53" fmla="*/ 7 h 21"/>
                <a:gd name="T54" fmla="*/ 9 w 11"/>
                <a:gd name="T55" fmla="*/ 6 h 21"/>
                <a:gd name="T56" fmla="*/ 9 w 11"/>
                <a:gd name="T57" fmla="*/ 5 h 21"/>
                <a:gd name="T58" fmla="*/ 9 w 11"/>
                <a:gd name="T59" fmla="*/ 4 h 21"/>
                <a:gd name="T60" fmla="*/ 8 w 11"/>
                <a:gd name="T61" fmla="*/ 4 h 21"/>
                <a:gd name="T62" fmla="*/ 8 w 11"/>
                <a:gd name="T63" fmla="*/ 3 h 21"/>
                <a:gd name="T64" fmla="*/ 8 w 11"/>
                <a:gd name="T65" fmla="*/ 2 h 21"/>
                <a:gd name="T66" fmla="*/ 7 w 11"/>
                <a:gd name="T67" fmla="*/ 2 h 21"/>
                <a:gd name="T68" fmla="*/ 6 w 11"/>
                <a:gd name="T69" fmla="*/ 1 h 21"/>
                <a:gd name="T70" fmla="*/ 6 w 11"/>
                <a:gd name="T71" fmla="*/ 1 h 21"/>
                <a:gd name="T72" fmla="*/ 5 w 11"/>
                <a:gd name="T73" fmla="*/ 1 h 21"/>
                <a:gd name="T74" fmla="*/ 4 w 11"/>
                <a:gd name="T75" fmla="*/ 0 h 21"/>
                <a:gd name="T76" fmla="*/ 4 w 11"/>
                <a:gd name="T77" fmla="*/ 0 h 21"/>
                <a:gd name="T78" fmla="*/ 3 w 11"/>
                <a:gd name="T79" fmla="*/ 0 h 21"/>
                <a:gd name="T80" fmla="*/ 3 w 11"/>
                <a:gd name="T81" fmla="*/ 0 h 21"/>
                <a:gd name="T82" fmla="*/ 2 w 11"/>
                <a:gd name="T83" fmla="*/ 0 h 21"/>
                <a:gd name="T84" fmla="*/ 1 w 11"/>
                <a:gd name="T85" fmla="*/ 0 h 21"/>
                <a:gd name="T86" fmla="*/ 1 w 11"/>
                <a:gd name="T87" fmla="*/ 1 h 21"/>
                <a:gd name="T88" fmla="*/ 1 w 11"/>
                <a:gd name="T89" fmla="*/ 1 h 21"/>
                <a:gd name="T90" fmla="*/ 1 w 11"/>
                <a:gd name="T91" fmla="*/ 2 h 21"/>
                <a:gd name="T92" fmla="*/ 0 w 11"/>
                <a:gd name="T93" fmla="*/ 2 h 21"/>
                <a:gd name="T94" fmla="*/ 0 w 11"/>
                <a:gd name="T95" fmla="*/ 2 h 21"/>
                <a:gd name="T96" fmla="*/ 0 w 11"/>
                <a:gd name="T97" fmla="*/ 3 h 21"/>
                <a:gd name="T98" fmla="*/ 0 w 11"/>
                <a:gd name="T99" fmla="*/ 5 h 21"/>
                <a:gd name="T100" fmla="*/ 2 w 11"/>
                <a:gd name="T10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21">
                  <a:moveTo>
                    <a:pt x="2" y="16"/>
                  </a:move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5" name="Freeform 699"/>
            <p:cNvSpPr>
              <a:spLocks/>
            </p:cNvSpPr>
            <p:nvPr/>
          </p:nvSpPr>
          <p:spPr bwMode="auto">
            <a:xfrm>
              <a:off x="744" y="3718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6" name="Line 700"/>
            <p:cNvSpPr>
              <a:spLocks noChangeShapeType="1"/>
            </p:cNvSpPr>
            <p:nvPr/>
          </p:nvSpPr>
          <p:spPr bwMode="auto">
            <a:xfrm>
              <a:off x="757" y="3721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57" name="Line 701"/>
            <p:cNvSpPr>
              <a:spLocks noChangeShapeType="1"/>
            </p:cNvSpPr>
            <p:nvPr/>
          </p:nvSpPr>
          <p:spPr bwMode="auto">
            <a:xfrm>
              <a:off x="761" y="3721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58" name="Freeform 702"/>
            <p:cNvSpPr>
              <a:spLocks/>
            </p:cNvSpPr>
            <p:nvPr/>
          </p:nvSpPr>
          <p:spPr bwMode="auto">
            <a:xfrm>
              <a:off x="884" y="3716"/>
              <a:ext cx="9" cy="3"/>
            </a:xfrm>
            <a:custGeom>
              <a:avLst/>
              <a:gdLst>
                <a:gd name="T0" fmla="*/ 7 w 9"/>
                <a:gd name="T1" fmla="*/ 0 h 3"/>
                <a:gd name="T2" fmla="*/ 6 w 9"/>
                <a:gd name="T3" fmla="*/ 1 h 3"/>
                <a:gd name="T4" fmla="*/ 6 w 9"/>
                <a:gd name="T5" fmla="*/ 0 h 3"/>
                <a:gd name="T6" fmla="*/ 4 w 9"/>
                <a:gd name="T7" fmla="*/ 1 h 3"/>
                <a:gd name="T8" fmla="*/ 5 w 9"/>
                <a:gd name="T9" fmla="*/ 0 h 3"/>
                <a:gd name="T10" fmla="*/ 3 w 9"/>
                <a:gd name="T11" fmla="*/ 1 h 3"/>
                <a:gd name="T12" fmla="*/ 3 w 9"/>
                <a:gd name="T13" fmla="*/ 0 h 3"/>
                <a:gd name="T14" fmla="*/ 2 w 9"/>
                <a:gd name="T15" fmla="*/ 1 h 3"/>
                <a:gd name="T16" fmla="*/ 1 w 9"/>
                <a:gd name="T17" fmla="*/ 0 h 3"/>
                <a:gd name="T18" fmla="*/ 0 w 9"/>
                <a:gd name="T19" fmla="*/ 1 h 3"/>
                <a:gd name="T20" fmla="*/ 2 w 9"/>
                <a:gd name="T21" fmla="*/ 2 h 3"/>
                <a:gd name="T22" fmla="*/ 1 w 9"/>
                <a:gd name="T23" fmla="*/ 2 h 3"/>
                <a:gd name="T24" fmla="*/ 4 w 9"/>
                <a:gd name="T25" fmla="*/ 2 h 3"/>
                <a:gd name="T26" fmla="*/ 2 w 9"/>
                <a:gd name="T27" fmla="*/ 2 h 3"/>
                <a:gd name="T28" fmla="*/ 5 w 9"/>
                <a:gd name="T29" fmla="*/ 2 h 3"/>
                <a:gd name="T30" fmla="*/ 4 w 9"/>
                <a:gd name="T31" fmla="*/ 1 h 3"/>
                <a:gd name="T32" fmla="*/ 6 w 9"/>
                <a:gd name="T33" fmla="*/ 2 h 3"/>
                <a:gd name="T34" fmla="*/ 5 w 9"/>
                <a:gd name="T35" fmla="*/ 2 h 3"/>
                <a:gd name="T36" fmla="*/ 7 w 9"/>
                <a:gd name="T37" fmla="*/ 2 h 3"/>
                <a:gd name="T38" fmla="*/ 6 w 9"/>
                <a:gd name="T39" fmla="*/ 2 h 3"/>
                <a:gd name="T40" fmla="*/ 8 w 9"/>
                <a:gd name="T41" fmla="*/ 2 h 3"/>
                <a:gd name="T42" fmla="*/ 7 w 9"/>
                <a:gd name="T43" fmla="*/ 1 h 3"/>
                <a:gd name="T44" fmla="*/ 7 w 9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9" name="Freeform 703"/>
            <p:cNvSpPr>
              <a:spLocks/>
            </p:cNvSpPr>
            <p:nvPr/>
          </p:nvSpPr>
          <p:spPr bwMode="auto">
            <a:xfrm>
              <a:off x="741" y="3720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0" name="Line 704"/>
            <p:cNvSpPr>
              <a:spLocks noChangeShapeType="1"/>
            </p:cNvSpPr>
            <p:nvPr/>
          </p:nvSpPr>
          <p:spPr bwMode="auto">
            <a:xfrm>
              <a:off x="754" y="3723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1" name="Line 705"/>
            <p:cNvSpPr>
              <a:spLocks noChangeShapeType="1"/>
            </p:cNvSpPr>
            <p:nvPr/>
          </p:nvSpPr>
          <p:spPr bwMode="auto">
            <a:xfrm>
              <a:off x="758" y="3723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2" name="Freeform 706"/>
            <p:cNvSpPr>
              <a:spLocks/>
            </p:cNvSpPr>
            <p:nvPr/>
          </p:nvSpPr>
          <p:spPr bwMode="auto">
            <a:xfrm>
              <a:off x="882" y="3718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1 h 3"/>
                <a:gd name="T24" fmla="*/ 3 w 8"/>
                <a:gd name="T25" fmla="*/ 2 h 3"/>
                <a:gd name="T26" fmla="*/ 2 w 8"/>
                <a:gd name="T27" fmla="*/ 1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1 h 3"/>
                <a:gd name="T36" fmla="*/ 6 w 8"/>
                <a:gd name="T37" fmla="*/ 2 h 3"/>
                <a:gd name="T38" fmla="*/ 5 w 8"/>
                <a:gd name="T39" fmla="*/ 1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3" name="Freeform 707"/>
            <p:cNvSpPr>
              <a:spLocks/>
            </p:cNvSpPr>
            <p:nvPr/>
          </p:nvSpPr>
          <p:spPr bwMode="auto">
            <a:xfrm>
              <a:off x="743" y="3723"/>
              <a:ext cx="8" cy="1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4" name="Line 708"/>
            <p:cNvSpPr>
              <a:spLocks noChangeShapeType="1"/>
            </p:cNvSpPr>
            <p:nvPr/>
          </p:nvSpPr>
          <p:spPr bwMode="auto">
            <a:xfrm>
              <a:off x="756" y="3725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5" name="Line 709"/>
            <p:cNvSpPr>
              <a:spLocks noChangeShapeType="1"/>
            </p:cNvSpPr>
            <p:nvPr/>
          </p:nvSpPr>
          <p:spPr bwMode="auto">
            <a:xfrm>
              <a:off x="760" y="3725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6" name="Freeform 710"/>
            <p:cNvSpPr>
              <a:spLocks/>
            </p:cNvSpPr>
            <p:nvPr/>
          </p:nvSpPr>
          <p:spPr bwMode="auto">
            <a:xfrm>
              <a:off x="884" y="3721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1 h 3"/>
                <a:gd name="T24" fmla="*/ 3 w 8"/>
                <a:gd name="T25" fmla="*/ 2 h 3"/>
                <a:gd name="T26" fmla="*/ 2 w 8"/>
                <a:gd name="T27" fmla="*/ 1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1 h 3"/>
                <a:gd name="T36" fmla="*/ 6 w 8"/>
                <a:gd name="T37" fmla="*/ 2 h 3"/>
                <a:gd name="T38" fmla="*/ 5 w 8"/>
                <a:gd name="T39" fmla="*/ 1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7" name="Freeform 711"/>
            <p:cNvSpPr>
              <a:spLocks/>
            </p:cNvSpPr>
            <p:nvPr/>
          </p:nvSpPr>
          <p:spPr bwMode="auto">
            <a:xfrm>
              <a:off x="745" y="3724"/>
              <a:ext cx="8" cy="2"/>
            </a:xfrm>
            <a:custGeom>
              <a:avLst/>
              <a:gdLst>
                <a:gd name="T0" fmla="*/ 7 w 8"/>
                <a:gd name="T1" fmla="*/ 1 h 2"/>
                <a:gd name="T2" fmla="*/ 0 w 8"/>
                <a:gd name="T3" fmla="*/ 1 h 2"/>
                <a:gd name="T4" fmla="*/ 7 w 8"/>
                <a:gd name="T5" fmla="*/ 0 h 2"/>
                <a:gd name="T6" fmla="*/ 7 w 8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8" name="Line 712"/>
            <p:cNvSpPr>
              <a:spLocks noChangeShapeType="1"/>
            </p:cNvSpPr>
            <p:nvPr/>
          </p:nvSpPr>
          <p:spPr bwMode="auto">
            <a:xfrm>
              <a:off x="758" y="3727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69" name="Line 713"/>
            <p:cNvSpPr>
              <a:spLocks noChangeShapeType="1"/>
            </p:cNvSpPr>
            <p:nvPr/>
          </p:nvSpPr>
          <p:spPr bwMode="auto">
            <a:xfrm>
              <a:off x="762" y="3727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0" name="Freeform 714"/>
            <p:cNvSpPr>
              <a:spLocks/>
            </p:cNvSpPr>
            <p:nvPr/>
          </p:nvSpPr>
          <p:spPr bwMode="auto">
            <a:xfrm>
              <a:off x="885" y="3723"/>
              <a:ext cx="10" cy="3"/>
            </a:xfrm>
            <a:custGeom>
              <a:avLst/>
              <a:gdLst>
                <a:gd name="T0" fmla="*/ 8 w 10"/>
                <a:gd name="T1" fmla="*/ 0 h 3"/>
                <a:gd name="T2" fmla="*/ 5 w 10"/>
                <a:gd name="T3" fmla="*/ 1 h 3"/>
                <a:gd name="T4" fmla="*/ 7 w 10"/>
                <a:gd name="T5" fmla="*/ 0 h 3"/>
                <a:gd name="T6" fmla="*/ 5 w 10"/>
                <a:gd name="T7" fmla="*/ 1 h 3"/>
                <a:gd name="T8" fmla="*/ 5 w 10"/>
                <a:gd name="T9" fmla="*/ 0 h 3"/>
                <a:gd name="T10" fmla="*/ 3 w 10"/>
                <a:gd name="T11" fmla="*/ 1 h 3"/>
                <a:gd name="T12" fmla="*/ 4 w 10"/>
                <a:gd name="T13" fmla="*/ 0 h 3"/>
                <a:gd name="T14" fmla="*/ 2 w 10"/>
                <a:gd name="T15" fmla="*/ 1 h 3"/>
                <a:gd name="T16" fmla="*/ 2 w 10"/>
                <a:gd name="T17" fmla="*/ 0 h 3"/>
                <a:gd name="T18" fmla="*/ 0 w 10"/>
                <a:gd name="T19" fmla="*/ 1 h 3"/>
                <a:gd name="T20" fmla="*/ 2 w 10"/>
                <a:gd name="T21" fmla="*/ 2 h 3"/>
                <a:gd name="T22" fmla="*/ 1 w 10"/>
                <a:gd name="T23" fmla="*/ 1 h 3"/>
                <a:gd name="T24" fmla="*/ 4 w 10"/>
                <a:gd name="T25" fmla="*/ 2 h 3"/>
                <a:gd name="T26" fmla="*/ 2 w 10"/>
                <a:gd name="T27" fmla="*/ 1 h 3"/>
                <a:gd name="T28" fmla="*/ 5 w 10"/>
                <a:gd name="T29" fmla="*/ 2 h 3"/>
                <a:gd name="T30" fmla="*/ 4 w 10"/>
                <a:gd name="T31" fmla="*/ 1 h 3"/>
                <a:gd name="T32" fmla="*/ 6 w 10"/>
                <a:gd name="T33" fmla="*/ 2 h 3"/>
                <a:gd name="T34" fmla="*/ 5 w 10"/>
                <a:gd name="T35" fmla="*/ 1 h 3"/>
                <a:gd name="T36" fmla="*/ 7 w 10"/>
                <a:gd name="T37" fmla="*/ 2 h 3"/>
                <a:gd name="T38" fmla="*/ 6 w 10"/>
                <a:gd name="T39" fmla="*/ 1 h 3"/>
                <a:gd name="T40" fmla="*/ 9 w 10"/>
                <a:gd name="T41" fmla="*/ 2 h 3"/>
                <a:gd name="T42" fmla="*/ 7 w 10"/>
                <a:gd name="T43" fmla="*/ 1 h 3"/>
                <a:gd name="T44" fmla="*/ 8 w 10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9" y="2"/>
                  </a:lnTo>
                  <a:lnTo>
                    <a:pt x="7" y="1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1" name="Freeform 715"/>
            <p:cNvSpPr>
              <a:spLocks/>
            </p:cNvSpPr>
            <p:nvPr/>
          </p:nvSpPr>
          <p:spPr bwMode="auto">
            <a:xfrm>
              <a:off x="743" y="3727"/>
              <a:ext cx="7" cy="1"/>
            </a:xfrm>
            <a:custGeom>
              <a:avLst/>
              <a:gdLst>
                <a:gd name="T0" fmla="*/ 6 w 7"/>
                <a:gd name="T1" fmla="*/ 0 h 1"/>
                <a:gd name="T2" fmla="*/ 0 w 7"/>
                <a:gd name="T3" fmla="*/ 0 h 1"/>
                <a:gd name="T4" fmla="*/ 6 w 7"/>
                <a:gd name="T5" fmla="*/ 0 h 1"/>
                <a:gd name="T6" fmla="*/ 6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2" name="Line 716"/>
            <p:cNvSpPr>
              <a:spLocks noChangeShapeType="1"/>
            </p:cNvSpPr>
            <p:nvPr/>
          </p:nvSpPr>
          <p:spPr bwMode="auto">
            <a:xfrm>
              <a:off x="755" y="3730"/>
              <a:ext cx="1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" name="Line 717"/>
            <p:cNvSpPr>
              <a:spLocks noChangeShapeType="1"/>
            </p:cNvSpPr>
            <p:nvPr/>
          </p:nvSpPr>
          <p:spPr bwMode="auto">
            <a:xfrm>
              <a:off x="759" y="3730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" name="Freeform 718"/>
            <p:cNvSpPr>
              <a:spLocks/>
            </p:cNvSpPr>
            <p:nvPr/>
          </p:nvSpPr>
          <p:spPr bwMode="auto">
            <a:xfrm>
              <a:off x="883" y="3725"/>
              <a:ext cx="8" cy="3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1 h 3"/>
                <a:gd name="T4" fmla="*/ 5 w 8"/>
                <a:gd name="T5" fmla="*/ 0 h 3"/>
                <a:gd name="T6" fmla="*/ 3 w 8"/>
                <a:gd name="T7" fmla="*/ 1 h 3"/>
                <a:gd name="T8" fmla="*/ 4 w 8"/>
                <a:gd name="T9" fmla="*/ 0 h 3"/>
                <a:gd name="T10" fmla="*/ 2 w 8"/>
                <a:gd name="T11" fmla="*/ 1 h 3"/>
                <a:gd name="T12" fmla="*/ 2 w 8"/>
                <a:gd name="T13" fmla="*/ 0 h 3"/>
                <a:gd name="T14" fmla="*/ 1 w 8"/>
                <a:gd name="T15" fmla="*/ 1 h 3"/>
                <a:gd name="T16" fmla="*/ 1 w 8"/>
                <a:gd name="T17" fmla="*/ 0 h 3"/>
                <a:gd name="T18" fmla="*/ 0 w 8"/>
                <a:gd name="T19" fmla="*/ 1 h 3"/>
                <a:gd name="T20" fmla="*/ 2 w 8"/>
                <a:gd name="T21" fmla="*/ 2 h 3"/>
                <a:gd name="T22" fmla="*/ 1 w 8"/>
                <a:gd name="T23" fmla="*/ 2 h 3"/>
                <a:gd name="T24" fmla="*/ 3 w 8"/>
                <a:gd name="T25" fmla="*/ 2 h 3"/>
                <a:gd name="T26" fmla="*/ 2 w 8"/>
                <a:gd name="T27" fmla="*/ 2 h 3"/>
                <a:gd name="T28" fmla="*/ 4 w 8"/>
                <a:gd name="T29" fmla="*/ 2 h 3"/>
                <a:gd name="T30" fmla="*/ 3 w 8"/>
                <a:gd name="T31" fmla="*/ 1 h 3"/>
                <a:gd name="T32" fmla="*/ 5 w 8"/>
                <a:gd name="T33" fmla="*/ 2 h 3"/>
                <a:gd name="T34" fmla="*/ 4 w 8"/>
                <a:gd name="T35" fmla="*/ 2 h 3"/>
                <a:gd name="T36" fmla="*/ 6 w 8"/>
                <a:gd name="T37" fmla="*/ 2 h 3"/>
                <a:gd name="T38" fmla="*/ 5 w 8"/>
                <a:gd name="T39" fmla="*/ 2 h 3"/>
                <a:gd name="T40" fmla="*/ 7 w 8"/>
                <a:gd name="T41" fmla="*/ 2 h 3"/>
                <a:gd name="T42" fmla="*/ 6 w 8"/>
                <a:gd name="T43" fmla="*/ 1 h 3"/>
                <a:gd name="T44" fmla="*/ 6 w 8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" name="Freeform 719"/>
            <p:cNvSpPr>
              <a:spLocks/>
            </p:cNvSpPr>
            <p:nvPr/>
          </p:nvSpPr>
          <p:spPr bwMode="auto">
            <a:xfrm>
              <a:off x="784" y="3702"/>
              <a:ext cx="25" cy="23"/>
            </a:xfrm>
            <a:custGeom>
              <a:avLst/>
              <a:gdLst>
                <a:gd name="T0" fmla="*/ 12 w 25"/>
                <a:gd name="T1" fmla="*/ 2 h 23"/>
                <a:gd name="T2" fmla="*/ 11 w 25"/>
                <a:gd name="T3" fmla="*/ 4 h 23"/>
                <a:gd name="T4" fmla="*/ 10 w 25"/>
                <a:gd name="T5" fmla="*/ 6 h 23"/>
                <a:gd name="T6" fmla="*/ 10 w 25"/>
                <a:gd name="T7" fmla="*/ 7 h 23"/>
                <a:gd name="T8" fmla="*/ 10 w 25"/>
                <a:gd name="T9" fmla="*/ 9 h 23"/>
                <a:gd name="T10" fmla="*/ 10 w 25"/>
                <a:gd name="T11" fmla="*/ 9 h 23"/>
                <a:gd name="T12" fmla="*/ 10 w 25"/>
                <a:gd name="T13" fmla="*/ 11 h 23"/>
                <a:gd name="T14" fmla="*/ 8 w 25"/>
                <a:gd name="T15" fmla="*/ 11 h 23"/>
                <a:gd name="T16" fmla="*/ 6 w 25"/>
                <a:gd name="T17" fmla="*/ 11 h 23"/>
                <a:gd name="T18" fmla="*/ 5 w 25"/>
                <a:gd name="T19" fmla="*/ 11 h 23"/>
                <a:gd name="T20" fmla="*/ 3 w 25"/>
                <a:gd name="T21" fmla="*/ 11 h 23"/>
                <a:gd name="T22" fmla="*/ 2 w 25"/>
                <a:gd name="T23" fmla="*/ 12 h 23"/>
                <a:gd name="T24" fmla="*/ 1 w 25"/>
                <a:gd name="T25" fmla="*/ 13 h 23"/>
                <a:gd name="T26" fmla="*/ 0 w 25"/>
                <a:gd name="T27" fmla="*/ 15 h 23"/>
                <a:gd name="T28" fmla="*/ 2 w 25"/>
                <a:gd name="T29" fmla="*/ 14 h 23"/>
                <a:gd name="T30" fmla="*/ 3 w 25"/>
                <a:gd name="T31" fmla="*/ 13 h 23"/>
                <a:gd name="T32" fmla="*/ 6 w 25"/>
                <a:gd name="T33" fmla="*/ 13 h 23"/>
                <a:gd name="T34" fmla="*/ 7 w 25"/>
                <a:gd name="T35" fmla="*/ 13 h 23"/>
                <a:gd name="T36" fmla="*/ 9 w 25"/>
                <a:gd name="T37" fmla="*/ 13 h 23"/>
                <a:gd name="T38" fmla="*/ 10 w 25"/>
                <a:gd name="T39" fmla="*/ 13 h 23"/>
                <a:gd name="T40" fmla="*/ 10 w 25"/>
                <a:gd name="T41" fmla="*/ 15 h 23"/>
                <a:gd name="T42" fmla="*/ 10 w 25"/>
                <a:gd name="T43" fmla="*/ 17 h 23"/>
                <a:gd name="T44" fmla="*/ 10 w 25"/>
                <a:gd name="T45" fmla="*/ 18 h 23"/>
                <a:gd name="T46" fmla="*/ 9 w 25"/>
                <a:gd name="T47" fmla="*/ 20 h 23"/>
                <a:gd name="T48" fmla="*/ 9 w 25"/>
                <a:gd name="T49" fmla="*/ 21 h 23"/>
                <a:gd name="T50" fmla="*/ 10 w 25"/>
                <a:gd name="T51" fmla="*/ 22 h 23"/>
                <a:gd name="T52" fmla="*/ 11 w 25"/>
                <a:gd name="T53" fmla="*/ 22 h 23"/>
                <a:gd name="T54" fmla="*/ 11 w 25"/>
                <a:gd name="T55" fmla="*/ 20 h 23"/>
                <a:gd name="T56" fmla="*/ 11 w 25"/>
                <a:gd name="T57" fmla="*/ 13 h 23"/>
                <a:gd name="T58" fmla="*/ 13 w 25"/>
                <a:gd name="T59" fmla="*/ 13 h 23"/>
                <a:gd name="T60" fmla="*/ 14 w 25"/>
                <a:gd name="T61" fmla="*/ 13 h 23"/>
                <a:gd name="T62" fmla="*/ 16 w 25"/>
                <a:gd name="T63" fmla="*/ 13 h 23"/>
                <a:gd name="T64" fmla="*/ 18 w 25"/>
                <a:gd name="T65" fmla="*/ 13 h 23"/>
                <a:gd name="T66" fmla="*/ 19 w 25"/>
                <a:gd name="T67" fmla="*/ 13 h 23"/>
                <a:gd name="T68" fmla="*/ 21 w 25"/>
                <a:gd name="T69" fmla="*/ 13 h 23"/>
                <a:gd name="T70" fmla="*/ 22 w 25"/>
                <a:gd name="T71" fmla="*/ 14 h 23"/>
                <a:gd name="T72" fmla="*/ 23 w 25"/>
                <a:gd name="T73" fmla="*/ 15 h 23"/>
                <a:gd name="T74" fmla="*/ 24 w 25"/>
                <a:gd name="T75" fmla="*/ 14 h 23"/>
                <a:gd name="T76" fmla="*/ 22 w 25"/>
                <a:gd name="T77" fmla="*/ 13 h 23"/>
                <a:gd name="T78" fmla="*/ 21 w 25"/>
                <a:gd name="T79" fmla="*/ 12 h 23"/>
                <a:gd name="T80" fmla="*/ 19 w 25"/>
                <a:gd name="T81" fmla="*/ 12 h 23"/>
                <a:gd name="T82" fmla="*/ 18 w 25"/>
                <a:gd name="T83" fmla="*/ 11 h 23"/>
                <a:gd name="T84" fmla="*/ 17 w 25"/>
                <a:gd name="T85" fmla="*/ 11 h 23"/>
                <a:gd name="T86" fmla="*/ 15 w 25"/>
                <a:gd name="T87" fmla="*/ 11 h 23"/>
                <a:gd name="T88" fmla="*/ 14 w 25"/>
                <a:gd name="T89" fmla="*/ 11 h 23"/>
                <a:gd name="T90" fmla="*/ 12 w 25"/>
                <a:gd name="T91" fmla="*/ 10 h 23"/>
                <a:gd name="T92" fmla="*/ 12 w 25"/>
                <a:gd name="T93" fmla="*/ 9 h 23"/>
                <a:gd name="T94" fmla="*/ 13 w 25"/>
                <a:gd name="T95" fmla="*/ 7 h 23"/>
                <a:gd name="T96" fmla="*/ 13 w 25"/>
                <a:gd name="T97" fmla="*/ 6 h 23"/>
                <a:gd name="T98" fmla="*/ 14 w 25"/>
                <a:gd name="T99" fmla="*/ 4 h 23"/>
                <a:gd name="T100" fmla="*/ 14 w 25"/>
                <a:gd name="T101" fmla="*/ 2 h 23"/>
                <a:gd name="T102" fmla="*/ 14 w 25"/>
                <a:gd name="T103" fmla="*/ 1 h 23"/>
                <a:gd name="T104" fmla="*/ 13 w 25"/>
                <a:gd name="T105" fmla="*/ 0 h 23"/>
                <a:gd name="T106" fmla="*/ 12 w 25"/>
                <a:gd name="T10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3">
                  <a:moveTo>
                    <a:pt x="12" y="1"/>
                  </a:moveTo>
                  <a:lnTo>
                    <a:pt x="12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" name="Freeform 720"/>
            <p:cNvSpPr>
              <a:spLocks/>
            </p:cNvSpPr>
            <p:nvPr/>
          </p:nvSpPr>
          <p:spPr bwMode="auto">
            <a:xfrm>
              <a:off x="828" y="3701"/>
              <a:ext cx="25" cy="23"/>
            </a:xfrm>
            <a:custGeom>
              <a:avLst/>
              <a:gdLst>
                <a:gd name="T0" fmla="*/ 12 w 25"/>
                <a:gd name="T1" fmla="*/ 2 h 23"/>
                <a:gd name="T2" fmla="*/ 12 w 25"/>
                <a:gd name="T3" fmla="*/ 4 h 23"/>
                <a:gd name="T4" fmla="*/ 11 w 25"/>
                <a:gd name="T5" fmla="*/ 7 h 23"/>
                <a:gd name="T6" fmla="*/ 10 w 25"/>
                <a:gd name="T7" fmla="*/ 8 h 23"/>
                <a:gd name="T8" fmla="*/ 10 w 25"/>
                <a:gd name="T9" fmla="*/ 9 h 23"/>
                <a:gd name="T10" fmla="*/ 10 w 25"/>
                <a:gd name="T11" fmla="*/ 11 h 23"/>
                <a:gd name="T12" fmla="*/ 9 w 25"/>
                <a:gd name="T13" fmla="*/ 11 h 23"/>
                <a:gd name="T14" fmla="*/ 7 w 25"/>
                <a:gd name="T15" fmla="*/ 11 h 23"/>
                <a:gd name="T16" fmla="*/ 6 w 25"/>
                <a:gd name="T17" fmla="*/ 11 h 23"/>
                <a:gd name="T18" fmla="*/ 4 w 25"/>
                <a:gd name="T19" fmla="*/ 11 h 23"/>
                <a:gd name="T20" fmla="*/ 2 w 25"/>
                <a:gd name="T21" fmla="*/ 12 h 23"/>
                <a:gd name="T22" fmla="*/ 2 w 25"/>
                <a:gd name="T23" fmla="*/ 13 h 23"/>
                <a:gd name="T24" fmla="*/ 1 w 25"/>
                <a:gd name="T25" fmla="*/ 15 h 23"/>
                <a:gd name="T26" fmla="*/ 1 w 25"/>
                <a:gd name="T27" fmla="*/ 15 h 23"/>
                <a:gd name="T28" fmla="*/ 2 w 25"/>
                <a:gd name="T29" fmla="*/ 14 h 23"/>
                <a:gd name="T30" fmla="*/ 3 w 25"/>
                <a:gd name="T31" fmla="*/ 13 h 23"/>
                <a:gd name="T32" fmla="*/ 5 w 25"/>
                <a:gd name="T33" fmla="*/ 13 h 23"/>
                <a:gd name="T34" fmla="*/ 7 w 25"/>
                <a:gd name="T35" fmla="*/ 13 h 23"/>
                <a:gd name="T36" fmla="*/ 9 w 25"/>
                <a:gd name="T37" fmla="*/ 13 h 23"/>
                <a:gd name="T38" fmla="*/ 10 w 25"/>
                <a:gd name="T39" fmla="*/ 13 h 23"/>
                <a:gd name="T40" fmla="*/ 10 w 25"/>
                <a:gd name="T41" fmla="*/ 15 h 23"/>
                <a:gd name="T42" fmla="*/ 10 w 25"/>
                <a:gd name="T43" fmla="*/ 17 h 23"/>
                <a:gd name="T44" fmla="*/ 10 w 25"/>
                <a:gd name="T45" fmla="*/ 17 h 23"/>
                <a:gd name="T46" fmla="*/ 10 w 25"/>
                <a:gd name="T47" fmla="*/ 19 h 23"/>
                <a:gd name="T48" fmla="*/ 10 w 25"/>
                <a:gd name="T49" fmla="*/ 20 h 23"/>
                <a:gd name="T50" fmla="*/ 10 w 25"/>
                <a:gd name="T51" fmla="*/ 22 h 23"/>
                <a:gd name="T52" fmla="*/ 11 w 25"/>
                <a:gd name="T53" fmla="*/ 22 h 23"/>
                <a:gd name="T54" fmla="*/ 12 w 25"/>
                <a:gd name="T55" fmla="*/ 20 h 23"/>
                <a:gd name="T56" fmla="*/ 12 w 25"/>
                <a:gd name="T57" fmla="*/ 13 h 23"/>
                <a:gd name="T58" fmla="*/ 14 w 25"/>
                <a:gd name="T59" fmla="*/ 13 h 23"/>
                <a:gd name="T60" fmla="*/ 15 w 25"/>
                <a:gd name="T61" fmla="*/ 13 h 23"/>
                <a:gd name="T62" fmla="*/ 17 w 25"/>
                <a:gd name="T63" fmla="*/ 13 h 23"/>
                <a:gd name="T64" fmla="*/ 18 w 25"/>
                <a:gd name="T65" fmla="*/ 13 h 23"/>
                <a:gd name="T66" fmla="*/ 20 w 25"/>
                <a:gd name="T67" fmla="*/ 13 h 23"/>
                <a:gd name="T68" fmla="*/ 22 w 25"/>
                <a:gd name="T69" fmla="*/ 13 h 23"/>
                <a:gd name="T70" fmla="*/ 23 w 25"/>
                <a:gd name="T71" fmla="*/ 14 h 23"/>
                <a:gd name="T72" fmla="*/ 24 w 25"/>
                <a:gd name="T73" fmla="*/ 14 h 23"/>
                <a:gd name="T74" fmla="*/ 23 w 25"/>
                <a:gd name="T75" fmla="*/ 13 h 23"/>
                <a:gd name="T76" fmla="*/ 22 w 25"/>
                <a:gd name="T77" fmla="*/ 13 h 23"/>
                <a:gd name="T78" fmla="*/ 21 w 25"/>
                <a:gd name="T79" fmla="*/ 12 h 23"/>
                <a:gd name="T80" fmla="*/ 19 w 25"/>
                <a:gd name="T81" fmla="*/ 11 h 23"/>
                <a:gd name="T82" fmla="*/ 18 w 25"/>
                <a:gd name="T83" fmla="*/ 11 h 23"/>
                <a:gd name="T84" fmla="*/ 16 w 25"/>
                <a:gd name="T85" fmla="*/ 11 h 23"/>
                <a:gd name="T86" fmla="*/ 14 w 25"/>
                <a:gd name="T87" fmla="*/ 11 h 23"/>
                <a:gd name="T88" fmla="*/ 14 w 25"/>
                <a:gd name="T89" fmla="*/ 10 h 23"/>
                <a:gd name="T90" fmla="*/ 13 w 25"/>
                <a:gd name="T91" fmla="*/ 9 h 23"/>
                <a:gd name="T92" fmla="*/ 13 w 25"/>
                <a:gd name="T93" fmla="*/ 8 h 23"/>
                <a:gd name="T94" fmla="*/ 14 w 25"/>
                <a:gd name="T95" fmla="*/ 6 h 23"/>
                <a:gd name="T96" fmla="*/ 14 w 25"/>
                <a:gd name="T97" fmla="*/ 4 h 23"/>
                <a:gd name="T98" fmla="*/ 14 w 25"/>
                <a:gd name="T99" fmla="*/ 2 h 23"/>
                <a:gd name="T100" fmla="*/ 14 w 25"/>
                <a:gd name="T101" fmla="*/ 1 h 23"/>
                <a:gd name="T102" fmla="*/ 13 w 25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23">
                  <a:moveTo>
                    <a:pt x="13" y="2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" name="Freeform 721"/>
            <p:cNvSpPr>
              <a:spLocks/>
            </p:cNvSpPr>
            <p:nvPr/>
          </p:nvSpPr>
          <p:spPr bwMode="auto">
            <a:xfrm>
              <a:off x="784" y="3485"/>
              <a:ext cx="2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" name="Freeform 722"/>
            <p:cNvSpPr>
              <a:spLocks/>
            </p:cNvSpPr>
            <p:nvPr/>
          </p:nvSpPr>
          <p:spPr bwMode="auto">
            <a:xfrm>
              <a:off x="832" y="3487"/>
              <a:ext cx="3" cy="2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0 h 2"/>
                <a:gd name="T14" fmla="*/ 0 w 3"/>
                <a:gd name="T15" fmla="*/ 0 h 2"/>
                <a:gd name="T16" fmla="*/ 0 w 3"/>
                <a:gd name="T17" fmla="*/ 0 h 2"/>
                <a:gd name="T18" fmla="*/ 0 w 3"/>
                <a:gd name="T19" fmla="*/ 0 h 2"/>
                <a:gd name="T20" fmla="*/ 1 w 3"/>
                <a:gd name="T21" fmla="*/ 0 h 2"/>
                <a:gd name="T22" fmla="*/ 1 w 3"/>
                <a:gd name="T23" fmla="*/ 0 h 2"/>
                <a:gd name="T24" fmla="*/ 2 w 3"/>
                <a:gd name="T25" fmla="*/ 0 h 2"/>
                <a:gd name="T26" fmla="*/ 2 w 3"/>
                <a:gd name="T27" fmla="*/ 0 h 2"/>
                <a:gd name="T28" fmla="*/ 2 w 3"/>
                <a:gd name="T29" fmla="*/ 0 h 2"/>
                <a:gd name="T30" fmla="*/ 2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" name="Freeform 723"/>
            <p:cNvSpPr>
              <a:spLocks/>
            </p:cNvSpPr>
            <p:nvPr/>
          </p:nvSpPr>
          <p:spPr bwMode="auto">
            <a:xfrm>
              <a:off x="858" y="3458"/>
              <a:ext cx="12" cy="20"/>
            </a:xfrm>
            <a:custGeom>
              <a:avLst/>
              <a:gdLst>
                <a:gd name="T0" fmla="*/ 9 w 12"/>
                <a:gd name="T1" fmla="*/ 14 h 20"/>
                <a:gd name="T2" fmla="*/ 8 w 12"/>
                <a:gd name="T3" fmla="*/ 16 h 20"/>
                <a:gd name="T4" fmla="*/ 8 w 12"/>
                <a:gd name="T5" fmla="*/ 17 h 20"/>
                <a:gd name="T6" fmla="*/ 7 w 12"/>
                <a:gd name="T7" fmla="*/ 18 h 20"/>
                <a:gd name="T8" fmla="*/ 6 w 12"/>
                <a:gd name="T9" fmla="*/ 18 h 20"/>
                <a:gd name="T10" fmla="*/ 5 w 12"/>
                <a:gd name="T11" fmla="*/ 19 h 20"/>
                <a:gd name="T12" fmla="*/ 4 w 12"/>
                <a:gd name="T13" fmla="*/ 19 h 20"/>
                <a:gd name="T14" fmla="*/ 3 w 12"/>
                <a:gd name="T15" fmla="*/ 18 h 20"/>
                <a:gd name="T16" fmla="*/ 2 w 12"/>
                <a:gd name="T17" fmla="*/ 17 h 20"/>
                <a:gd name="T18" fmla="*/ 1 w 12"/>
                <a:gd name="T19" fmla="*/ 17 h 20"/>
                <a:gd name="T20" fmla="*/ 1 w 12"/>
                <a:gd name="T21" fmla="*/ 15 h 20"/>
                <a:gd name="T22" fmla="*/ 0 w 12"/>
                <a:gd name="T23" fmla="*/ 13 h 20"/>
                <a:gd name="T24" fmla="*/ 0 w 12"/>
                <a:gd name="T25" fmla="*/ 11 h 20"/>
                <a:gd name="T26" fmla="*/ 1 w 12"/>
                <a:gd name="T27" fmla="*/ 10 h 20"/>
                <a:gd name="T28" fmla="*/ 1 w 12"/>
                <a:gd name="T29" fmla="*/ 8 h 20"/>
                <a:gd name="T30" fmla="*/ 1 w 12"/>
                <a:gd name="T31" fmla="*/ 7 h 20"/>
                <a:gd name="T32" fmla="*/ 1 w 12"/>
                <a:gd name="T33" fmla="*/ 5 h 20"/>
                <a:gd name="T34" fmla="*/ 2 w 12"/>
                <a:gd name="T35" fmla="*/ 4 h 20"/>
                <a:gd name="T36" fmla="*/ 3 w 12"/>
                <a:gd name="T37" fmla="*/ 2 h 20"/>
                <a:gd name="T38" fmla="*/ 3 w 12"/>
                <a:gd name="T39" fmla="*/ 2 h 20"/>
                <a:gd name="T40" fmla="*/ 5 w 12"/>
                <a:gd name="T41" fmla="*/ 0 h 20"/>
                <a:gd name="T42" fmla="*/ 6 w 12"/>
                <a:gd name="T43" fmla="*/ 0 h 20"/>
                <a:gd name="T44" fmla="*/ 7 w 12"/>
                <a:gd name="T45" fmla="*/ 0 h 20"/>
                <a:gd name="T46" fmla="*/ 8 w 12"/>
                <a:gd name="T47" fmla="*/ 0 h 20"/>
                <a:gd name="T48" fmla="*/ 10 w 12"/>
                <a:gd name="T49" fmla="*/ 2 h 20"/>
                <a:gd name="T50" fmla="*/ 10 w 12"/>
                <a:gd name="T51" fmla="*/ 3 h 20"/>
                <a:gd name="T52" fmla="*/ 11 w 12"/>
                <a:gd name="T53" fmla="*/ 5 h 20"/>
                <a:gd name="T54" fmla="*/ 11 w 12"/>
                <a:gd name="T55" fmla="*/ 6 h 20"/>
                <a:gd name="T56" fmla="*/ 11 w 12"/>
                <a:gd name="T57" fmla="*/ 8 h 20"/>
                <a:gd name="T58" fmla="*/ 11 w 12"/>
                <a:gd name="T59" fmla="*/ 9 h 20"/>
                <a:gd name="T60" fmla="*/ 10 w 12"/>
                <a:gd name="T61" fmla="*/ 11 h 20"/>
                <a:gd name="T62" fmla="*/ 10 w 12"/>
                <a:gd name="T63" fmla="*/ 12 h 20"/>
                <a:gd name="T64" fmla="*/ 10 w 12"/>
                <a:gd name="T6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20">
                  <a:moveTo>
                    <a:pt x="10" y="14"/>
                  </a:moveTo>
                  <a:lnTo>
                    <a:pt x="9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277" name="Group 821"/>
          <p:cNvGrpSpPr>
            <a:grpSpLocks/>
          </p:cNvGrpSpPr>
          <p:nvPr/>
        </p:nvGrpSpPr>
        <p:grpSpPr bwMode="auto">
          <a:xfrm>
            <a:off x="1998663" y="5751513"/>
            <a:ext cx="625475" cy="625475"/>
            <a:chOff x="1259" y="3459"/>
            <a:chExt cx="394" cy="394"/>
          </a:xfrm>
        </p:grpSpPr>
        <p:sp>
          <p:nvSpPr>
            <p:cNvPr id="20181" name="Freeform 725"/>
            <p:cNvSpPr>
              <a:spLocks/>
            </p:cNvSpPr>
            <p:nvPr/>
          </p:nvSpPr>
          <p:spPr bwMode="auto">
            <a:xfrm>
              <a:off x="1259" y="3459"/>
              <a:ext cx="388" cy="388"/>
            </a:xfrm>
            <a:custGeom>
              <a:avLst/>
              <a:gdLst>
                <a:gd name="T0" fmla="*/ 214 w 388"/>
                <a:gd name="T1" fmla="*/ 386 h 388"/>
                <a:gd name="T2" fmla="*/ 251 w 388"/>
                <a:gd name="T3" fmla="*/ 378 h 388"/>
                <a:gd name="T4" fmla="*/ 286 w 388"/>
                <a:gd name="T5" fmla="*/ 363 h 388"/>
                <a:gd name="T6" fmla="*/ 317 w 388"/>
                <a:gd name="T7" fmla="*/ 343 h 388"/>
                <a:gd name="T8" fmla="*/ 343 w 388"/>
                <a:gd name="T9" fmla="*/ 316 h 388"/>
                <a:gd name="T10" fmla="*/ 363 w 388"/>
                <a:gd name="T11" fmla="*/ 286 h 388"/>
                <a:gd name="T12" fmla="*/ 378 w 388"/>
                <a:gd name="T13" fmla="*/ 251 h 388"/>
                <a:gd name="T14" fmla="*/ 386 w 388"/>
                <a:gd name="T15" fmla="*/ 213 h 388"/>
                <a:gd name="T16" fmla="*/ 386 w 388"/>
                <a:gd name="T17" fmla="*/ 173 h 388"/>
                <a:gd name="T18" fmla="*/ 378 w 388"/>
                <a:gd name="T19" fmla="*/ 136 h 388"/>
                <a:gd name="T20" fmla="*/ 363 w 388"/>
                <a:gd name="T21" fmla="*/ 101 h 388"/>
                <a:gd name="T22" fmla="*/ 343 w 388"/>
                <a:gd name="T23" fmla="*/ 70 h 388"/>
                <a:gd name="T24" fmla="*/ 317 w 388"/>
                <a:gd name="T25" fmla="*/ 44 h 388"/>
                <a:gd name="T26" fmla="*/ 286 w 388"/>
                <a:gd name="T27" fmla="*/ 24 h 388"/>
                <a:gd name="T28" fmla="*/ 251 w 388"/>
                <a:gd name="T29" fmla="*/ 9 h 388"/>
                <a:gd name="T30" fmla="*/ 214 w 388"/>
                <a:gd name="T31" fmla="*/ 1 h 388"/>
                <a:gd name="T32" fmla="*/ 174 w 388"/>
                <a:gd name="T33" fmla="*/ 1 h 388"/>
                <a:gd name="T34" fmla="*/ 136 w 388"/>
                <a:gd name="T35" fmla="*/ 9 h 388"/>
                <a:gd name="T36" fmla="*/ 101 w 388"/>
                <a:gd name="T37" fmla="*/ 24 h 388"/>
                <a:gd name="T38" fmla="*/ 71 w 388"/>
                <a:gd name="T39" fmla="*/ 44 h 388"/>
                <a:gd name="T40" fmla="*/ 44 w 388"/>
                <a:gd name="T41" fmla="*/ 70 h 388"/>
                <a:gd name="T42" fmla="*/ 24 w 388"/>
                <a:gd name="T43" fmla="*/ 101 h 388"/>
                <a:gd name="T44" fmla="*/ 9 w 388"/>
                <a:gd name="T45" fmla="*/ 136 h 388"/>
                <a:gd name="T46" fmla="*/ 1 w 388"/>
                <a:gd name="T47" fmla="*/ 173 h 388"/>
                <a:gd name="T48" fmla="*/ 1 w 388"/>
                <a:gd name="T49" fmla="*/ 213 h 388"/>
                <a:gd name="T50" fmla="*/ 9 w 388"/>
                <a:gd name="T51" fmla="*/ 251 h 388"/>
                <a:gd name="T52" fmla="*/ 24 w 388"/>
                <a:gd name="T53" fmla="*/ 286 h 388"/>
                <a:gd name="T54" fmla="*/ 44 w 388"/>
                <a:gd name="T55" fmla="*/ 316 h 388"/>
                <a:gd name="T56" fmla="*/ 71 w 388"/>
                <a:gd name="T57" fmla="*/ 343 h 388"/>
                <a:gd name="T58" fmla="*/ 101 w 388"/>
                <a:gd name="T59" fmla="*/ 363 h 388"/>
                <a:gd name="T60" fmla="*/ 136 w 388"/>
                <a:gd name="T61" fmla="*/ 378 h 388"/>
                <a:gd name="T62" fmla="*/ 174 w 388"/>
                <a:gd name="T63" fmla="*/ 38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388">
                  <a:moveTo>
                    <a:pt x="194" y="387"/>
                  </a:moveTo>
                  <a:lnTo>
                    <a:pt x="214" y="386"/>
                  </a:lnTo>
                  <a:lnTo>
                    <a:pt x="232" y="383"/>
                  </a:lnTo>
                  <a:lnTo>
                    <a:pt x="251" y="378"/>
                  </a:lnTo>
                  <a:lnTo>
                    <a:pt x="269" y="371"/>
                  </a:lnTo>
                  <a:lnTo>
                    <a:pt x="286" y="363"/>
                  </a:lnTo>
                  <a:lnTo>
                    <a:pt x="302" y="354"/>
                  </a:lnTo>
                  <a:lnTo>
                    <a:pt x="317" y="343"/>
                  </a:lnTo>
                  <a:lnTo>
                    <a:pt x="331" y="330"/>
                  </a:lnTo>
                  <a:lnTo>
                    <a:pt x="343" y="316"/>
                  </a:lnTo>
                  <a:lnTo>
                    <a:pt x="355" y="301"/>
                  </a:lnTo>
                  <a:lnTo>
                    <a:pt x="363" y="286"/>
                  </a:lnTo>
                  <a:lnTo>
                    <a:pt x="372" y="269"/>
                  </a:lnTo>
                  <a:lnTo>
                    <a:pt x="378" y="251"/>
                  </a:lnTo>
                  <a:lnTo>
                    <a:pt x="383" y="232"/>
                  </a:lnTo>
                  <a:lnTo>
                    <a:pt x="386" y="213"/>
                  </a:lnTo>
                  <a:lnTo>
                    <a:pt x="387" y="193"/>
                  </a:lnTo>
                  <a:lnTo>
                    <a:pt x="386" y="173"/>
                  </a:lnTo>
                  <a:lnTo>
                    <a:pt x="383" y="155"/>
                  </a:lnTo>
                  <a:lnTo>
                    <a:pt x="378" y="136"/>
                  </a:lnTo>
                  <a:lnTo>
                    <a:pt x="372" y="118"/>
                  </a:lnTo>
                  <a:lnTo>
                    <a:pt x="363" y="101"/>
                  </a:lnTo>
                  <a:lnTo>
                    <a:pt x="355" y="86"/>
                  </a:lnTo>
                  <a:lnTo>
                    <a:pt x="343" y="70"/>
                  </a:lnTo>
                  <a:lnTo>
                    <a:pt x="331" y="57"/>
                  </a:lnTo>
                  <a:lnTo>
                    <a:pt x="317" y="44"/>
                  </a:lnTo>
                  <a:lnTo>
                    <a:pt x="302" y="32"/>
                  </a:lnTo>
                  <a:lnTo>
                    <a:pt x="286" y="24"/>
                  </a:lnTo>
                  <a:lnTo>
                    <a:pt x="269" y="15"/>
                  </a:lnTo>
                  <a:lnTo>
                    <a:pt x="251" y="9"/>
                  </a:lnTo>
                  <a:lnTo>
                    <a:pt x="232" y="4"/>
                  </a:lnTo>
                  <a:lnTo>
                    <a:pt x="214" y="1"/>
                  </a:lnTo>
                  <a:lnTo>
                    <a:pt x="194" y="0"/>
                  </a:lnTo>
                  <a:lnTo>
                    <a:pt x="174" y="1"/>
                  </a:lnTo>
                  <a:lnTo>
                    <a:pt x="155" y="4"/>
                  </a:lnTo>
                  <a:lnTo>
                    <a:pt x="136" y="9"/>
                  </a:lnTo>
                  <a:lnTo>
                    <a:pt x="118" y="15"/>
                  </a:lnTo>
                  <a:lnTo>
                    <a:pt x="101" y="24"/>
                  </a:lnTo>
                  <a:lnTo>
                    <a:pt x="86" y="32"/>
                  </a:lnTo>
                  <a:lnTo>
                    <a:pt x="71" y="44"/>
                  </a:lnTo>
                  <a:lnTo>
                    <a:pt x="57" y="57"/>
                  </a:lnTo>
                  <a:lnTo>
                    <a:pt x="44" y="70"/>
                  </a:lnTo>
                  <a:lnTo>
                    <a:pt x="33" y="86"/>
                  </a:lnTo>
                  <a:lnTo>
                    <a:pt x="24" y="101"/>
                  </a:lnTo>
                  <a:lnTo>
                    <a:pt x="16" y="118"/>
                  </a:lnTo>
                  <a:lnTo>
                    <a:pt x="9" y="136"/>
                  </a:lnTo>
                  <a:lnTo>
                    <a:pt x="4" y="155"/>
                  </a:lnTo>
                  <a:lnTo>
                    <a:pt x="1" y="173"/>
                  </a:lnTo>
                  <a:lnTo>
                    <a:pt x="0" y="193"/>
                  </a:lnTo>
                  <a:lnTo>
                    <a:pt x="1" y="213"/>
                  </a:lnTo>
                  <a:lnTo>
                    <a:pt x="4" y="232"/>
                  </a:lnTo>
                  <a:lnTo>
                    <a:pt x="9" y="251"/>
                  </a:lnTo>
                  <a:lnTo>
                    <a:pt x="16" y="269"/>
                  </a:lnTo>
                  <a:lnTo>
                    <a:pt x="24" y="286"/>
                  </a:lnTo>
                  <a:lnTo>
                    <a:pt x="33" y="301"/>
                  </a:lnTo>
                  <a:lnTo>
                    <a:pt x="44" y="316"/>
                  </a:lnTo>
                  <a:lnTo>
                    <a:pt x="57" y="330"/>
                  </a:lnTo>
                  <a:lnTo>
                    <a:pt x="71" y="343"/>
                  </a:lnTo>
                  <a:lnTo>
                    <a:pt x="86" y="354"/>
                  </a:lnTo>
                  <a:lnTo>
                    <a:pt x="101" y="363"/>
                  </a:lnTo>
                  <a:lnTo>
                    <a:pt x="118" y="371"/>
                  </a:lnTo>
                  <a:lnTo>
                    <a:pt x="136" y="378"/>
                  </a:lnTo>
                  <a:lnTo>
                    <a:pt x="155" y="383"/>
                  </a:lnTo>
                  <a:lnTo>
                    <a:pt x="174" y="386"/>
                  </a:lnTo>
                  <a:lnTo>
                    <a:pt x="194" y="38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" name="Freeform 726"/>
            <p:cNvSpPr>
              <a:spLocks/>
            </p:cNvSpPr>
            <p:nvPr/>
          </p:nvSpPr>
          <p:spPr bwMode="auto">
            <a:xfrm>
              <a:off x="1259" y="3459"/>
              <a:ext cx="394" cy="394"/>
            </a:xfrm>
            <a:custGeom>
              <a:avLst/>
              <a:gdLst>
                <a:gd name="T0" fmla="*/ 217 w 394"/>
                <a:gd name="T1" fmla="*/ 392 h 394"/>
                <a:gd name="T2" fmla="*/ 255 w 394"/>
                <a:gd name="T3" fmla="*/ 384 h 394"/>
                <a:gd name="T4" fmla="*/ 290 w 394"/>
                <a:gd name="T5" fmla="*/ 369 h 394"/>
                <a:gd name="T6" fmla="*/ 322 w 394"/>
                <a:gd name="T7" fmla="*/ 348 h 394"/>
                <a:gd name="T8" fmla="*/ 348 w 394"/>
                <a:gd name="T9" fmla="*/ 321 h 394"/>
                <a:gd name="T10" fmla="*/ 369 w 394"/>
                <a:gd name="T11" fmla="*/ 290 h 394"/>
                <a:gd name="T12" fmla="*/ 384 w 394"/>
                <a:gd name="T13" fmla="*/ 255 h 394"/>
                <a:gd name="T14" fmla="*/ 392 w 394"/>
                <a:gd name="T15" fmla="*/ 216 h 394"/>
                <a:gd name="T16" fmla="*/ 392 w 394"/>
                <a:gd name="T17" fmla="*/ 176 h 394"/>
                <a:gd name="T18" fmla="*/ 384 w 394"/>
                <a:gd name="T19" fmla="*/ 138 h 394"/>
                <a:gd name="T20" fmla="*/ 369 w 394"/>
                <a:gd name="T21" fmla="*/ 103 h 394"/>
                <a:gd name="T22" fmla="*/ 348 w 394"/>
                <a:gd name="T23" fmla="*/ 71 h 394"/>
                <a:gd name="T24" fmla="*/ 322 w 394"/>
                <a:gd name="T25" fmla="*/ 45 h 394"/>
                <a:gd name="T26" fmla="*/ 290 w 394"/>
                <a:gd name="T27" fmla="*/ 24 h 394"/>
                <a:gd name="T28" fmla="*/ 255 w 394"/>
                <a:gd name="T29" fmla="*/ 9 h 394"/>
                <a:gd name="T30" fmla="*/ 217 w 394"/>
                <a:gd name="T31" fmla="*/ 1 h 394"/>
                <a:gd name="T32" fmla="*/ 177 w 394"/>
                <a:gd name="T33" fmla="*/ 1 h 394"/>
                <a:gd name="T34" fmla="*/ 138 w 394"/>
                <a:gd name="T35" fmla="*/ 9 h 394"/>
                <a:gd name="T36" fmla="*/ 103 w 394"/>
                <a:gd name="T37" fmla="*/ 24 h 394"/>
                <a:gd name="T38" fmla="*/ 72 w 394"/>
                <a:gd name="T39" fmla="*/ 45 h 394"/>
                <a:gd name="T40" fmla="*/ 45 w 394"/>
                <a:gd name="T41" fmla="*/ 71 h 394"/>
                <a:gd name="T42" fmla="*/ 24 w 394"/>
                <a:gd name="T43" fmla="*/ 103 h 394"/>
                <a:gd name="T44" fmla="*/ 9 w 394"/>
                <a:gd name="T45" fmla="*/ 138 h 394"/>
                <a:gd name="T46" fmla="*/ 1 w 394"/>
                <a:gd name="T47" fmla="*/ 176 h 394"/>
                <a:gd name="T48" fmla="*/ 1 w 394"/>
                <a:gd name="T49" fmla="*/ 216 h 394"/>
                <a:gd name="T50" fmla="*/ 9 w 394"/>
                <a:gd name="T51" fmla="*/ 255 h 394"/>
                <a:gd name="T52" fmla="*/ 24 w 394"/>
                <a:gd name="T53" fmla="*/ 290 h 394"/>
                <a:gd name="T54" fmla="*/ 45 w 394"/>
                <a:gd name="T55" fmla="*/ 321 h 394"/>
                <a:gd name="T56" fmla="*/ 72 w 394"/>
                <a:gd name="T57" fmla="*/ 348 h 394"/>
                <a:gd name="T58" fmla="*/ 103 w 394"/>
                <a:gd name="T59" fmla="*/ 369 h 394"/>
                <a:gd name="T60" fmla="*/ 138 w 394"/>
                <a:gd name="T61" fmla="*/ 384 h 394"/>
                <a:gd name="T62" fmla="*/ 177 w 394"/>
                <a:gd name="T63" fmla="*/ 39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94">
                  <a:moveTo>
                    <a:pt x="197" y="393"/>
                  </a:moveTo>
                  <a:lnTo>
                    <a:pt x="217" y="392"/>
                  </a:lnTo>
                  <a:lnTo>
                    <a:pt x="236" y="389"/>
                  </a:lnTo>
                  <a:lnTo>
                    <a:pt x="255" y="384"/>
                  </a:lnTo>
                  <a:lnTo>
                    <a:pt x="273" y="377"/>
                  </a:lnTo>
                  <a:lnTo>
                    <a:pt x="290" y="369"/>
                  </a:lnTo>
                  <a:lnTo>
                    <a:pt x="307" y="359"/>
                  </a:lnTo>
                  <a:lnTo>
                    <a:pt x="322" y="348"/>
                  </a:lnTo>
                  <a:lnTo>
                    <a:pt x="336" y="335"/>
                  </a:lnTo>
                  <a:lnTo>
                    <a:pt x="348" y="321"/>
                  </a:lnTo>
                  <a:lnTo>
                    <a:pt x="360" y="306"/>
                  </a:lnTo>
                  <a:lnTo>
                    <a:pt x="369" y="290"/>
                  </a:lnTo>
                  <a:lnTo>
                    <a:pt x="378" y="273"/>
                  </a:lnTo>
                  <a:lnTo>
                    <a:pt x="384" y="255"/>
                  </a:lnTo>
                  <a:lnTo>
                    <a:pt x="389" y="236"/>
                  </a:lnTo>
                  <a:lnTo>
                    <a:pt x="392" y="216"/>
                  </a:lnTo>
                  <a:lnTo>
                    <a:pt x="393" y="196"/>
                  </a:lnTo>
                  <a:lnTo>
                    <a:pt x="392" y="176"/>
                  </a:lnTo>
                  <a:lnTo>
                    <a:pt x="389" y="157"/>
                  </a:lnTo>
                  <a:lnTo>
                    <a:pt x="384" y="138"/>
                  </a:lnTo>
                  <a:lnTo>
                    <a:pt x="378" y="120"/>
                  </a:lnTo>
                  <a:lnTo>
                    <a:pt x="369" y="103"/>
                  </a:lnTo>
                  <a:lnTo>
                    <a:pt x="360" y="87"/>
                  </a:lnTo>
                  <a:lnTo>
                    <a:pt x="348" y="71"/>
                  </a:lnTo>
                  <a:lnTo>
                    <a:pt x="336" y="58"/>
                  </a:lnTo>
                  <a:lnTo>
                    <a:pt x="322" y="45"/>
                  </a:lnTo>
                  <a:lnTo>
                    <a:pt x="307" y="33"/>
                  </a:lnTo>
                  <a:lnTo>
                    <a:pt x="290" y="24"/>
                  </a:lnTo>
                  <a:lnTo>
                    <a:pt x="273" y="15"/>
                  </a:lnTo>
                  <a:lnTo>
                    <a:pt x="255" y="9"/>
                  </a:lnTo>
                  <a:lnTo>
                    <a:pt x="236" y="4"/>
                  </a:lnTo>
                  <a:lnTo>
                    <a:pt x="217" y="1"/>
                  </a:lnTo>
                  <a:lnTo>
                    <a:pt x="197" y="0"/>
                  </a:lnTo>
                  <a:lnTo>
                    <a:pt x="177" y="1"/>
                  </a:lnTo>
                  <a:lnTo>
                    <a:pt x="157" y="4"/>
                  </a:lnTo>
                  <a:lnTo>
                    <a:pt x="138" y="9"/>
                  </a:lnTo>
                  <a:lnTo>
                    <a:pt x="120" y="15"/>
                  </a:lnTo>
                  <a:lnTo>
                    <a:pt x="103" y="24"/>
                  </a:lnTo>
                  <a:lnTo>
                    <a:pt x="87" y="33"/>
                  </a:lnTo>
                  <a:lnTo>
                    <a:pt x="72" y="45"/>
                  </a:lnTo>
                  <a:lnTo>
                    <a:pt x="58" y="58"/>
                  </a:lnTo>
                  <a:lnTo>
                    <a:pt x="45" y="71"/>
                  </a:lnTo>
                  <a:lnTo>
                    <a:pt x="34" y="87"/>
                  </a:lnTo>
                  <a:lnTo>
                    <a:pt x="24" y="103"/>
                  </a:lnTo>
                  <a:lnTo>
                    <a:pt x="16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6"/>
                  </a:lnTo>
                  <a:lnTo>
                    <a:pt x="4" y="236"/>
                  </a:lnTo>
                  <a:lnTo>
                    <a:pt x="9" y="255"/>
                  </a:lnTo>
                  <a:lnTo>
                    <a:pt x="16" y="273"/>
                  </a:lnTo>
                  <a:lnTo>
                    <a:pt x="24" y="290"/>
                  </a:lnTo>
                  <a:lnTo>
                    <a:pt x="34" y="306"/>
                  </a:lnTo>
                  <a:lnTo>
                    <a:pt x="45" y="321"/>
                  </a:lnTo>
                  <a:lnTo>
                    <a:pt x="58" y="335"/>
                  </a:lnTo>
                  <a:lnTo>
                    <a:pt x="72" y="348"/>
                  </a:lnTo>
                  <a:lnTo>
                    <a:pt x="87" y="359"/>
                  </a:lnTo>
                  <a:lnTo>
                    <a:pt x="103" y="369"/>
                  </a:lnTo>
                  <a:lnTo>
                    <a:pt x="120" y="377"/>
                  </a:lnTo>
                  <a:lnTo>
                    <a:pt x="138" y="384"/>
                  </a:lnTo>
                  <a:lnTo>
                    <a:pt x="157" y="389"/>
                  </a:lnTo>
                  <a:lnTo>
                    <a:pt x="177" y="392"/>
                  </a:lnTo>
                  <a:lnTo>
                    <a:pt x="197" y="3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" name="Freeform 727"/>
            <p:cNvSpPr>
              <a:spLocks/>
            </p:cNvSpPr>
            <p:nvPr/>
          </p:nvSpPr>
          <p:spPr bwMode="auto">
            <a:xfrm>
              <a:off x="1264" y="3463"/>
              <a:ext cx="379" cy="379"/>
            </a:xfrm>
            <a:custGeom>
              <a:avLst/>
              <a:gdLst>
                <a:gd name="T0" fmla="*/ 208 w 379"/>
                <a:gd name="T1" fmla="*/ 377 h 379"/>
                <a:gd name="T2" fmla="*/ 245 w 379"/>
                <a:gd name="T3" fmla="*/ 370 h 379"/>
                <a:gd name="T4" fmla="*/ 279 w 379"/>
                <a:gd name="T5" fmla="*/ 355 h 379"/>
                <a:gd name="T6" fmla="*/ 309 w 379"/>
                <a:gd name="T7" fmla="*/ 336 h 379"/>
                <a:gd name="T8" fmla="*/ 335 w 379"/>
                <a:gd name="T9" fmla="*/ 310 h 379"/>
                <a:gd name="T10" fmla="*/ 355 w 379"/>
                <a:gd name="T11" fmla="*/ 280 h 379"/>
                <a:gd name="T12" fmla="*/ 369 w 379"/>
                <a:gd name="T13" fmla="*/ 246 h 379"/>
                <a:gd name="T14" fmla="*/ 377 w 379"/>
                <a:gd name="T15" fmla="*/ 209 h 379"/>
                <a:gd name="T16" fmla="*/ 377 w 379"/>
                <a:gd name="T17" fmla="*/ 170 h 379"/>
                <a:gd name="T18" fmla="*/ 369 w 379"/>
                <a:gd name="T19" fmla="*/ 133 h 379"/>
                <a:gd name="T20" fmla="*/ 355 w 379"/>
                <a:gd name="T21" fmla="*/ 99 h 379"/>
                <a:gd name="T22" fmla="*/ 335 w 379"/>
                <a:gd name="T23" fmla="*/ 69 h 379"/>
                <a:gd name="T24" fmla="*/ 309 w 379"/>
                <a:gd name="T25" fmla="*/ 43 h 379"/>
                <a:gd name="T26" fmla="*/ 279 w 379"/>
                <a:gd name="T27" fmla="*/ 23 h 379"/>
                <a:gd name="T28" fmla="*/ 245 w 379"/>
                <a:gd name="T29" fmla="*/ 9 h 379"/>
                <a:gd name="T30" fmla="*/ 208 w 379"/>
                <a:gd name="T31" fmla="*/ 1 h 379"/>
                <a:gd name="T32" fmla="*/ 169 w 379"/>
                <a:gd name="T33" fmla="*/ 1 h 379"/>
                <a:gd name="T34" fmla="*/ 133 w 379"/>
                <a:gd name="T35" fmla="*/ 9 h 379"/>
                <a:gd name="T36" fmla="*/ 98 w 379"/>
                <a:gd name="T37" fmla="*/ 23 h 379"/>
                <a:gd name="T38" fmla="*/ 69 w 379"/>
                <a:gd name="T39" fmla="*/ 43 h 379"/>
                <a:gd name="T40" fmla="*/ 43 w 379"/>
                <a:gd name="T41" fmla="*/ 69 h 379"/>
                <a:gd name="T42" fmla="*/ 23 w 379"/>
                <a:gd name="T43" fmla="*/ 99 h 379"/>
                <a:gd name="T44" fmla="*/ 8 w 379"/>
                <a:gd name="T45" fmla="*/ 133 h 379"/>
                <a:gd name="T46" fmla="*/ 1 w 379"/>
                <a:gd name="T47" fmla="*/ 170 h 379"/>
                <a:gd name="T48" fmla="*/ 1 w 379"/>
                <a:gd name="T49" fmla="*/ 209 h 379"/>
                <a:gd name="T50" fmla="*/ 8 w 379"/>
                <a:gd name="T51" fmla="*/ 246 h 379"/>
                <a:gd name="T52" fmla="*/ 23 w 379"/>
                <a:gd name="T53" fmla="*/ 280 h 379"/>
                <a:gd name="T54" fmla="*/ 43 w 379"/>
                <a:gd name="T55" fmla="*/ 310 h 379"/>
                <a:gd name="T56" fmla="*/ 69 w 379"/>
                <a:gd name="T57" fmla="*/ 336 h 379"/>
                <a:gd name="T58" fmla="*/ 98 w 379"/>
                <a:gd name="T59" fmla="*/ 355 h 379"/>
                <a:gd name="T60" fmla="*/ 133 w 379"/>
                <a:gd name="T61" fmla="*/ 370 h 379"/>
                <a:gd name="T62" fmla="*/ 169 w 379"/>
                <a:gd name="T63" fmla="*/ 3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" h="379">
                  <a:moveTo>
                    <a:pt x="189" y="378"/>
                  </a:moveTo>
                  <a:lnTo>
                    <a:pt x="208" y="377"/>
                  </a:lnTo>
                  <a:lnTo>
                    <a:pt x="226" y="375"/>
                  </a:lnTo>
                  <a:lnTo>
                    <a:pt x="245" y="370"/>
                  </a:lnTo>
                  <a:lnTo>
                    <a:pt x="263" y="363"/>
                  </a:lnTo>
                  <a:lnTo>
                    <a:pt x="279" y="355"/>
                  </a:lnTo>
                  <a:lnTo>
                    <a:pt x="294" y="347"/>
                  </a:lnTo>
                  <a:lnTo>
                    <a:pt x="309" y="336"/>
                  </a:lnTo>
                  <a:lnTo>
                    <a:pt x="323" y="323"/>
                  </a:lnTo>
                  <a:lnTo>
                    <a:pt x="335" y="310"/>
                  </a:lnTo>
                  <a:lnTo>
                    <a:pt x="346" y="295"/>
                  </a:lnTo>
                  <a:lnTo>
                    <a:pt x="355" y="280"/>
                  </a:lnTo>
                  <a:lnTo>
                    <a:pt x="363" y="263"/>
                  </a:lnTo>
                  <a:lnTo>
                    <a:pt x="369" y="246"/>
                  </a:lnTo>
                  <a:lnTo>
                    <a:pt x="374" y="227"/>
                  </a:lnTo>
                  <a:lnTo>
                    <a:pt x="377" y="209"/>
                  </a:lnTo>
                  <a:lnTo>
                    <a:pt x="378" y="189"/>
                  </a:lnTo>
                  <a:lnTo>
                    <a:pt x="377" y="170"/>
                  </a:lnTo>
                  <a:lnTo>
                    <a:pt x="374" y="152"/>
                  </a:lnTo>
                  <a:lnTo>
                    <a:pt x="369" y="133"/>
                  </a:lnTo>
                  <a:lnTo>
                    <a:pt x="363" y="116"/>
                  </a:lnTo>
                  <a:lnTo>
                    <a:pt x="355" y="99"/>
                  </a:lnTo>
                  <a:lnTo>
                    <a:pt x="346" y="84"/>
                  </a:lnTo>
                  <a:lnTo>
                    <a:pt x="335" y="69"/>
                  </a:lnTo>
                  <a:lnTo>
                    <a:pt x="323" y="56"/>
                  </a:lnTo>
                  <a:lnTo>
                    <a:pt x="309" y="43"/>
                  </a:lnTo>
                  <a:lnTo>
                    <a:pt x="294" y="32"/>
                  </a:lnTo>
                  <a:lnTo>
                    <a:pt x="279" y="23"/>
                  </a:lnTo>
                  <a:lnTo>
                    <a:pt x="263" y="15"/>
                  </a:lnTo>
                  <a:lnTo>
                    <a:pt x="245" y="9"/>
                  </a:lnTo>
                  <a:lnTo>
                    <a:pt x="226" y="4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69" y="1"/>
                  </a:lnTo>
                  <a:lnTo>
                    <a:pt x="151" y="4"/>
                  </a:lnTo>
                  <a:lnTo>
                    <a:pt x="133" y="9"/>
                  </a:lnTo>
                  <a:lnTo>
                    <a:pt x="115" y="15"/>
                  </a:lnTo>
                  <a:lnTo>
                    <a:pt x="98" y="23"/>
                  </a:lnTo>
                  <a:lnTo>
                    <a:pt x="83" y="32"/>
                  </a:lnTo>
                  <a:lnTo>
                    <a:pt x="69" y="43"/>
                  </a:lnTo>
                  <a:lnTo>
                    <a:pt x="55" y="56"/>
                  </a:lnTo>
                  <a:lnTo>
                    <a:pt x="43" y="69"/>
                  </a:lnTo>
                  <a:lnTo>
                    <a:pt x="32" y="84"/>
                  </a:lnTo>
                  <a:lnTo>
                    <a:pt x="23" y="99"/>
                  </a:lnTo>
                  <a:lnTo>
                    <a:pt x="15" y="116"/>
                  </a:lnTo>
                  <a:lnTo>
                    <a:pt x="8" y="133"/>
                  </a:lnTo>
                  <a:lnTo>
                    <a:pt x="4" y="152"/>
                  </a:lnTo>
                  <a:lnTo>
                    <a:pt x="1" y="170"/>
                  </a:lnTo>
                  <a:lnTo>
                    <a:pt x="0" y="189"/>
                  </a:lnTo>
                  <a:lnTo>
                    <a:pt x="1" y="209"/>
                  </a:lnTo>
                  <a:lnTo>
                    <a:pt x="4" y="227"/>
                  </a:lnTo>
                  <a:lnTo>
                    <a:pt x="8" y="246"/>
                  </a:lnTo>
                  <a:lnTo>
                    <a:pt x="15" y="263"/>
                  </a:lnTo>
                  <a:lnTo>
                    <a:pt x="23" y="280"/>
                  </a:lnTo>
                  <a:lnTo>
                    <a:pt x="32" y="295"/>
                  </a:lnTo>
                  <a:lnTo>
                    <a:pt x="43" y="310"/>
                  </a:lnTo>
                  <a:lnTo>
                    <a:pt x="55" y="323"/>
                  </a:lnTo>
                  <a:lnTo>
                    <a:pt x="69" y="336"/>
                  </a:lnTo>
                  <a:lnTo>
                    <a:pt x="83" y="347"/>
                  </a:lnTo>
                  <a:lnTo>
                    <a:pt x="98" y="355"/>
                  </a:lnTo>
                  <a:lnTo>
                    <a:pt x="115" y="363"/>
                  </a:lnTo>
                  <a:lnTo>
                    <a:pt x="133" y="370"/>
                  </a:lnTo>
                  <a:lnTo>
                    <a:pt x="151" y="375"/>
                  </a:lnTo>
                  <a:lnTo>
                    <a:pt x="169" y="377"/>
                  </a:lnTo>
                  <a:lnTo>
                    <a:pt x="189" y="378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" name="Freeform 728"/>
            <p:cNvSpPr>
              <a:spLocks/>
            </p:cNvSpPr>
            <p:nvPr/>
          </p:nvSpPr>
          <p:spPr bwMode="auto">
            <a:xfrm>
              <a:off x="1264" y="3463"/>
              <a:ext cx="385" cy="385"/>
            </a:xfrm>
            <a:custGeom>
              <a:avLst/>
              <a:gdLst>
                <a:gd name="T0" fmla="*/ 211 w 385"/>
                <a:gd name="T1" fmla="*/ 383 h 385"/>
                <a:gd name="T2" fmla="*/ 249 w 385"/>
                <a:gd name="T3" fmla="*/ 376 h 385"/>
                <a:gd name="T4" fmla="*/ 283 w 385"/>
                <a:gd name="T5" fmla="*/ 361 h 385"/>
                <a:gd name="T6" fmla="*/ 314 w 385"/>
                <a:gd name="T7" fmla="*/ 341 h 385"/>
                <a:gd name="T8" fmla="*/ 340 w 385"/>
                <a:gd name="T9" fmla="*/ 315 h 385"/>
                <a:gd name="T10" fmla="*/ 361 w 385"/>
                <a:gd name="T11" fmla="*/ 284 h 385"/>
                <a:gd name="T12" fmla="*/ 375 w 385"/>
                <a:gd name="T13" fmla="*/ 250 h 385"/>
                <a:gd name="T14" fmla="*/ 383 w 385"/>
                <a:gd name="T15" fmla="*/ 212 h 385"/>
                <a:gd name="T16" fmla="*/ 383 w 385"/>
                <a:gd name="T17" fmla="*/ 173 h 385"/>
                <a:gd name="T18" fmla="*/ 375 w 385"/>
                <a:gd name="T19" fmla="*/ 135 h 385"/>
                <a:gd name="T20" fmla="*/ 361 w 385"/>
                <a:gd name="T21" fmla="*/ 101 h 385"/>
                <a:gd name="T22" fmla="*/ 340 w 385"/>
                <a:gd name="T23" fmla="*/ 70 h 385"/>
                <a:gd name="T24" fmla="*/ 314 w 385"/>
                <a:gd name="T25" fmla="*/ 44 h 385"/>
                <a:gd name="T26" fmla="*/ 283 w 385"/>
                <a:gd name="T27" fmla="*/ 23 h 385"/>
                <a:gd name="T28" fmla="*/ 249 w 385"/>
                <a:gd name="T29" fmla="*/ 9 h 385"/>
                <a:gd name="T30" fmla="*/ 211 w 385"/>
                <a:gd name="T31" fmla="*/ 1 h 385"/>
                <a:gd name="T32" fmla="*/ 172 w 385"/>
                <a:gd name="T33" fmla="*/ 1 h 385"/>
                <a:gd name="T34" fmla="*/ 135 w 385"/>
                <a:gd name="T35" fmla="*/ 9 h 385"/>
                <a:gd name="T36" fmla="*/ 100 w 385"/>
                <a:gd name="T37" fmla="*/ 23 h 385"/>
                <a:gd name="T38" fmla="*/ 70 w 385"/>
                <a:gd name="T39" fmla="*/ 44 h 385"/>
                <a:gd name="T40" fmla="*/ 44 w 385"/>
                <a:gd name="T41" fmla="*/ 70 h 385"/>
                <a:gd name="T42" fmla="*/ 23 w 385"/>
                <a:gd name="T43" fmla="*/ 101 h 385"/>
                <a:gd name="T44" fmla="*/ 8 w 385"/>
                <a:gd name="T45" fmla="*/ 135 h 385"/>
                <a:gd name="T46" fmla="*/ 1 w 385"/>
                <a:gd name="T47" fmla="*/ 173 h 385"/>
                <a:gd name="T48" fmla="*/ 1 w 385"/>
                <a:gd name="T49" fmla="*/ 212 h 385"/>
                <a:gd name="T50" fmla="*/ 8 w 385"/>
                <a:gd name="T51" fmla="*/ 250 h 385"/>
                <a:gd name="T52" fmla="*/ 23 w 385"/>
                <a:gd name="T53" fmla="*/ 284 h 385"/>
                <a:gd name="T54" fmla="*/ 44 w 385"/>
                <a:gd name="T55" fmla="*/ 315 h 385"/>
                <a:gd name="T56" fmla="*/ 70 w 385"/>
                <a:gd name="T57" fmla="*/ 341 h 385"/>
                <a:gd name="T58" fmla="*/ 100 w 385"/>
                <a:gd name="T59" fmla="*/ 361 h 385"/>
                <a:gd name="T60" fmla="*/ 135 w 385"/>
                <a:gd name="T61" fmla="*/ 376 h 385"/>
                <a:gd name="T62" fmla="*/ 172 w 385"/>
                <a:gd name="T63" fmla="*/ 38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385">
                  <a:moveTo>
                    <a:pt x="192" y="384"/>
                  </a:moveTo>
                  <a:lnTo>
                    <a:pt x="211" y="383"/>
                  </a:lnTo>
                  <a:lnTo>
                    <a:pt x="230" y="381"/>
                  </a:lnTo>
                  <a:lnTo>
                    <a:pt x="249" y="376"/>
                  </a:lnTo>
                  <a:lnTo>
                    <a:pt x="267" y="369"/>
                  </a:lnTo>
                  <a:lnTo>
                    <a:pt x="283" y="361"/>
                  </a:lnTo>
                  <a:lnTo>
                    <a:pt x="299" y="352"/>
                  </a:lnTo>
                  <a:lnTo>
                    <a:pt x="314" y="341"/>
                  </a:lnTo>
                  <a:lnTo>
                    <a:pt x="328" y="328"/>
                  </a:lnTo>
                  <a:lnTo>
                    <a:pt x="340" y="315"/>
                  </a:lnTo>
                  <a:lnTo>
                    <a:pt x="351" y="300"/>
                  </a:lnTo>
                  <a:lnTo>
                    <a:pt x="361" y="284"/>
                  </a:lnTo>
                  <a:lnTo>
                    <a:pt x="369" y="267"/>
                  </a:lnTo>
                  <a:lnTo>
                    <a:pt x="375" y="250"/>
                  </a:lnTo>
                  <a:lnTo>
                    <a:pt x="380" y="231"/>
                  </a:lnTo>
                  <a:lnTo>
                    <a:pt x="383" y="212"/>
                  </a:lnTo>
                  <a:lnTo>
                    <a:pt x="384" y="192"/>
                  </a:lnTo>
                  <a:lnTo>
                    <a:pt x="383" y="173"/>
                  </a:lnTo>
                  <a:lnTo>
                    <a:pt x="380" y="154"/>
                  </a:lnTo>
                  <a:lnTo>
                    <a:pt x="375" y="135"/>
                  </a:lnTo>
                  <a:lnTo>
                    <a:pt x="369" y="118"/>
                  </a:lnTo>
                  <a:lnTo>
                    <a:pt x="361" y="101"/>
                  </a:lnTo>
                  <a:lnTo>
                    <a:pt x="351" y="85"/>
                  </a:lnTo>
                  <a:lnTo>
                    <a:pt x="340" y="70"/>
                  </a:lnTo>
                  <a:lnTo>
                    <a:pt x="328" y="57"/>
                  </a:lnTo>
                  <a:lnTo>
                    <a:pt x="314" y="44"/>
                  </a:lnTo>
                  <a:lnTo>
                    <a:pt x="299" y="33"/>
                  </a:lnTo>
                  <a:lnTo>
                    <a:pt x="283" y="23"/>
                  </a:lnTo>
                  <a:lnTo>
                    <a:pt x="267" y="15"/>
                  </a:lnTo>
                  <a:lnTo>
                    <a:pt x="249" y="9"/>
                  </a:lnTo>
                  <a:lnTo>
                    <a:pt x="230" y="4"/>
                  </a:lnTo>
                  <a:lnTo>
                    <a:pt x="211" y="1"/>
                  </a:lnTo>
                  <a:lnTo>
                    <a:pt x="192" y="0"/>
                  </a:lnTo>
                  <a:lnTo>
                    <a:pt x="172" y="1"/>
                  </a:lnTo>
                  <a:lnTo>
                    <a:pt x="153" y="4"/>
                  </a:lnTo>
                  <a:lnTo>
                    <a:pt x="135" y="9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4" y="33"/>
                  </a:lnTo>
                  <a:lnTo>
                    <a:pt x="70" y="44"/>
                  </a:lnTo>
                  <a:lnTo>
                    <a:pt x="56" y="57"/>
                  </a:lnTo>
                  <a:lnTo>
                    <a:pt x="44" y="70"/>
                  </a:lnTo>
                  <a:lnTo>
                    <a:pt x="32" y="85"/>
                  </a:lnTo>
                  <a:lnTo>
                    <a:pt x="23" y="101"/>
                  </a:lnTo>
                  <a:lnTo>
                    <a:pt x="15" y="118"/>
                  </a:lnTo>
                  <a:lnTo>
                    <a:pt x="8" y="135"/>
                  </a:lnTo>
                  <a:lnTo>
                    <a:pt x="4" y="154"/>
                  </a:lnTo>
                  <a:lnTo>
                    <a:pt x="1" y="173"/>
                  </a:lnTo>
                  <a:lnTo>
                    <a:pt x="0" y="192"/>
                  </a:lnTo>
                  <a:lnTo>
                    <a:pt x="1" y="212"/>
                  </a:lnTo>
                  <a:lnTo>
                    <a:pt x="4" y="231"/>
                  </a:lnTo>
                  <a:lnTo>
                    <a:pt x="8" y="250"/>
                  </a:lnTo>
                  <a:lnTo>
                    <a:pt x="15" y="267"/>
                  </a:lnTo>
                  <a:lnTo>
                    <a:pt x="23" y="284"/>
                  </a:lnTo>
                  <a:lnTo>
                    <a:pt x="32" y="300"/>
                  </a:lnTo>
                  <a:lnTo>
                    <a:pt x="44" y="315"/>
                  </a:lnTo>
                  <a:lnTo>
                    <a:pt x="56" y="328"/>
                  </a:lnTo>
                  <a:lnTo>
                    <a:pt x="70" y="341"/>
                  </a:lnTo>
                  <a:lnTo>
                    <a:pt x="84" y="352"/>
                  </a:lnTo>
                  <a:lnTo>
                    <a:pt x="100" y="361"/>
                  </a:lnTo>
                  <a:lnTo>
                    <a:pt x="117" y="369"/>
                  </a:lnTo>
                  <a:lnTo>
                    <a:pt x="135" y="376"/>
                  </a:lnTo>
                  <a:lnTo>
                    <a:pt x="153" y="381"/>
                  </a:lnTo>
                  <a:lnTo>
                    <a:pt x="172" y="383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" name="Freeform 729"/>
            <p:cNvSpPr>
              <a:spLocks/>
            </p:cNvSpPr>
            <p:nvPr/>
          </p:nvSpPr>
          <p:spPr bwMode="auto">
            <a:xfrm>
              <a:off x="1394" y="3807"/>
              <a:ext cx="14" cy="19"/>
            </a:xfrm>
            <a:custGeom>
              <a:avLst/>
              <a:gdLst>
                <a:gd name="T0" fmla="*/ 8 w 14"/>
                <a:gd name="T1" fmla="*/ 6 h 19"/>
                <a:gd name="T2" fmla="*/ 8 w 14"/>
                <a:gd name="T3" fmla="*/ 5 h 19"/>
                <a:gd name="T4" fmla="*/ 8 w 14"/>
                <a:gd name="T5" fmla="*/ 5 h 19"/>
                <a:gd name="T6" fmla="*/ 8 w 14"/>
                <a:gd name="T7" fmla="*/ 5 h 19"/>
                <a:gd name="T8" fmla="*/ 8 w 14"/>
                <a:gd name="T9" fmla="*/ 4 h 19"/>
                <a:gd name="T10" fmla="*/ 9 w 14"/>
                <a:gd name="T11" fmla="*/ 4 h 19"/>
                <a:gd name="T12" fmla="*/ 10 w 14"/>
                <a:gd name="T13" fmla="*/ 4 h 19"/>
                <a:gd name="T14" fmla="*/ 10 w 14"/>
                <a:gd name="T15" fmla="*/ 4 h 19"/>
                <a:gd name="T16" fmla="*/ 10 w 14"/>
                <a:gd name="T17" fmla="*/ 5 h 19"/>
                <a:gd name="T18" fmla="*/ 11 w 14"/>
                <a:gd name="T19" fmla="*/ 5 h 19"/>
                <a:gd name="T20" fmla="*/ 11 w 14"/>
                <a:gd name="T21" fmla="*/ 5 h 19"/>
                <a:gd name="T22" fmla="*/ 12 w 14"/>
                <a:gd name="T23" fmla="*/ 6 h 19"/>
                <a:gd name="T24" fmla="*/ 12 w 14"/>
                <a:gd name="T25" fmla="*/ 7 h 19"/>
                <a:gd name="T26" fmla="*/ 12 w 14"/>
                <a:gd name="T27" fmla="*/ 8 h 19"/>
                <a:gd name="T28" fmla="*/ 12 w 14"/>
                <a:gd name="T29" fmla="*/ 8 h 19"/>
                <a:gd name="T30" fmla="*/ 13 w 14"/>
                <a:gd name="T31" fmla="*/ 8 h 19"/>
                <a:gd name="T32" fmla="*/ 12 w 14"/>
                <a:gd name="T33" fmla="*/ 4 h 19"/>
                <a:gd name="T34" fmla="*/ 2 w 14"/>
                <a:gd name="T35" fmla="*/ 0 h 19"/>
                <a:gd name="T36" fmla="*/ 0 w 14"/>
                <a:gd name="T37" fmla="*/ 4 h 19"/>
                <a:gd name="T38" fmla="*/ 1 w 14"/>
                <a:gd name="T39" fmla="*/ 4 h 19"/>
                <a:gd name="T40" fmla="*/ 1 w 14"/>
                <a:gd name="T41" fmla="*/ 3 h 19"/>
                <a:gd name="T42" fmla="*/ 2 w 14"/>
                <a:gd name="T43" fmla="*/ 3 h 19"/>
                <a:gd name="T44" fmla="*/ 2 w 14"/>
                <a:gd name="T45" fmla="*/ 2 h 19"/>
                <a:gd name="T46" fmla="*/ 3 w 14"/>
                <a:gd name="T47" fmla="*/ 2 h 19"/>
                <a:gd name="T48" fmla="*/ 3 w 14"/>
                <a:gd name="T49" fmla="*/ 2 h 19"/>
                <a:gd name="T50" fmla="*/ 4 w 14"/>
                <a:gd name="T51" fmla="*/ 2 h 19"/>
                <a:gd name="T52" fmla="*/ 5 w 14"/>
                <a:gd name="T53" fmla="*/ 2 h 19"/>
                <a:gd name="T54" fmla="*/ 5 w 14"/>
                <a:gd name="T55" fmla="*/ 2 h 19"/>
                <a:gd name="T56" fmla="*/ 5 w 14"/>
                <a:gd name="T57" fmla="*/ 3 h 19"/>
                <a:gd name="T58" fmla="*/ 6 w 14"/>
                <a:gd name="T59" fmla="*/ 3 h 19"/>
                <a:gd name="T60" fmla="*/ 6 w 14"/>
                <a:gd name="T61" fmla="*/ 4 h 19"/>
                <a:gd name="T62" fmla="*/ 5 w 14"/>
                <a:gd name="T63" fmla="*/ 5 h 19"/>
                <a:gd name="T64" fmla="*/ 3 w 14"/>
                <a:gd name="T65" fmla="*/ 14 h 19"/>
                <a:gd name="T66" fmla="*/ 3 w 14"/>
                <a:gd name="T67" fmla="*/ 14 h 19"/>
                <a:gd name="T68" fmla="*/ 3 w 14"/>
                <a:gd name="T69" fmla="*/ 15 h 19"/>
                <a:gd name="T70" fmla="*/ 2 w 14"/>
                <a:gd name="T71" fmla="*/ 15 h 19"/>
                <a:gd name="T72" fmla="*/ 2 w 14"/>
                <a:gd name="T73" fmla="*/ 16 h 19"/>
                <a:gd name="T74" fmla="*/ 1 w 14"/>
                <a:gd name="T75" fmla="*/ 16 h 19"/>
                <a:gd name="T76" fmla="*/ 1 w 14"/>
                <a:gd name="T77" fmla="*/ 15 h 19"/>
                <a:gd name="T78" fmla="*/ 1 w 14"/>
                <a:gd name="T79" fmla="*/ 16 h 19"/>
                <a:gd name="T80" fmla="*/ 6 w 14"/>
                <a:gd name="T81" fmla="*/ 18 h 19"/>
                <a:gd name="T82" fmla="*/ 6 w 14"/>
                <a:gd name="T83" fmla="*/ 17 h 19"/>
                <a:gd name="T84" fmla="*/ 5 w 14"/>
                <a:gd name="T85" fmla="*/ 17 h 19"/>
                <a:gd name="T86" fmla="*/ 5 w 14"/>
                <a:gd name="T87" fmla="*/ 17 h 19"/>
                <a:gd name="T88" fmla="*/ 5 w 14"/>
                <a:gd name="T89" fmla="*/ 16 h 19"/>
                <a:gd name="T90" fmla="*/ 5 w 14"/>
                <a:gd name="T91" fmla="*/ 15 h 19"/>
                <a:gd name="T92" fmla="*/ 5 w 14"/>
                <a:gd name="T93" fmla="*/ 14 h 19"/>
                <a:gd name="T94" fmla="*/ 8 w 14"/>
                <a:gd name="T9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9">
                  <a:moveTo>
                    <a:pt x="8" y="6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" name="Freeform 730"/>
            <p:cNvSpPr>
              <a:spLocks/>
            </p:cNvSpPr>
            <p:nvPr/>
          </p:nvSpPr>
          <p:spPr bwMode="auto">
            <a:xfrm>
              <a:off x="1407" y="3814"/>
              <a:ext cx="15" cy="17"/>
            </a:xfrm>
            <a:custGeom>
              <a:avLst/>
              <a:gdLst>
                <a:gd name="T0" fmla="*/ 5 w 15"/>
                <a:gd name="T1" fmla="*/ 9 h 17"/>
                <a:gd name="T2" fmla="*/ 5 w 15"/>
                <a:gd name="T3" fmla="*/ 9 h 17"/>
                <a:gd name="T4" fmla="*/ 4 w 15"/>
                <a:gd name="T5" fmla="*/ 9 h 17"/>
                <a:gd name="T6" fmla="*/ 4 w 15"/>
                <a:gd name="T7" fmla="*/ 10 h 17"/>
                <a:gd name="T8" fmla="*/ 4 w 15"/>
                <a:gd name="T9" fmla="*/ 11 h 17"/>
                <a:gd name="T10" fmla="*/ 4 w 15"/>
                <a:gd name="T11" fmla="*/ 11 h 17"/>
                <a:gd name="T12" fmla="*/ 4 w 15"/>
                <a:gd name="T13" fmla="*/ 12 h 17"/>
                <a:gd name="T14" fmla="*/ 3 w 15"/>
                <a:gd name="T15" fmla="*/ 12 h 17"/>
                <a:gd name="T16" fmla="*/ 4 w 15"/>
                <a:gd name="T17" fmla="*/ 12 h 17"/>
                <a:gd name="T18" fmla="*/ 4 w 15"/>
                <a:gd name="T19" fmla="*/ 13 h 17"/>
                <a:gd name="T20" fmla="*/ 4 w 15"/>
                <a:gd name="T21" fmla="*/ 14 h 17"/>
                <a:gd name="T22" fmla="*/ 5 w 15"/>
                <a:gd name="T23" fmla="*/ 14 h 17"/>
                <a:gd name="T24" fmla="*/ 5 w 15"/>
                <a:gd name="T25" fmla="*/ 15 h 17"/>
                <a:gd name="T26" fmla="*/ 0 w 15"/>
                <a:gd name="T27" fmla="*/ 13 h 17"/>
                <a:gd name="T28" fmla="*/ 0 w 15"/>
                <a:gd name="T29" fmla="*/ 12 h 17"/>
                <a:gd name="T30" fmla="*/ 1 w 15"/>
                <a:gd name="T31" fmla="*/ 13 h 17"/>
                <a:gd name="T32" fmla="*/ 1 w 15"/>
                <a:gd name="T33" fmla="*/ 12 h 17"/>
                <a:gd name="T34" fmla="*/ 2 w 15"/>
                <a:gd name="T35" fmla="*/ 12 h 17"/>
                <a:gd name="T36" fmla="*/ 2 w 15"/>
                <a:gd name="T37" fmla="*/ 12 h 17"/>
                <a:gd name="T38" fmla="*/ 3 w 15"/>
                <a:gd name="T39" fmla="*/ 11 h 17"/>
                <a:gd name="T40" fmla="*/ 3 w 15"/>
                <a:gd name="T41" fmla="*/ 10 h 17"/>
                <a:gd name="T42" fmla="*/ 8 w 15"/>
                <a:gd name="T43" fmla="*/ 0 h 17"/>
                <a:gd name="T44" fmla="*/ 11 w 15"/>
                <a:gd name="T45" fmla="*/ 0 h 17"/>
                <a:gd name="T46" fmla="*/ 12 w 15"/>
                <a:gd name="T47" fmla="*/ 12 h 17"/>
                <a:gd name="T48" fmla="*/ 12 w 15"/>
                <a:gd name="T49" fmla="*/ 12 h 17"/>
                <a:gd name="T50" fmla="*/ 12 w 15"/>
                <a:gd name="T51" fmla="*/ 13 h 17"/>
                <a:gd name="T52" fmla="*/ 13 w 15"/>
                <a:gd name="T53" fmla="*/ 14 h 17"/>
                <a:gd name="T54" fmla="*/ 13 w 15"/>
                <a:gd name="T55" fmla="*/ 15 h 17"/>
                <a:gd name="T56" fmla="*/ 13 w 15"/>
                <a:gd name="T57" fmla="*/ 15 h 17"/>
                <a:gd name="T58" fmla="*/ 13 w 15"/>
                <a:gd name="T59" fmla="*/ 15 h 17"/>
                <a:gd name="T60" fmla="*/ 13 w 15"/>
                <a:gd name="T61" fmla="*/ 16 h 17"/>
                <a:gd name="T62" fmla="*/ 14 w 15"/>
                <a:gd name="T63" fmla="*/ 16 h 17"/>
                <a:gd name="T64" fmla="*/ 8 w 15"/>
                <a:gd name="T65" fmla="*/ 15 h 17"/>
                <a:gd name="T66" fmla="*/ 8 w 15"/>
                <a:gd name="T67" fmla="*/ 15 h 17"/>
                <a:gd name="T68" fmla="*/ 9 w 15"/>
                <a:gd name="T69" fmla="*/ 15 h 17"/>
                <a:gd name="T70" fmla="*/ 10 w 15"/>
                <a:gd name="T71" fmla="*/ 15 h 17"/>
                <a:gd name="T72" fmla="*/ 11 w 15"/>
                <a:gd name="T73" fmla="*/ 15 h 17"/>
                <a:gd name="T74" fmla="*/ 11 w 15"/>
                <a:gd name="T75" fmla="*/ 12 h 17"/>
                <a:gd name="T76" fmla="*/ 10 w 15"/>
                <a:gd name="T77" fmla="*/ 10 h 17"/>
                <a:gd name="T78" fmla="*/ 5 w 15"/>
                <a:gd name="T7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7">
                  <a:moveTo>
                    <a:pt x="5" y="9"/>
                  </a:move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" name="Freeform 731"/>
            <p:cNvSpPr>
              <a:spLocks/>
            </p:cNvSpPr>
            <p:nvPr/>
          </p:nvSpPr>
          <p:spPr bwMode="auto">
            <a:xfrm>
              <a:off x="1415" y="3817"/>
              <a:ext cx="1" cy="4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" name="Freeform 732"/>
            <p:cNvSpPr>
              <a:spLocks/>
            </p:cNvSpPr>
            <p:nvPr/>
          </p:nvSpPr>
          <p:spPr bwMode="auto">
            <a:xfrm>
              <a:off x="1427" y="3817"/>
              <a:ext cx="15" cy="16"/>
            </a:xfrm>
            <a:custGeom>
              <a:avLst/>
              <a:gdLst>
                <a:gd name="T0" fmla="*/ 8 w 15"/>
                <a:gd name="T1" fmla="*/ 3 h 16"/>
                <a:gd name="T2" fmla="*/ 8 w 15"/>
                <a:gd name="T3" fmla="*/ 3 h 16"/>
                <a:gd name="T4" fmla="*/ 8 w 15"/>
                <a:gd name="T5" fmla="*/ 3 h 16"/>
                <a:gd name="T6" fmla="*/ 8 w 15"/>
                <a:gd name="T7" fmla="*/ 2 h 16"/>
                <a:gd name="T8" fmla="*/ 8 w 15"/>
                <a:gd name="T9" fmla="*/ 1 h 16"/>
                <a:gd name="T10" fmla="*/ 9 w 15"/>
                <a:gd name="T11" fmla="*/ 1 h 16"/>
                <a:gd name="T12" fmla="*/ 11 w 15"/>
                <a:gd name="T13" fmla="*/ 1 h 16"/>
                <a:gd name="T14" fmla="*/ 11 w 15"/>
                <a:gd name="T15" fmla="*/ 1 h 16"/>
                <a:gd name="T16" fmla="*/ 11 w 15"/>
                <a:gd name="T17" fmla="*/ 2 h 16"/>
                <a:gd name="T18" fmla="*/ 12 w 15"/>
                <a:gd name="T19" fmla="*/ 2 h 16"/>
                <a:gd name="T20" fmla="*/ 13 w 15"/>
                <a:gd name="T21" fmla="*/ 3 h 16"/>
                <a:gd name="T22" fmla="*/ 13 w 15"/>
                <a:gd name="T23" fmla="*/ 4 h 16"/>
                <a:gd name="T24" fmla="*/ 13 w 15"/>
                <a:gd name="T25" fmla="*/ 4 h 16"/>
                <a:gd name="T26" fmla="*/ 13 w 15"/>
                <a:gd name="T27" fmla="*/ 4 h 16"/>
                <a:gd name="T28" fmla="*/ 14 w 15"/>
                <a:gd name="T29" fmla="*/ 4 h 16"/>
                <a:gd name="T30" fmla="*/ 13 w 15"/>
                <a:gd name="T31" fmla="*/ 1 h 16"/>
                <a:gd name="T32" fmla="*/ 2 w 15"/>
                <a:gd name="T33" fmla="*/ 0 h 16"/>
                <a:gd name="T34" fmla="*/ 0 w 15"/>
                <a:gd name="T35" fmla="*/ 3 h 16"/>
                <a:gd name="T36" fmla="*/ 1 w 15"/>
                <a:gd name="T37" fmla="*/ 4 h 16"/>
                <a:gd name="T38" fmla="*/ 1 w 15"/>
                <a:gd name="T39" fmla="*/ 3 h 16"/>
                <a:gd name="T40" fmla="*/ 2 w 15"/>
                <a:gd name="T41" fmla="*/ 2 h 16"/>
                <a:gd name="T42" fmla="*/ 2 w 15"/>
                <a:gd name="T43" fmla="*/ 1 h 16"/>
                <a:gd name="T44" fmla="*/ 3 w 15"/>
                <a:gd name="T45" fmla="*/ 1 h 16"/>
                <a:gd name="T46" fmla="*/ 4 w 15"/>
                <a:gd name="T47" fmla="*/ 1 h 16"/>
                <a:gd name="T48" fmla="*/ 4 w 15"/>
                <a:gd name="T49" fmla="*/ 1 h 16"/>
                <a:gd name="T50" fmla="*/ 4 w 15"/>
                <a:gd name="T51" fmla="*/ 1 h 16"/>
                <a:gd name="T52" fmla="*/ 5 w 15"/>
                <a:gd name="T53" fmla="*/ 1 h 16"/>
                <a:gd name="T54" fmla="*/ 6 w 15"/>
                <a:gd name="T55" fmla="*/ 1 h 16"/>
                <a:gd name="T56" fmla="*/ 6 w 15"/>
                <a:gd name="T57" fmla="*/ 1 h 16"/>
                <a:gd name="T58" fmla="*/ 6 w 15"/>
                <a:gd name="T59" fmla="*/ 1 h 16"/>
                <a:gd name="T60" fmla="*/ 6 w 15"/>
                <a:gd name="T61" fmla="*/ 2 h 16"/>
                <a:gd name="T62" fmla="*/ 6 w 15"/>
                <a:gd name="T63" fmla="*/ 3 h 16"/>
                <a:gd name="T64" fmla="*/ 6 w 15"/>
                <a:gd name="T65" fmla="*/ 11 h 16"/>
                <a:gd name="T66" fmla="*/ 6 w 15"/>
                <a:gd name="T67" fmla="*/ 12 h 16"/>
                <a:gd name="T68" fmla="*/ 6 w 15"/>
                <a:gd name="T69" fmla="*/ 13 h 16"/>
                <a:gd name="T70" fmla="*/ 5 w 15"/>
                <a:gd name="T71" fmla="*/ 13 h 16"/>
                <a:gd name="T72" fmla="*/ 5 w 15"/>
                <a:gd name="T73" fmla="*/ 14 h 16"/>
                <a:gd name="T74" fmla="*/ 4 w 15"/>
                <a:gd name="T75" fmla="*/ 14 h 16"/>
                <a:gd name="T76" fmla="*/ 4 w 15"/>
                <a:gd name="T77" fmla="*/ 14 h 16"/>
                <a:gd name="T78" fmla="*/ 3 w 15"/>
                <a:gd name="T79" fmla="*/ 14 h 16"/>
                <a:gd name="T80" fmla="*/ 9 w 15"/>
                <a:gd name="T81" fmla="*/ 15 h 16"/>
                <a:gd name="T82" fmla="*/ 9 w 15"/>
                <a:gd name="T83" fmla="*/ 14 h 16"/>
                <a:gd name="T84" fmla="*/ 8 w 15"/>
                <a:gd name="T85" fmla="*/ 14 h 16"/>
                <a:gd name="T86" fmla="*/ 8 w 15"/>
                <a:gd name="T87" fmla="*/ 14 h 16"/>
                <a:gd name="T88" fmla="*/ 8 w 15"/>
                <a:gd name="T89" fmla="*/ 14 h 16"/>
                <a:gd name="T90" fmla="*/ 7 w 15"/>
                <a:gd name="T91" fmla="*/ 14 h 16"/>
                <a:gd name="T92" fmla="*/ 7 w 15"/>
                <a:gd name="T93" fmla="*/ 13 h 16"/>
                <a:gd name="T94" fmla="*/ 7 w 15"/>
                <a:gd name="T95" fmla="*/ 12 h 16"/>
                <a:gd name="T96" fmla="*/ 7 w 15"/>
                <a:gd name="T97" fmla="*/ 11 h 16"/>
                <a:gd name="T98" fmla="*/ 8 w 15"/>
                <a:gd name="T99" fmla="*/ 11 h 16"/>
                <a:gd name="T100" fmla="*/ 8 w 15"/>
                <a:gd name="T10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16"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" name="Freeform 733"/>
            <p:cNvSpPr>
              <a:spLocks/>
            </p:cNvSpPr>
            <p:nvPr/>
          </p:nvSpPr>
          <p:spPr bwMode="auto">
            <a:xfrm>
              <a:off x="1581" y="3749"/>
              <a:ext cx="22" cy="18"/>
            </a:xfrm>
            <a:custGeom>
              <a:avLst/>
              <a:gdLst>
                <a:gd name="T0" fmla="*/ 5 w 22"/>
                <a:gd name="T1" fmla="*/ 9 h 18"/>
                <a:gd name="T2" fmla="*/ 4 w 22"/>
                <a:gd name="T3" fmla="*/ 9 h 18"/>
                <a:gd name="T4" fmla="*/ 4 w 22"/>
                <a:gd name="T5" fmla="*/ 8 h 18"/>
                <a:gd name="T6" fmla="*/ 3 w 22"/>
                <a:gd name="T7" fmla="*/ 8 h 18"/>
                <a:gd name="T8" fmla="*/ 3 w 22"/>
                <a:gd name="T9" fmla="*/ 7 h 18"/>
                <a:gd name="T10" fmla="*/ 2 w 22"/>
                <a:gd name="T11" fmla="*/ 7 h 18"/>
                <a:gd name="T12" fmla="*/ 2 w 22"/>
                <a:gd name="T13" fmla="*/ 7 h 18"/>
                <a:gd name="T14" fmla="*/ 1 w 22"/>
                <a:gd name="T15" fmla="*/ 7 h 18"/>
                <a:gd name="T16" fmla="*/ 1 w 22"/>
                <a:gd name="T17" fmla="*/ 8 h 18"/>
                <a:gd name="T18" fmla="*/ 0 w 22"/>
                <a:gd name="T19" fmla="*/ 8 h 18"/>
                <a:gd name="T20" fmla="*/ 4 w 22"/>
                <a:gd name="T21" fmla="*/ 4 h 18"/>
                <a:gd name="T22" fmla="*/ 4 w 22"/>
                <a:gd name="T23" fmla="*/ 3 h 18"/>
                <a:gd name="T24" fmla="*/ 5 w 22"/>
                <a:gd name="T25" fmla="*/ 2 h 18"/>
                <a:gd name="T26" fmla="*/ 5 w 22"/>
                <a:gd name="T27" fmla="*/ 1 h 18"/>
                <a:gd name="T28" fmla="*/ 6 w 22"/>
                <a:gd name="T29" fmla="*/ 1 h 18"/>
                <a:gd name="T30" fmla="*/ 6 w 22"/>
                <a:gd name="T31" fmla="*/ 1 h 18"/>
                <a:gd name="T32" fmla="*/ 7 w 22"/>
                <a:gd name="T33" fmla="*/ 1 h 18"/>
                <a:gd name="T34" fmla="*/ 8 w 22"/>
                <a:gd name="T35" fmla="*/ 1 h 18"/>
                <a:gd name="T36" fmla="*/ 8 w 22"/>
                <a:gd name="T37" fmla="*/ 0 h 18"/>
                <a:gd name="T38" fmla="*/ 9 w 22"/>
                <a:gd name="T39" fmla="*/ 0 h 18"/>
                <a:gd name="T40" fmla="*/ 9 w 22"/>
                <a:gd name="T41" fmla="*/ 1 h 18"/>
                <a:gd name="T42" fmla="*/ 10 w 22"/>
                <a:gd name="T43" fmla="*/ 1 h 18"/>
                <a:gd name="T44" fmla="*/ 11 w 22"/>
                <a:gd name="T45" fmla="*/ 1 h 18"/>
                <a:gd name="T46" fmla="*/ 12 w 22"/>
                <a:gd name="T47" fmla="*/ 2 h 18"/>
                <a:gd name="T48" fmla="*/ 12 w 22"/>
                <a:gd name="T49" fmla="*/ 3 h 18"/>
                <a:gd name="T50" fmla="*/ 12 w 22"/>
                <a:gd name="T51" fmla="*/ 4 h 18"/>
                <a:gd name="T52" fmla="*/ 12 w 22"/>
                <a:gd name="T53" fmla="*/ 4 h 18"/>
                <a:gd name="T54" fmla="*/ 12 w 22"/>
                <a:gd name="T55" fmla="*/ 5 h 18"/>
                <a:gd name="T56" fmla="*/ 12 w 22"/>
                <a:gd name="T57" fmla="*/ 6 h 18"/>
                <a:gd name="T58" fmla="*/ 11 w 22"/>
                <a:gd name="T59" fmla="*/ 7 h 18"/>
                <a:gd name="T60" fmla="*/ 17 w 22"/>
                <a:gd name="T61" fmla="*/ 7 h 18"/>
                <a:gd name="T62" fmla="*/ 18 w 22"/>
                <a:gd name="T63" fmla="*/ 7 h 18"/>
                <a:gd name="T64" fmla="*/ 19 w 22"/>
                <a:gd name="T65" fmla="*/ 7 h 18"/>
                <a:gd name="T66" fmla="*/ 19 w 22"/>
                <a:gd name="T67" fmla="*/ 7 h 18"/>
                <a:gd name="T68" fmla="*/ 19 w 22"/>
                <a:gd name="T69" fmla="*/ 7 h 18"/>
                <a:gd name="T70" fmla="*/ 20 w 22"/>
                <a:gd name="T71" fmla="*/ 7 h 18"/>
                <a:gd name="T72" fmla="*/ 20 w 22"/>
                <a:gd name="T73" fmla="*/ 6 h 18"/>
                <a:gd name="T74" fmla="*/ 21 w 22"/>
                <a:gd name="T75" fmla="*/ 7 h 18"/>
                <a:gd name="T76" fmla="*/ 19 w 22"/>
                <a:gd name="T77" fmla="*/ 10 h 18"/>
                <a:gd name="T78" fmla="*/ 10 w 22"/>
                <a:gd name="T79" fmla="*/ 8 h 18"/>
                <a:gd name="T80" fmla="*/ 9 w 22"/>
                <a:gd name="T81" fmla="*/ 10 h 18"/>
                <a:gd name="T82" fmla="*/ 12 w 22"/>
                <a:gd name="T83" fmla="*/ 12 h 18"/>
                <a:gd name="T84" fmla="*/ 13 w 22"/>
                <a:gd name="T85" fmla="*/ 13 h 18"/>
                <a:gd name="T86" fmla="*/ 14 w 22"/>
                <a:gd name="T87" fmla="*/ 13 h 18"/>
                <a:gd name="T88" fmla="*/ 15 w 22"/>
                <a:gd name="T89" fmla="*/ 13 h 18"/>
                <a:gd name="T90" fmla="*/ 16 w 22"/>
                <a:gd name="T91" fmla="*/ 13 h 18"/>
                <a:gd name="T92" fmla="*/ 16 w 22"/>
                <a:gd name="T93" fmla="*/ 12 h 18"/>
                <a:gd name="T94" fmla="*/ 16 w 22"/>
                <a:gd name="T95" fmla="*/ 13 h 18"/>
                <a:gd name="T96" fmla="*/ 13 w 22"/>
                <a:gd name="T97" fmla="*/ 17 h 18"/>
                <a:gd name="T98" fmla="*/ 12 w 22"/>
                <a:gd name="T99" fmla="*/ 17 h 18"/>
                <a:gd name="T100" fmla="*/ 12 w 22"/>
                <a:gd name="T101" fmla="*/ 16 h 18"/>
                <a:gd name="T102" fmla="*/ 13 w 22"/>
                <a:gd name="T103" fmla="*/ 16 h 18"/>
                <a:gd name="T104" fmla="*/ 12 w 22"/>
                <a:gd name="T105" fmla="*/ 15 h 18"/>
                <a:gd name="T106" fmla="*/ 12 w 22"/>
                <a:gd name="T107" fmla="*/ 14 h 18"/>
                <a:gd name="T108" fmla="*/ 12 w 22"/>
                <a:gd name="T109" fmla="*/ 14 h 18"/>
                <a:gd name="T110" fmla="*/ 11 w 22"/>
                <a:gd name="T111" fmla="*/ 13 h 18"/>
                <a:gd name="T112" fmla="*/ 5 w 22"/>
                <a:gd name="T1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18">
                  <a:moveTo>
                    <a:pt x="5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0" name="Freeform 734"/>
            <p:cNvSpPr>
              <a:spLocks/>
            </p:cNvSpPr>
            <p:nvPr/>
          </p:nvSpPr>
          <p:spPr bwMode="auto">
            <a:xfrm>
              <a:off x="1586" y="3752"/>
              <a:ext cx="3" cy="5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3 h 5"/>
                <a:gd name="T4" fmla="*/ 2 w 3"/>
                <a:gd name="T5" fmla="*/ 3 h 5"/>
                <a:gd name="T6" fmla="*/ 2 w 3"/>
                <a:gd name="T7" fmla="*/ 3 h 5"/>
                <a:gd name="T8" fmla="*/ 2 w 3"/>
                <a:gd name="T9" fmla="*/ 2 h 5"/>
                <a:gd name="T10" fmla="*/ 2 w 3"/>
                <a:gd name="T11" fmla="*/ 2 h 5"/>
                <a:gd name="T12" fmla="*/ 2 w 3"/>
                <a:gd name="T13" fmla="*/ 2 h 5"/>
                <a:gd name="T14" fmla="*/ 2 w 3"/>
                <a:gd name="T15" fmla="*/ 1 h 5"/>
                <a:gd name="T16" fmla="*/ 2 w 3"/>
                <a:gd name="T17" fmla="*/ 1 h 5"/>
                <a:gd name="T18" fmla="*/ 2 w 3"/>
                <a:gd name="T19" fmla="*/ 0 h 5"/>
                <a:gd name="T20" fmla="*/ 2 w 3"/>
                <a:gd name="T21" fmla="*/ 0 h 5"/>
                <a:gd name="T22" fmla="*/ 2 w 3"/>
                <a:gd name="T23" fmla="*/ 0 h 5"/>
                <a:gd name="T24" fmla="*/ 1 w 3"/>
                <a:gd name="T25" fmla="*/ 0 h 5"/>
                <a:gd name="T26" fmla="*/ 1 w 3"/>
                <a:gd name="T27" fmla="*/ 0 h 5"/>
                <a:gd name="T28" fmla="*/ 1 w 3"/>
                <a:gd name="T29" fmla="*/ 0 h 5"/>
                <a:gd name="T30" fmla="*/ 1 w 3"/>
                <a:gd name="T31" fmla="*/ 0 h 5"/>
                <a:gd name="T32" fmla="*/ 0 w 3"/>
                <a:gd name="T33" fmla="*/ 1 h 5"/>
                <a:gd name="T34" fmla="*/ 0 w 3"/>
                <a:gd name="T35" fmla="*/ 1 h 5"/>
                <a:gd name="T36" fmla="*/ 0 w 3"/>
                <a:gd name="T37" fmla="*/ 2 h 5"/>
                <a:gd name="T38" fmla="*/ 0 w 3"/>
                <a:gd name="T39" fmla="*/ 2 h 5"/>
                <a:gd name="T40" fmla="*/ 0 w 3"/>
                <a:gd name="T41" fmla="*/ 2 h 5"/>
                <a:gd name="T42" fmla="*/ 0 w 3"/>
                <a:gd name="T43" fmla="*/ 2 h 5"/>
                <a:gd name="T44" fmla="*/ 2 w 3"/>
                <a:gd name="T4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1" name="Freeform 735"/>
            <p:cNvSpPr>
              <a:spLocks/>
            </p:cNvSpPr>
            <p:nvPr/>
          </p:nvSpPr>
          <p:spPr bwMode="auto">
            <a:xfrm>
              <a:off x="1549" y="3774"/>
              <a:ext cx="26" cy="26"/>
            </a:xfrm>
            <a:custGeom>
              <a:avLst/>
              <a:gdLst>
                <a:gd name="T0" fmla="*/ 15 w 26"/>
                <a:gd name="T1" fmla="*/ 5 h 26"/>
                <a:gd name="T2" fmla="*/ 15 w 26"/>
                <a:gd name="T3" fmla="*/ 4 h 26"/>
                <a:gd name="T4" fmla="*/ 15 w 26"/>
                <a:gd name="T5" fmla="*/ 3 h 26"/>
                <a:gd name="T6" fmla="*/ 15 w 26"/>
                <a:gd name="T7" fmla="*/ 3 h 26"/>
                <a:gd name="T8" fmla="*/ 15 w 26"/>
                <a:gd name="T9" fmla="*/ 2 h 26"/>
                <a:gd name="T10" fmla="*/ 15 w 26"/>
                <a:gd name="T11" fmla="*/ 2 h 26"/>
                <a:gd name="T12" fmla="*/ 15 w 26"/>
                <a:gd name="T13" fmla="*/ 1 h 26"/>
                <a:gd name="T14" fmla="*/ 15 w 26"/>
                <a:gd name="T15" fmla="*/ 0 h 26"/>
                <a:gd name="T16" fmla="*/ 11 w 26"/>
                <a:gd name="T17" fmla="*/ 3 h 26"/>
                <a:gd name="T18" fmla="*/ 15 w 26"/>
                <a:gd name="T19" fmla="*/ 16 h 26"/>
                <a:gd name="T20" fmla="*/ 3 w 26"/>
                <a:gd name="T21" fmla="*/ 10 h 26"/>
                <a:gd name="T22" fmla="*/ 0 w 26"/>
                <a:gd name="T23" fmla="*/ 12 h 26"/>
                <a:gd name="T24" fmla="*/ 1 w 26"/>
                <a:gd name="T25" fmla="*/ 13 h 26"/>
                <a:gd name="T26" fmla="*/ 1 w 26"/>
                <a:gd name="T27" fmla="*/ 12 h 26"/>
                <a:gd name="T28" fmla="*/ 2 w 26"/>
                <a:gd name="T29" fmla="*/ 12 h 26"/>
                <a:gd name="T30" fmla="*/ 2 w 26"/>
                <a:gd name="T31" fmla="*/ 12 h 26"/>
                <a:gd name="T32" fmla="*/ 2 w 26"/>
                <a:gd name="T33" fmla="*/ 13 h 26"/>
                <a:gd name="T34" fmla="*/ 3 w 26"/>
                <a:gd name="T35" fmla="*/ 13 h 26"/>
                <a:gd name="T36" fmla="*/ 3 w 26"/>
                <a:gd name="T37" fmla="*/ 14 h 26"/>
                <a:gd name="T38" fmla="*/ 4 w 26"/>
                <a:gd name="T39" fmla="*/ 14 h 26"/>
                <a:gd name="T40" fmla="*/ 10 w 26"/>
                <a:gd name="T41" fmla="*/ 21 h 26"/>
                <a:gd name="T42" fmla="*/ 10 w 26"/>
                <a:gd name="T43" fmla="*/ 22 h 26"/>
                <a:gd name="T44" fmla="*/ 10 w 26"/>
                <a:gd name="T45" fmla="*/ 22 h 26"/>
                <a:gd name="T46" fmla="*/ 10 w 26"/>
                <a:gd name="T47" fmla="*/ 23 h 26"/>
                <a:gd name="T48" fmla="*/ 10 w 26"/>
                <a:gd name="T49" fmla="*/ 23 h 26"/>
                <a:gd name="T50" fmla="*/ 10 w 26"/>
                <a:gd name="T51" fmla="*/ 24 h 26"/>
                <a:gd name="T52" fmla="*/ 10 w 26"/>
                <a:gd name="T53" fmla="*/ 24 h 26"/>
                <a:gd name="T54" fmla="*/ 10 w 26"/>
                <a:gd name="T55" fmla="*/ 25 h 26"/>
                <a:gd name="T56" fmla="*/ 14 w 26"/>
                <a:gd name="T57" fmla="*/ 23 h 26"/>
                <a:gd name="T58" fmla="*/ 14 w 26"/>
                <a:gd name="T59" fmla="*/ 22 h 26"/>
                <a:gd name="T60" fmla="*/ 13 w 26"/>
                <a:gd name="T61" fmla="*/ 22 h 26"/>
                <a:gd name="T62" fmla="*/ 12 w 26"/>
                <a:gd name="T63" fmla="*/ 22 h 26"/>
                <a:gd name="T64" fmla="*/ 11 w 26"/>
                <a:gd name="T65" fmla="*/ 22 h 26"/>
                <a:gd name="T66" fmla="*/ 10 w 26"/>
                <a:gd name="T67" fmla="*/ 21 h 26"/>
                <a:gd name="T68" fmla="*/ 10 w 26"/>
                <a:gd name="T69" fmla="*/ 20 h 26"/>
                <a:gd name="T70" fmla="*/ 3 w 26"/>
                <a:gd name="T71" fmla="*/ 11 h 26"/>
                <a:gd name="T72" fmla="*/ 17 w 26"/>
                <a:gd name="T73" fmla="*/ 20 h 26"/>
                <a:gd name="T74" fmla="*/ 18 w 26"/>
                <a:gd name="T75" fmla="*/ 19 h 26"/>
                <a:gd name="T76" fmla="*/ 13 w 26"/>
                <a:gd name="T77" fmla="*/ 4 h 26"/>
                <a:gd name="T78" fmla="*/ 19 w 26"/>
                <a:gd name="T79" fmla="*/ 13 h 26"/>
                <a:gd name="T80" fmla="*/ 20 w 26"/>
                <a:gd name="T81" fmla="*/ 14 h 26"/>
                <a:gd name="T82" fmla="*/ 20 w 26"/>
                <a:gd name="T83" fmla="*/ 15 h 26"/>
                <a:gd name="T84" fmla="*/ 21 w 26"/>
                <a:gd name="T85" fmla="*/ 15 h 26"/>
                <a:gd name="T86" fmla="*/ 21 w 26"/>
                <a:gd name="T87" fmla="*/ 15 h 26"/>
                <a:gd name="T88" fmla="*/ 20 w 26"/>
                <a:gd name="T89" fmla="*/ 15 h 26"/>
                <a:gd name="T90" fmla="*/ 20 w 26"/>
                <a:gd name="T91" fmla="*/ 16 h 26"/>
                <a:gd name="T92" fmla="*/ 20 w 26"/>
                <a:gd name="T93" fmla="*/ 17 h 26"/>
                <a:gd name="T94" fmla="*/ 25 w 26"/>
                <a:gd name="T95" fmla="*/ 13 h 26"/>
                <a:gd name="T96" fmla="*/ 25 w 26"/>
                <a:gd name="T97" fmla="*/ 12 h 26"/>
                <a:gd name="T98" fmla="*/ 24 w 26"/>
                <a:gd name="T99" fmla="*/ 13 h 26"/>
                <a:gd name="T100" fmla="*/ 23 w 26"/>
                <a:gd name="T101" fmla="*/ 13 h 26"/>
                <a:gd name="T102" fmla="*/ 23 w 26"/>
                <a:gd name="T103" fmla="*/ 13 h 26"/>
                <a:gd name="T104" fmla="*/ 22 w 26"/>
                <a:gd name="T105" fmla="*/ 12 h 26"/>
                <a:gd name="T106" fmla="*/ 21 w 26"/>
                <a:gd name="T107" fmla="*/ 11 h 26"/>
                <a:gd name="T108" fmla="*/ 15 w 26"/>
                <a:gd name="T10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26">
                  <a:moveTo>
                    <a:pt x="15" y="5"/>
                  </a:move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15" y="16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3" y="11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3" y="4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2" name="Freeform 736"/>
            <p:cNvSpPr>
              <a:spLocks/>
            </p:cNvSpPr>
            <p:nvPr/>
          </p:nvSpPr>
          <p:spPr bwMode="auto">
            <a:xfrm>
              <a:off x="1600" y="3724"/>
              <a:ext cx="15" cy="15"/>
            </a:xfrm>
            <a:custGeom>
              <a:avLst/>
              <a:gdLst>
                <a:gd name="T0" fmla="*/ 2 w 15"/>
                <a:gd name="T1" fmla="*/ 1 h 15"/>
                <a:gd name="T2" fmla="*/ 2 w 15"/>
                <a:gd name="T3" fmla="*/ 2 h 15"/>
                <a:gd name="T4" fmla="*/ 1 w 15"/>
                <a:gd name="T5" fmla="*/ 3 h 15"/>
                <a:gd name="T6" fmla="*/ 1 w 15"/>
                <a:gd name="T7" fmla="*/ 4 h 15"/>
                <a:gd name="T8" fmla="*/ 0 w 15"/>
                <a:gd name="T9" fmla="*/ 4 h 15"/>
                <a:gd name="T10" fmla="*/ 0 w 15"/>
                <a:gd name="T11" fmla="*/ 6 h 15"/>
                <a:gd name="T12" fmla="*/ 0 w 15"/>
                <a:gd name="T13" fmla="*/ 7 h 15"/>
                <a:gd name="T14" fmla="*/ 0 w 15"/>
                <a:gd name="T15" fmla="*/ 8 h 15"/>
                <a:gd name="T16" fmla="*/ 1 w 15"/>
                <a:gd name="T17" fmla="*/ 9 h 15"/>
                <a:gd name="T18" fmla="*/ 1 w 15"/>
                <a:gd name="T19" fmla="*/ 11 h 15"/>
                <a:gd name="T20" fmla="*/ 3 w 15"/>
                <a:gd name="T21" fmla="*/ 12 h 15"/>
                <a:gd name="T22" fmla="*/ 4 w 15"/>
                <a:gd name="T23" fmla="*/ 13 h 15"/>
                <a:gd name="T24" fmla="*/ 5 w 15"/>
                <a:gd name="T25" fmla="*/ 13 h 15"/>
                <a:gd name="T26" fmla="*/ 6 w 15"/>
                <a:gd name="T27" fmla="*/ 14 h 15"/>
                <a:gd name="T28" fmla="*/ 8 w 15"/>
                <a:gd name="T29" fmla="*/ 14 h 15"/>
                <a:gd name="T30" fmla="*/ 9 w 15"/>
                <a:gd name="T31" fmla="*/ 14 h 15"/>
                <a:gd name="T32" fmla="*/ 11 w 15"/>
                <a:gd name="T33" fmla="*/ 13 h 15"/>
                <a:gd name="T34" fmla="*/ 12 w 15"/>
                <a:gd name="T35" fmla="*/ 13 h 15"/>
                <a:gd name="T36" fmla="*/ 13 w 15"/>
                <a:gd name="T37" fmla="*/ 11 h 15"/>
                <a:gd name="T38" fmla="*/ 14 w 15"/>
                <a:gd name="T39" fmla="*/ 10 h 15"/>
                <a:gd name="T40" fmla="*/ 14 w 15"/>
                <a:gd name="T41" fmla="*/ 8 h 15"/>
                <a:gd name="T42" fmla="*/ 14 w 15"/>
                <a:gd name="T43" fmla="*/ 7 h 15"/>
                <a:gd name="T44" fmla="*/ 14 w 15"/>
                <a:gd name="T45" fmla="*/ 6 h 15"/>
                <a:gd name="T46" fmla="*/ 13 w 15"/>
                <a:gd name="T47" fmla="*/ 4 h 15"/>
                <a:gd name="T48" fmla="*/ 12 w 15"/>
                <a:gd name="T49" fmla="*/ 4 h 15"/>
                <a:gd name="T50" fmla="*/ 13 w 15"/>
                <a:gd name="T51" fmla="*/ 5 h 15"/>
                <a:gd name="T52" fmla="*/ 13 w 15"/>
                <a:gd name="T53" fmla="*/ 6 h 15"/>
                <a:gd name="T54" fmla="*/ 13 w 15"/>
                <a:gd name="T55" fmla="*/ 8 h 15"/>
                <a:gd name="T56" fmla="*/ 13 w 15"/>
                <a:gd name="T57" fmla="*/ 8 h 15"/>
                <a:gd name="T58" fmla="*/ 13 w 15"/>
                <a:gd name="T59" fmla="*/ 10 h 15"/>
                <a:gd name="T60" fmla="*/ 11 w 15"/>
                <a:gd name="T61" fmla="*/ 11 h 15"/>
                <a:gd name="T62" fmla="*/ 11 w 15"/>
                <a:gd name="T63" fmla="*/ 11 h 15"/>
                <a:gd name="T64" fmla="*/ 9 w 15"/>
                <a:gd name="T65" fmla="*/ 11 h 15"/>
                <a:gd name="T66" fmla="*/ 8 w 15"/>
                <a:gd name="T67" fmla="*/ 11 h 15"/>
                <a:gd name="T68" fmla="*/ 6 w 15"/>
                <a:gd name="T69" fmla="*/ 11 h 15"/>
                <a:gd name="T70" fmla="*/ 5 w 15"/>
                <a:gd name="T71" fmla="*/ 11 h 15"/>
                <a:gd name="T72" fmla="*/ 4 w 15"/>
                <a:gd name="T73" fmla="*/ 10 h 15"/>
                <a:gd name="T74" fmla="*/ 3 w 15"/>
                <a:gd name="T75" fmla="*/ 9 h 15"/>
                <a:gd name="T76" fmla="*/ 2 w 15"/>
                <a:gd name="T77" fmla="*/ 8 h 15"/>
                <a:gd name="T78" fmla="*/ 1 w 15"/>
                <a:gd name="T79" fmla="*/ 7 h 15"/>
                <a:gd name="T80" fmla="*/ 1 w 15"/>
                <a:gd name="T81" fmla="*/ 6 h 15"/>
                <a:gd name="T82" fmla="*/ 1 w 15"/>
                <a:gd name="T83" fmla="*/ 4 h 15"/>
                <a:gd name="T84" fmla="*/ 1 w 15"/>
                <a:gd name="T85" fmla="*/ 3 h 15"/>
                <a:gd name="T86" fmla="*/ 3 w 15"/>
                <a:gd name="T87" fmla="*/ 2 h 15"/>
                <a:gd name="T88" fmla="*/ 4 w 15"/>
                <a:gd name="T89" fmla="*/ 1 h 15"/>
                <a:gd name="T90" fmla="*/ 6 w 15"/>
                <a:gd name="T91" fmla="*/ 1 h 15"/>
                <a:gd name="T92" fmla="*/ 6 w 15"/>
                <a:gd name="T9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15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3" name="Freeform 737"/>
            <p:cNvSpPr>
              <a:spLocks/>
            </p:cNvSpPr>
            <p:nvPr/>
          </p:nvSpPr>
          <p:spPr bwMode="auto">
            <a:xfrm>
              <a:off x="1509" y="3804"/>
              <a:ext cx="12" cy="19"/>
            </a:xfrm>
            <a:custGeom>
              <a:avLst/>
              <a:gdLst>
                <a:gd name="T0" fmla="*/ 6 w 12"/>
                <a:gd name="T1" fmla="*/ 11 h 19"/>
                <a:gd name="T2" fmla="*/ 6 w 12"/>
                <a:gd name="T3" fmla="*/ 10 h 19"/>
                <a:gd name="T4" fmla="*/ 6 w 12"/>
                <a:gd name="T5" fmla="*/ 10 h 19"/>
                <a:gd name="T6" fmla="*/ 7 w 12"/>
                <a:gd name="T7" fmla="*/ 9 h 19"/>
                <a:gd name="T8" fmla="*/ 8 w 12"/>
                <a:gd name="T9" fmla="*/ 9 h 19"/>
                <a:gd name="T10" fmla="*/ 8 w 12"/>
                <a:gd name="T11" fmla="*/ 9 h 19"/>
                <a:gd name="T12" fmla="*/ 9 w 12"/>
                <a:gd name="T13" fmla="*/ 10 h 19"/>
                <a:gd name="T14" fmla="*/ 10 w 12"/>
                <a:gd name="T15" fmla="*/ 10 h 19"/>
                <a:gd name="T16" fmla="*/ 10 w 12"/>
                <a:gd name="T17" fmla="*/ 11 h 19"/>
                <a:gd name="T18" fmla="*/ 10 w 12"/>
                <a:gd name="T19" fmla="*/ 11 h 19"/>
                <a:gd name="T20" fmla="*/ 8 w 12"/>
                <a:gd name="T21" fmla="*/ 5 h 19"/>
                <a:gd name="T22" fmla="*/ 8 w 12"/>
                <a:gd name="T23" fmla="*/ 5 h 19"/>
                <a:gd name="T24" fmla="*/ 8 w 12"/>
                <a:gd name="T25" fmla="*/ 6 h 19"/>
                <a:gd name="T26" fmla="*/ 8 w 12"/>
                <a:gd name="T27" fmla="*/ 7 h 19"/>
                <a:gd name="T28" fmla="*/ 8 w 12"/>
                <a:gd name="T29" fmla="*/ 8 h 19"/>
                <a:gd name="T30" fmla="*/ 8 w 12"/>
                <a:gd name="T31" fmla="*/ 8 h 19"/>
                <a:gd name="T32" fmla="*/ 7 w 12"/>
                <a:gd name="T33" fmla="*/ 8 h 19"/>
                <a:gd name="T34" fmla="*/ 6 w 12"/>
                <a:gd name="T35" fmla="*/ 9 h 19"/>
                <a:gd name="T36" fmla="*/ 6 w 12"/>
                <a:gd name="T37" fmla="*/ 9 h 19"/>
                <a:gd name="T38" fmla="*/ 5 w 12"/>
                <a:gd name="T39" fmla="*/ 10 h 19"/>
                <a:gd name="T40" fmla="*/ 4 w 12"/>
                <a:gd name="T41" fmla="*/ 6 h 19"/>
                <a:gd name="T42" fmla="*/ 4 w 12"/>
                <a:gd name="T43" fmla="*/ 5 h 19"/>
                <a:gd name="T44" fmla="*/ 4 w 12"/>
                <a:gd name="T45" fmla="*/ 5 h 19"/>
                <a:gd name="T46" fmla="*/ 4 w 12"/>
                <a:gd name="T47" fmla="*/ 4 h 19"/>
                <a:gd name="T48" fmla="*/ 4 w 12"/>
                <a:gd name="T49" fmla="*/ 3 h 19"/>
                <a:gd name="T50" fmla="*/ 5 w 12"/>
                <a:gd name="T51" fmla="*/ 3 h 19"/>
                <a:gd name="T52" fmla="*/ 5 w 12"/>
                <a:gd name="T53" fmla="*/ 2 h 19"/>
                <a:gd name="T54" fmla="*/ 5 w 12"/>
                <a:gd name="T55" fmla="*/ 2 h 19"/>
                <a:gd name="T56" fmla="*/ 6 w 12"/>
                <a:gd name="T57" fmla="*/ 2 h 19"/>
                <a:gd name="T58" fmla="*/ 6 w 12"/>
                <a:gd name="T59" fmla="*/ 2 h 19"/>
                <a:gd name="T60" fmla="*/ 7 w 12"/>
                <a:gd name="T61" fmla="*/ 2 h 19"/>
                <a:gd name="T62" fmla="*/ 8 w 12"/>
                <a:gd name="T63" fmla="*/ 2 h 19"/>
                <a:gd name="T64" fmla="*/ 8 w 12"/>
                <a:gd name="T65" fmla="*/ 2 h 19"/>
                <a:gd name="T66" fmla="*/ 9 w 12"/>
                <a:gd name="T67" fmla="*/ 2 h 19"/>
                <a:gd name="T68" fmla="*/ 10 w 12"/>
                <a:gd name="T69" fmla="*/ 3 h 19"/>
                <a:gd name="T70" fmla="*/ 10 w 12"/>
                <a:gd name="T71" fmla="*/ 3 h 19"/>
                <a:gd name="T72" fmla="*/ 11 w 12"/>
                <a:gd name="T73" fmla="*/ 4 h 19"/>
                <a:gd name="T74" fmla="*/ 11 w 12"/>
                <a:gd name="T75" fmla="*/ 3 h 19"/>
                <a:gd name="T76" fmla="*/ 8 w 12"/>
                <a:gd name="T77" fmla="*/ 0 h 19"/>
                <a:gd name="T78" fmla="*/ 0 w 12"/>
                <a:gd name="T79" fmla="*/ 5 h 19"/>
                <a:gd name="T80" fmla="*/ 1 w 12"/>
                <a:gd name="T81" fmla="*/ 5 h 19"/>
                <a:gd name="T82" fmla="*/ 1 w 12"/>
                <a:gd name="T83" fmla="*/ 5 h 19"/>
                <a:gd name="T84" fmla="*/ 1 w 12"/>
                <a:gd name="T85" fmla="*/ 5 h 19"/>
                <a:gd name="T86" fmla="*/ 2 w 12"/>
                <a:gd name="T87" fmla="*/ 5 h 19"/>
                <a:gd name="T88" fmla="*/ 2 w 12"/>
                <a:gd name="T89" fmla="*/ 6 h 19"/>
                <a:gd name="T90" fmla="*/ 2 w 12"/>
                <a:gd name="T91" fmla="*/ 7 h 19"/>
                <a:gd name="T92" fmla="*/ 5 w 12"/>
                <a:gd name="T93" fmla="*/ 14 h 19"/>
                <a:gd name="T94" fmla="*/ 5 w 12"/>
                <a:gd name="T95" fmla="*/ 15 h 19"/>
                <a:gd name="T96" fmla="*/ 6 w 12"/>
                <a:gd name="T97" fmla="*/ 16 h 19"/>
                <a:gd name="T98" fmla="*/ 6 w 12"/>
                <a:gd name="T99" fmla="*/ 17 h 19"/>
                <a:gd name="T100" fmla="*/ 6 w 12"/>
                <a:gd name="T101" fmla="*/ 17 h 19"/>
                <a:gd name="T102" fmla="*/ 5 w 12"/>
                <a:gd name="T103" fmla="*/ 17 h 19"/>
                <a:gd name="T104" fmla="*/ 5 w 12"/>
                <a:gd name="T105" fmla="*/ 18 h 19"/>
                <a:gd name="T106" fmla="*/ 5 w 12"/>
                <a:gd name="T107" fmla="*/ 18 h 19"/>
                <a:gd name="T108" fmla="*/ 10 w 12"/>
                <a:gd name="T109" fmla="*/ 17 h 19"/>
                <a:gd name="T110" fmla="*/ 9 w 12"/>
                <a:gd name="T111" fmla="*/ 16 h 19"/>
                <a:gd name="T112" fmla="*/ 8 w 12"/>
                <a:gd name="T113" fmla="*/ 16 h 19"/>
                <a:gd name="T114" fmla="*/ 8 w 12"/>
                <a:gd name="T115" fmla="*/ 16 h 19"/>
                <a:gd name="T116" fmla="*/ 8 w 12"/>
                <a:gd name="T117" fmla="*/ 15 h 19"/>
                <a:gd name="T118" fmla="*/ 7 w 12"/>
                <a:gd name="T119" fmla="*/ 15 h 19"/>
                <a:gd name="T120" fmla="*/ 7 w 12"/>
                <a:gd name="T121" fmla="*/ 14 h 19"/>
                <a:gd name="T122" fmla="*/ 6 w 12"/>
                <a:gd name="T1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9">
                  <a:moveTo>
                    <a:pt x="6" y="11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4" name="Freeform 738"/>
            <p:cNvSpPr>
              <a:spLocks/>
            </p:cNvSpPr>
            <p:nvPr/>
          </p:nvSpPr>
          <p:spPr bwMode="auto">
            <a:xfrm>
              <a:off x="1345" y="3785"/>
              <a:ext cx="18" cy="18"/>
            </a:xfrm>
            <a:custGeom>
              <a:avLst/>
              <a:gdLst>
                <a:gd name="T0" fmla="*/ 8 w 18"/>
                <a:gd name="T1" fmla="*/ 4 h 18"/>
                <a:gd name="T2" fmla="*/ 8 w 18"/>
                <a:gd name="T3" fmla="*/ 3 h 18"/>
                <a:gd name="T4" fmla="*/ 9 w 18"/>
                <a:gd name="T5" fmla="*/ 3 h 18"/>
                <a:gd name="T6" fmla="*/ 9 w 18"/>
                <a:gd name="T7" fmla="*/ 2 h 18"/>
                <a:gd name="T8" fmla="*/ 9 w 18"/>
                <a:gd name="T9" fmla="*/ 1 h 18"/>
                <a:gd name="T10" fmla="*/ 9 w 18"/>
                <a:gd name="T11" fmla="*/ 1 h 18"/>
                <a:gd name="T12" fmla="*/ 8 w 18"/>
                <a:gd name="T13" fmla="*/ 1 h 18"/>
                <a:gd name="T14" fmla="*/ 8 w 18"/>
                <a:gd name="T15" fmla="*/ 0 h 18"/>
                <a:gd name="T16" fmla="*/ 13 w 18"/>
                <a:gd name="T17" fmla="*/ 2 h 18"/>
                <a:gd name="T18" fmla="*/ 13 w 18"/>
                <a:gd name="T19" fmla="*/ 3 h 18"/>
                <a:gd name="T20" fmla="*/ 14 w 18"/>
                <a:gd name="T21" fmla="*/ 3 h 18"/>
                <a:gd name="T22" fmla="*/ 14 w 18"/>
                <a:gd name="T23" fmla="*/ 4 h 18"/>
                <a:gd name="T24" fmla="*/ 15 w 18"/>
                <a:gd name="T25" fmla="*/ 4 h 18"/>
                <a:gd name="T26" fmla="*/ 15 w 18"/>
                <a:gd name="T27" fmla="*/ 4 h 18"/>
                <a:gd name="T28" fmla="*/ 16 w 18"/>
                <a:gd name="T29" fmla="*/ 4 h 18"/>
                <a:gd name="T30" fmla="*/ 16 w 18"/>
                <a:gd name="T31" fmla="*/ 5 h 18"/>
                <a:gd name="T32" fmla="*/ 16 w 18"/>
                <a:gd name="T33" fmla="*/ 5 h 18"/>
                <a:gd name="T34" fmla="*/ 16 w 18"/>
                <a:gd name="T35" fmla="*/ 6 h 18"/>
                <a:gd name="T36" fmla="*/ 16 w 18"/>
                <a:gd name="T37" fmla="*/ 7 h 18"/>
                <a:gd name="T38" fmla="*/ 17 w 18"/>
                <a:gd name="T39" fmla="*/ 7 h 18"/>
                <a:gd name="T40" fmla="*/ 17 w 18"/>
                <a:gd name="T41" fmla="*/ 7 h 18"/>
                <a:gd name="T42" fmla="*/ 17 w 18"/>
                <a:gd name="T43" fmla="*/ 8 h 18"/>
                <a:gd name="T44" fmla="*/ 17 w 18"/>
                <a:gd name="T45" fmla="*/ 9 h 18"/>
                <a:gd name="T46" fmla="*/ 17 w 18"/>
                <a:gd name="T47" fmla="*/ 10 h 18"/>
                <a:gd name="T48" fmla="*/ 17 w 18"/>
                <a:gd name="T49" fmla="*/ 10 h 18"/>
                <a:gd name="T50" fmla="*/ 17 w 18"/>
                <a:gd name="T51" fmla="*/ 11 h 18"/>
                <a:gd name="T52" fmla="*/ 16 w 18"/>
                <a:gd name="T53" fmla="*/ 12 h 18"/>
                <a:gd name="T54" fmla="*/ 16 w 18"/>
                <a:gd name="T55" fmla="*/ 13 h 18"/>
                <a:gd name="T56" fmla="*/ 16 w 18"/>
                <a:gd name="T57" fmla="*/ 13 h 18"/>
                <a:gd name="T58" fmla="*/ 16 w 18"/>
                <a:gd name="T59" fmla="*/ 13 h 18"/>
                <a:gd name="T60" fmla="*/ 16 w 18"/>
                <a:gd name="T61" fmla="*/ 14 h 18"/>
                <a:gd name="T62" fmla="*/ 15 w 18"/>
                <a:gd name="T63" fmla="*/ 15 h 18"/>
                <a:gd name="T64" fmla="*/ 14 w 18"/>
                <a:gd name="T65" fmla="*/ 16 h 18"/>
                <a:gd name="T66" fmla="*/ 13 w 18"/>
                <a:gd name="T67" fmla="*/ 16 h 18"/>
                <a:gd name="T68" fmla="*/ 13 w 18"/>
                <a:gd name="T69" fmla="*/ 16 h 18"/>
                <a:gd name="T70" fmla="*/ 12 w 18"/>
                <a:gd name="T71" fmla="*/ 16 h 18"/>
                <a:gd name="T72" fmla="*/ 11 w 18"/>
                <a:gd name="T73" fmla="*/ 17 h 18"/>
                <a:gd name="T74" fmla="*/ 10 w 18"/>
                <a:gd name="T75" fmla="*/ 17 h 18"/>
                <a:gd name="T76" fmla="*/ 10 w 18"/>
                <a:gd name="T77" fmla="*/ 17 h 18"/>
                <a:gd name="T78" fmla="*/ 9 w 18"/>
                <a:gd name="T79" fmla="*/ 17 h 18"/>
                <a:gd name="T80" fmla="*/ 8 w 18"/>
                <a:gd name="T81" fmla="*/ 17 h 18"/>
                <a:gd name="T82" fmla="*/ 7 w 18"/>
                <a:gd name="T83" fmla="*/ 17 h 18"/>
                <a:gd name="T84" fmla="*/ 7 w 18"/>
                <a:gd name="T85" fmla="*/ 17 h 18"/>
                <a:gd name="T86" fmla="*/ 6 w 18"/>
                <a:gd name="T87" fmla="*/ 16 h 18"/>
                <a:gd name="T88" fmla="*/ 5 w 18"/>
                <a:gd name="T89" fmla="*/ 16 h 18"/>
                <a:gd name="T90" fmla="*/ 4 w 18"/>
                <a:gd name="T91" fmla="*/ 16 h 18"/>
                <a:gd name="T92" fmla="*/ 0 w 18"/>
                <a:gd name="T93" fmla="*/ 13 h 18"/>
                <a:gd name="T94" fmla="*/ 0 w 18"/>
                <a:gd name="T95" fmla="*/ 12 h 18"/>
                <a:gd name="T96" fmla="*/ 1 w 18"/>
                <a:gd name="T97" fmla="*/ 12 h 18"/>
                <a:gd name="T98" fmla="*/ 1 w 18"/>
                <a:gd name="T99" fmla="*/ 12 h 18"/>
                <a:gd name="T100" fmla="*/ 2 w 18"/>
                <a:gd name="T101" fmla="*/ 12 h 18"/>
                <a:gd name="T102" fmla="*/ 3 w 18"/>
                <a:gd name="T103" fmla="*/ 11 h 18"/>
                <a:gd name="T104" fmla="*/ 3 w 18"/>
                <a:gd name="T105" fmla="*/ 10 h 18"/>
                <a:gd name="T106" fmla="*/ 4 w 18"/>
                <a:gd name="T107" fmla="*/ 10 h 18"/>
                <a:gd name="T108" fmla="*/ 8 w 18"/>
                <a:gd name="T10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18">
                  <a:moveTo>
                    <a:pt x="8" y="4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5" name="Freeform 739"/>
            <p:cNvSpPr>
              <a:spLocks/>
            </p:cNvSpPr>
            <p:nvPr/>
          </p:nvSpPr>
          <p:spPr bwMode="auto">
            <a:xfrm>
              <a:off x="1351" y="3789"/>
              <a:ext cx="10" cy="13"/>
            </a:xfrm>
            <a:custGeom>
              <a:avLst/>
              <a:gdLst>
                <a:gd name="T0" fmla="*/ 1 w 10"/>
                <a:gd name="T1" fmla="*/ 8 h 13"/>
                <a:gd name="T2" fmla="*/ 0 w 10"/>
                <a:gd name="T3" fmla="*/ 8 h 13"/>
                <a:gd name="T4" fmla="*/ 0 w 10"/>
                <a:gd name="T5" fmla="*/ 9 h 13"/>
                <a:gd name="T6" fmla="*/ 0 w 10"/>
                <a:gd name="T7" fmla="*/ 9 h 13"/>
                <a:gd name="T8" fmla="*/ 0 w 10"/>
                <a:gd name="T9" fmla="*/ 10 h 13"/>
                <a:gd name="T10" fmla="*/ 0 w 10"/>
                <a:gd name="T11" fmla="*/ 11 h 13"/>
                <a:gd name="T12" fmla="*/ 1 w 10"/>
                <a:gd name="T13" fmla="*/ 11 h 13"/>
                <a:gd name="T14" fmla="*/ 1 w 10"/>
                <a:gd name="T15" fmla="*/ 11 h 13"/>
                <a:gd name="T16" fmla="*/ 2 w 10"/>
                <a:gd name="T17" fmla="*/ 11 h 13"/>
                <a:gd name="T18" fmla="*/ 2 w 10"/>
                <a:gd name="T19" fmla="*/ 11 h 13"/>
                <a:gd name="T20" fmla="*/ 3 w 10"/>
                <a:gd name="T21" fmla="*/ 12 h 13"/>
                <a:gd name="T22" fmla="*/ 4 w 10"/>
                <a:gd name="T23" fmla="*/ 11 h 13"/>
                <a:gd name="T24" fmla="*/ 4 w 10"/>
                <a:gd name="T25" fmla="*/ 11 h 13"/>
                <a:gd name="T26" fmla="*/ 5 w 10"/>
                <a:gd name="T27" fmla="*/ 11 h 13"/>
                <a:gd name="T28" fmla="*/ 5 w 10"/>
                <a:gd name="T29" fmla="*/ 11 h 13"/>
                <a:gd name="T30" fmla="*/ 6 w 10"/>
                <a:gd name="T31" fmla="*/ 10 h 13"/>
                <a:gd name="T32" fmla="*/ 7 w 10"/>
                <a:gd name="T33" fmla="*/ 10 h 13"/>
                <a:gd name="T34" fmla="*/ 7 w 10"/>
                <a:gd name="T35" fmla="*/ 9 h 13"/>
                <a:gd name="T36" fmla="*/ 7 w 10"/>
                <a:gd name="T37" fmla="*/ 9 h 13"/>
                <a:gd name="T38" fmla="*/ 8 w 10"/>
                <a:gd name="T39" fmla="*/ 8 h 13"/>
                <a:gd name="T40" fmla="*/ 8 w 10"/>
                <a:gd name="T41" fmla="*/ 7 h 13"/>
                <a:gd name="T42" fmla="*/ 8 w 10"/>
                <a:gd name="T43" fmla="*/ 7 h 13"/>
                <a:gd name="T44" fmla="*/ 8 w 10"/>
                <a:gd name="T45" fmla="*/ 6 h 13"/>
                <a:gd name="T46" fmla="*/ 9 w 10"/>
                <a:gd name="T47" fmla="*/ 5 h 13"/>
                <a:gd name="T48" fmla="*/ 9 w 10"/>
                <a:gd name="T49" fmla="*/ 5 h 13"/>
                <a:gd name="T50" fmla="*/ 9 w 10"/>
                <a:gd name="T51" fmla="*/ 4 h 13"/>
                <a:gd name="T52" fmla="*/ 9 w 10"/>
                <a:gd name="T53" fmla="*/ 3 h 13"/>
                <a:gd name="T54" fmla="*/ 8 w 10"/>
                <a:gd name="T55" fmla="*/ 3 h 13"/>
                <a:gd name="T56" fmla="*/ 8 w 10"/>
                <a:gd name="T57" fmla="*/ 2 h 13"/>
                <a:gd name="T58" fmla="*/ 8 w 10"/>
                <a:gd name="T59" fmla="*/ 1 h 13"/>
                <a:gd name="T60" fmla="*/ 7 w 10"/>
                <a:gd name="T61" fmla="*/ 1 h 13"/>
                <a:gd name="T62" fmla="*/ 7 w 10"/>
                <a:gd name="T63" fmla="*/ 1 h 13"/>
                <a:gd name="T64" fmla="*/ 7 w 10"/>
                <a:gd name="T65" fmla="*/ 0 h 13"/>
                <a:gd name="T66" fmla="*/ 6 w 10"/>
                <a:gd name="T67" fmla="*/ 0 h 13"/>
                <a:gd name="T68" fmla="*/ 5 w 10"/>
                <a:gd name="T69" fmla="*/ 0 h 13"/>
                <a:gd name="T70" fmla="*/ 5 w 10"/>
                <a:gd name="T71" fmla="*/ 0 h 13"/>
                <a:gd name="T72" fmla="*/ 5 w 10"/>
                <a:gd name="T73" fmla="*/ 1 h 13"/>
                <a:gd name="T74" fmla="*/ 5 w 10"/>
                <a:gd name="T75" fmla="*/ 1 h 13"/>
                <a:gd name="T76" fmla="*/ 4 w 10"/>
                <a:gd name="T77" fmla="*/ 1 h 13"/>
                <a:gd name="T78" fmla="*/ 1 w 10"/>
                <a:gd name="T7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3">
                  <a:moveTo>
                    <a:pt x="1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6" name="Freeform 740"/>
            <p:cNvSpPr>
              <a:spLocks/>
            </p:cNvSpPr>
            <p:nvPr/>
          </p:nvSpPr>
          <p:spPr bwMode="auto">
            <a:xfrm>
              <a:off x="1296" y="3734"/>
              <a:ext cx="22" cy="20"/>
            </a:xfrm>
            <a:custGeom>
              <a:avLst/>
              <a:gdLst>
                <a:gd name="T0" fmla="*/ 15 w 22"/>
                <a:gd name="T1" fmla="*/ 3 h 20"/>
                <a:gd name="T2" fmla="*/ 12 w 22"/>
                <a:gd name="T3" fmla="*/ 0 h 20"/>
                <a:gd name="T4" fmla="*/ 12 w 22"/>
                <a:gd name="T5" fmla="*/ 1 h 20"/>
                <a:gd name="T6" fmla="*/ 12 w 22"/>
                <a:gd name="T7" fmla="*/ 2 h 20"/>
                <a:gd name="T8" fmla="*/ 12 w 22"/>
                <a:gd name="T9" fmla="*/ 2 h 20"/>
                <a:gd name="T10" fmla="*/ 12 w 22"/>
                <a:gd name="T11" fmla="*/ 3 h 20"/>
                <a:gd name="T12" fmla="*/ 11 w 22"/>
                <a:gd name="T13" fmla="*/ 3 h 20"/>
                <a:gd name="T14" fmla="*/ 4 w 22"/>
                <a:gd name="T15" fmla="*/ 8 h 20"/>
                <a:gd name="T16" fmla="*/ 3 w 22"/>
                <a:gd name="T17" fmla="*/ 8 h 20"/>
                <a:gd name="T18" fmla="*/ 3 w 22"/>
                <a:gd name="T19" fmla="*/ 8 h 20"/>
                <a:gd name="T20" fmla="*/ 2 w 22"/>
                <a:gd name="T21" fmla="*/ 8 h 20"/>
                <a:gd name="T22" fmla="*/ 2 w 22"/>
                <a:gd name="T23" fmla="*/ 9 h 20"/>
                <a:gd name="T24" fmla="*/ 2 w 22"/>
                <a:gd name="T25" fmla="*/ 9 h 20"/>
                <a:gd name="T26" fmla="*/ 1 w 22"/>
                <a:gd name="T27" fmla="*/ 8 h 20"/>
                <a:gd name="T28" fmla="*/ 1 w 22"/>
                <a:gd name="T29" fmla="*/ 8 h 20"/>
                <a:gd name="T30" fmla="*/ 0 w 22"/>
                <a:gd name="T31" fmla="*/ 8 h 20"/>
                <a:gd name="T32" fmla="*/ 0 w 22"/>
                <a:gd name="T33" fmla="*/ 8 h 20"/>
                <a:gd name="T34" fmla="*/ 2 w 22"/>
                <a:gd name="T35" fmla="*/ 12 h 20"/>
                <a:gd name="T36" fmla="*/ 3 w 22"/>
                <a:gd name="T37" fmla="*/ 12 h 20"/>
                <a:gd name="T38" fmla="*/ 3 w 22"/>
                <a:gd name="T39" fmla="*/ 11 h 20"/>
                <a:gd name="T40" fmla="*/ 2 w 22"/>
                <a:gd name="T41" fmla="*/ 11 h 20"/>
                <a:gd name="T42" fmla="*/ 2 w 22"/>
                <a:gd name="T43" fmla="*/ 11 h 20"/>
                <a:gd name="T44" fmla="*/ 2 w 22"/>
                <a:gd name="T45" fmla="*/ 10 h 20"/>
                <a:gd name="T46" fmla="*/ 3 w 22"/>
                <a:gd name="T47" fmla="*/ 10 h 20"/>
                <a:gd name="T48" fmla="*/ 3 w 22"/>
                <a:gd name="T49" fmla="*/ 9 h 20"/>
                <a:gd name="T50" fmla="*/ 4 w 22"/>
                <a:gd name="T51" fmla="*/ 9 h 20"/>
                <a:gd name="T52" fmla="*/ 5 w 22"/>
                <a:gd name="T53" fmla="*/ 9 h 20"/>
                <a:gd name="T54" fmla="*/ 12 w 22"/>
                <a:gd name="T55" fmla="*/ 4 h 20"/>
                <a:gd name="T56" fmla="*/ 6 w 22"/>
                <a:gd name="T57" fmla="*/ 18 h 20"/>
                <a:gd name="T58" fmla="*/ 6 w 22"/>
                <a:gd name="T59" fmla="*/ 19 h 20"/>
                <a:gd name="T60" fmla="*/ 17 w 22"/>
                <a:gd name="T61" fmla="*/ 13 h 20"/>
                <a:gd name="T62" fmla="*/ 17 w 22"/>
                <a:gd name="T63" fmla="*/ 12 h 20"/>
                <a:gd name="T64" fmla="*/ 18 w 22"/>
                <a:gd name="T65" fmla="*/ 12 h 20"/>
                <a:gd name="T66" fmla="*/ 19 w 22"/>
                <a:gd name="T67" fmla="*/ 12 h 20"/>
                <a:gd name="T68" fmla="*/ 19 w 22"/>
                <a:gd name="T69" fmla="*/ 11 h 20"/>
                <a:gd name="T70" fmla="*/ 19 w 22"/>
                <a:gd name="T71" fmla="*/ 11 h 20"/>
                <a:gd name="T72" fmla="*/ 20 w 22"/>
                <a:gd name="T73" fmla="*/ 12 h 20"/>
                <a:gd name="T74" fmla="*/ 21 w 22"/>
                <a:gd name="T75" fmla="*/ 13 h 20"/>
                <a:gd name="T76" fmla="*/ 21 w 22"/>
                <a:gd name="T77" fmla="*/ 12 h 20"/>
                <a:gd name="T78" fmla="*/ 19 w 22"/>
                <a:gd name="T79" fmla="*/ 8 h 20"/>
                <a:gd name="T80" fmla="*/ 18 w 22"/>
                <a:gd name="T81" fmla="*/ 9 h 20"/>
                <a:gd name="T82" fmla="*/ 18 w 22"/>
                <a:gd name="T83" fmla="*/ 10 h 20"/>
                <a:gd name="T84" fmla="*/ 18 w 22"/>
                <a:gd name="T85" fmla="*/ 11 h 20"/>
                <a:gd name="T86" fmla="*/ 17 w 22"/>
                <a:gd name="T87" fmla="*/ 11 h 20"/>
                <a:gd name="T88" fmla="*/ 17 w 22"/>
                <a:gd name="T89" fmla="*/ 11 h 20"/>
                <a:gd name="T90" fmla="*/ 16 w 22"/>
                <a:gd name="T91" fmla="*/ 11 h 20"/>
                <a:gd name="T92" fmla="*/ 9 w 22"/>
                <a:gd name="T93" fmla="*/ 16 h 20"/>
                <a:gd name="T94" fmla="*/ 15 w 22"/>
                <a:gd name="T9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0">
                  <a:moveTo>
                    <a:pt x="15" y="3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12" y="4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1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7" name="Freeform 741"/>
            <p:cNvSpPr>
              <a:spLocks/>
            </p:cNvSpPr>
            <p:nvPr/>
          </p:nvSpPr>
          <p:spPr bwMode="auto">
            <a:xfrm>
              <a:off x="1319" y="3761"/>
              <a:ext cx="18" cy="17"/>
            </a:xfrm>
            <a:custGeom>
              <a:avLst/>
              <a:gdLst>
                <a:gd name="T0" fmla="*/ 12 w 18"/>
                <a:gd name="T1" fmla="*/ 7 h 17"/>
                <a:gd name="T2" fmla="*/ 12 w 18"/>
                <a:gd name="T3" fmla="*/ 7 h 17"/>
                <a:gd name="T4" fmla="*/ 13 w 18"/>
                <a:gd name="T5" fmla="*/ 6 h 17"/>
                <a:gd name="T6" fmla="*/ 13 w 18"/>
                <a:gd name="T7" fmla="*/ 6 h 17"/>
                <a:gd name="T8" fmla="*/ 14 w 18"/>
                <a:gd name="T9" fmla="*/ 6 h 17"/>
                <a:gd name="T10" fmla="*/ 15 w 18"/>
                <a:gd name="T11" fmla="*/ 7 h 17"/>
                <a:gd name="T12" fmla="*/ 15 w 18"/>
                <a:gd name="T13" fmla="*/ 7 h 17"/>
                <a:gd name="T14" fmla="*/ 16 w 18"/>
                <a:gd name="T15" fmla="*/ 8 h 17"/>
                <a:gd name="T16" fmla="*/ 16 w 18"/>
                <a:gd name="T17" fmla="*/ 9 h 17"/>
                <a:gd name="T18" fmla="*/ 16 w 18"/>
                <a:gd name="T19" fmla="*/ 9 h 17"/>
                <a:gd name="T20" fmla="*/ 16 w 18"/>
                <a:gd name="T21" fmla="*/ 10 h 17"/>
                <a:gd name="T22" fmla="*/ 16 w 18"/>
                <a:gd name="T23" fmla="*/ 11 h 17"/>
                <a:gd name="T24" fmla="*/ 15 w 18"/>
                <a:gd name="T25" fmla="*/ 11 h 17"/>
                <a:gd name="T26" fmla="*/ 15 w 18"/>
                <a:gd name="T27" fmla="*/ 12 h 17"/>
                <a:gd name="T28" fmla="*/ 16 w 18"/>
                <a:gd name="T29" fmla="*/ 12 h 17"/>
                <a:gd name="T30" fmla="*/ 17 w 18"/>
                <a:gd name="T31" fmla="*/ 8 h 17"/>
                <a:gd name="T32" fmla="*/ 9 w 18"/>
                <a:gd name="T33" fmla="*/ 0 h 17"/>
                <a:gd name="T34" fmla="*/ 5 w 18"/>
                <a:gd name="T35" fmla="*/ 1 h 17"/>
                <a:gd name="T36" fmla="*/ 5 w 18"/>
                <a:gd name="T37" fmla="*/ 2 h 17"/>
                <a:gd name="T38" fmla="*/ 6 w 18"/>
                <a:gd name="T39" fmla="*/ 2 h 17"/>
                <a:gd name="T40" fmla="*/ 6 w 18"/>
                <a:gd name="T41" fmla="*/ 1 h 17"/>
                <a:gd name="T42" fmla="*/ 7 w 18"/>
                <a:gd name="T43" fmla="*/ 1 h 17"/>
                <a:gd name="T44" fmla="*/ 7 w 18"/>
                <a:gd name="T45" fmla="*/ 1 h 17"/>
                <a:gd name="T46" fmla="*/ 8 w 18"/>
                <a:gd name="T47" fmla="*/ 1 h 17"/>
                <a:gd name="T48" fmla="*/ 9 w 18"/>
                <a:gd name="T49" fmla="*/ 1 h 17"/>
                <a:gd name="T50" fmla="*/ 10 w 18"/>
                <a:gd name="T51" fmla="*/ 2 h 17"/>
                <a:gd name="T52" fmla="*/ 10 w 18"/>
                <a:gd name="T53" fmla="*/ 2 h 17"/>
                <a:gd name="T54" fmla="*/ 11 w 18"/>
                <a:gd name="T55" fmla="*/ 3 h 17"/>
                <a:gd name="T56" fmla="*/ 12 w 18"/>
                <a:gd name="T57" fmla="*/ 3 h 17"/>
                <a:gd name="T58" fmla="*/ 12 w 18"/>
                <a:gd name="T59" fmla="*/ 4 h 17"/>
                <a:gd name="T60" fmla="*/ 12 w 18"/>
                <a:gd name="T61" fmla="*/ 4 h 17"/>
                <a:gd name="T62" fmla="*/ 11 w 18"/>
                <a:gd name="T63" fmla="*/ 4 h 17"/>
                <a:gd name="T64" fmla="*/ 11 w 18"/>
                <a:gd name="T65" fmla="*/ 5 h 17"/>
                <a:gd name="T66" fmla="*/ 10 w 18"/>
                <a:gd name="T67" fmla="*/ 5 h 17"/>
                <a:gd name="T68" fmla="*/ 4 w 18"/>
                <a:gd name="T69" fmla="*/ 11 h 17"/>
                <a:gd name="T70" fmla="*/ 4 w 18"/>
                <a:gd name="T71" fmla="*/ 11 h 17"/>
                <a:gd name="T72" fmla="*/ 4 w 18"/>
                <a:gd name="T73" fmla="*/ 12 h 17"/>
                <a:gd name="T74" fmla="*/ 3 w 18"/>
                <a:gd name="T75" fmla="*/ 12 h 17"/>
                <a:gd name="T76" fmla="*/ 3 w 18"/>
                <a:gd name="T77" fmla="*/ 12 h 17"/>
                <a:gd name="T78" fmla="*/ 2 w 18"/>
                <a:gd name="T79" fmla="*/ 12 h 17"/>
                <a:gd name="T80" fmla="*/ 1 w 18"/>
                <a:gd name="T81" fmla="*/ 12 h 17"/>
                <a:gd name="T82" fmla="*/ 1 w 18"/>
                <a:gd name="T83" fmla="*/ 12 h 17"/>
                <a:gd name="T84" fmla="*/ 0 w 18"/>
                <a:gd name="T85" fmla="*/ 12 h 17"/>
                <a:gd name="T86" fmla="*/ 4 w 18"/>
                <a:gd name="T87" fmla="*/ 16 h 17"/>
                <a:gd name="T88" fmla="*/ 5 w 18"/>
                <a:gd name="T89" fmla="*/ 16 h 17"/>
                <a:gd name="T90" fmla="*/ 4 w 18"/>
                <a:gd name="T91" fmla="*/ 16 h 17"/>
                <a:gd name="T92" fmla="*/ 4 w 18"/>
                <a:gd name="T93" fmla="*/ 15 h 17"/>
                <a:gd name="T94" fmla="*/ 4 w 18"/>
                <a:gd name="T95" fmla="*/ 15 h 17"/>
                <a:gd name="T96" fmla="*/ 4 w 18"/>
                <a:gd name="T97" fmla="*/ 14 h 17"/>
                <a:gd name="T98" fmla="*/ 4 w 18"/>
                <a:gd name="T99" fmla="*/ 13 h 17"/>
                <a:gd name="T100" fmla="*/ 5 w 18"/>
                <a:gd name="T101" fmla="*/ 13 h 17"/>
                <a:gd name="T102" fmla="*/ 5 w 18"/>
                <a:gd name="T103" fmla="*/ 12 h 17"/>
                <a:gd name="T104" fmla="*/ 12 w 18"/>
                <a:gd name="T10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17">
                  <a:moveTo>
                    <a:pt x="12" y="7"/>
                  </a:moveTo>
                  <a:lnTo>
                    <a:pt x="12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12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8" name="Freeform 742"/>
            <p:cNvSpPr>
              <a:spLocks/>
            </p:cNvSpPr>
            <p:nvPr/>
          </p:nvSpPr>
          <p:spPr bwMode="auto">
            <a:xfrm>
              <a:off x="1288" y="3715"/>
              <a:ext cx="19" cy="17"/>
            </a:xfrm>
            <a:custGeom>
              <a:avLst/>
              <a:gdLst>
                <a:gd name="T0" fmla="*/ 8 w 19"/>
                <a:gd name="T1" fmla="*/ 14 h 17"/>
                <a:gd name="T2" fmla="*/ 7 w 19"/>
                <a:gd name="T3" fmla="*/ 15 h 17"/>
                <a:gd name="T4" fmla="*/ 5 w 19"/>
                <a:gd name="T5" fmla="*/ 15 h 17"/>
                <a:gd name="T6" fmla="*/ 4 w 19"/>
                <a:gd name="T7" fmla="*/ 15 h 17"/>
                <a:gd name="T8" fmla="*/ 3 w 19"/>
                <a:gd name="T9" fmla="*/ 14 h 17"/>
                <a:gd name="T10" fmla="*/ 2 w 19"/>
                <a:gd name="T11" fmla="*/ 13 h 17"/>
                <a:gd name="T12" fmla="*/ 2 w 19"/>
                <a:gd name="T13" fmla="*/ 12 h 17"/>
                <a:gd name="T14" fmla="*/ 2 w 19"/>
                <a:gd name="T15" fmla="*/ 11 h 17"/>
                <a:gd name="T16" fmla="*/ 2 w 19"/>
                <a:gd name="T17" fmla="*/ 9 h 17"/>
                <a:gd name="T18" fmla="*/ 2 w 19"/>
                <a:gd name="T19" fmla="*/ 9 h 17"/>
                <a:gd name="T20" fmla="*/ 3 w 19"/>
                <a:gd name="T21" fmla="*/ 8 h 17"/>
                <a:gd name="T22" fmla="*/ 5 w 19"/>
                <a:gd name="T23" fmla="*/ 8 h 17"/>
                <a:gd name="T24" fmla="*/ 5 w 19"/>
                <a:gd name="T25" fmla="*/ 7 h 17"/>
                <a:gd name="T26" fmla="*/ 11 w 19"/>
                <a:gd name="T27" fmla="*/ 4 h 17"/>
                <a:gd name="T28" fmla="*/ 12 w 19"/>
                <a:gd name="T29" fmla="*/ 4 h 17"/>
                <a:gd name="T30" fmla="*/ 14 w 19"/>
                <a:gd name="T31" fmla="*/ 4 h 17"/>
                <a:gd name="T32" fmla="*/ 14 w 19"/>
                <a:gd name="T33" fmla="*/ 5 h 17"/>
                <a:gd name="T34" fmla="*/ 11 w 19"/>
                <a:gd name="T35" fmla="*/ 1 h 17"/>
                <a:gd name="T36" fmla="*/ 11 w 19"/>
                <a:gd name="T37" fmla="*/ 2 h 17"/>
                <a:gd name="T38" fmla="*/ 11 w 19"/>
                <a:gd name="T39" fmla="*/ 3 h 17"/>
                <a:gd name="T40" fmla="*/ 3 w 19"/>
                <a:gd name="T41" fmla="*/ 6 h 17"/>
                <a:gd name="T42" fmla="*/ 2 w 19"/>
                <a:gd name="T43" fmla="*/ 7 h 17"/>
                <a:gd name="T44" fmla="*/ 2 w 19"/>
                <a:gd name="T45" fmla="*/ 7 h 17"/>
                <a:gd name="T46" fmla="*/ 1 w 19"/>
                <a:gd name="T47" fmla="*/ 8 h 17"/>
                <a:gd name="T48" fmla="*/ 0 w 19"/>
                <a:gd name="T49" fmla="*/ 9 h 17"/>
                <a:gd name="T50" fmla="*/ 1 w 19"/>
                <a:gd name="T51" fmla="*/ 11 h 17"/>
                <a:gd name="T52" fmla="*/ 1 w 19"/>
                <a:gd name="T53" fmla="*/ 12 h 17"/>
                <a:gd name="T54" fmla="*/ 2 w 19"/>
                <a:gd name="T55" fmla="*/ 14 h 17"/>
                <a:gd name="T56" fmla="*/ 2 w 19"/>
                <a:gd name="T57" fmla="*/ 15 h 17"/>
                <a:gd name="T58" fmla="*/ 3 w 19"/>
                <a:gd name="T59" fmla="*/ 15 h 17"/>
                <a:gd name="T60" fmla="*/ 5 w 19"/>
                <a:gd name="T61" fmla="*/ 16 h 17"/>
                <a:gd name="T62" fmla="*/ 6 w 19"/>
                <a:gd name="T63" fmla="*/ 16 h 17"/>
                <a:gd name="T64" fmla="*/ 8 w 19"/>
                <a:gd name="T65" fmla="*/ 15 h 17"/>
                <a:gd name="T66" fmla="*/ 14 w 19"/>
                <a:gd name="T67" fmla="*/ 12 h 17"/>
                <a:gd name="T68" fmla="*/ 16 w 19"/>
                <a:gd name="T69" fmla="*/ 12 h 17"/>
                <a:gd name="T70" fmla="*/ 17 w 19"/>
                <a:gd name="T71" fmla="*/ 12 h 17"/>
                <a:gd name="T72" fmla="*/ 17 w 19"/>
                <a:gd name="T73" fmla="*/ 12 h 17"/>
                <a:gd name="T74" fmla="*/ 18 w 19"/>
                <a:gd name="T75" fmla="*/ 12 h 17"/>
                <a:gd name="T76" fmla="*/ 16 w 19"/>
                <a:gd name="T77" fmla="*/ 9 h 17"/>
                <a:gd name="T78" fmla="*/ 16 w 19"/>
                <a:gd name="T79" fmla="*/ 10 h 17"/>
                <a:gd name="T80" fmla="*/ 14 w 19"/>
                <a:gd name="T81" fmla="*/ 11 h 17"/>
                <a:gd name="T82" fmla="*/ 8 w 19"/>
                <a:gd name="T8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17">
                  <a:moveTo>
                    <a:pt x="8" y="14"/>
                  </a:move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9" name="Freeform 743"/>
            <p:cNvSpPr>
              <a:spLocks/>
            </p:cNvSpPr>
            <p:nvPr/>
          </p:nvSpPr>
          <p:spPr bwMode="auto">
            <a:xfrm>
              <a:off x="1331" y="3774"/>
              <a:ext cx="19" cy="20"/>
            </a:xfrm>
            <a:custGeom>
              <a:avLst/>
              <a:gdLst>
                <a:gd name="T0" fmla="*/ 13 w 19"/>
                <a:gd name="T1" fmla="*/ 9 h 20"/>
                <a:gd name="T2" fmla="*/ 12 w 19"/>
                <a:gd name="T3" fmla="*/ 10 h 20"/>
                <a:gd name="T4" fmla="*/ 11 w 19"/>
                <a:gd name="T5" fmla="*/ 10 h 20"/>
                <a:gd name="T6" fmla="*/ 10 w 19"/>
                <a:gd name="T7" fmla="*/ 9 h 20"/>
                <a:gd name="T8" fmla="*/ 9 w 19"/>
                <a:gd name="T9" fmla="*/ 8 h 20"/>
                <a:gd name="T10" fmla="*/ 8 w 19"/>
                <a:gd name="T11" fmla="*/ 8 h 20"/>
                <a:gd name="T12" fmla="*/ 11 w 19"/>
                <a:gd name="T13" fmla="*/ 5 h 20"/>
                <a:gd name="T14" fmla="*/ 12 w 19"/>
                <a:gd name="T15" fmla="*/ 4 h 20"/>
                <a:gd name="T16" fmla="*/ 14 w 19"/>
                <a:gd name="T17" fmla="*/ 4 h 20"/>
                <a:gd name="T18" fmla="*/ 15 w 19"/>
                <a:gd name="T19" fmla="*/ 5 h 20"/>
                <a:gd name="T20" fmla="*/ 16 w 19"/>
                <a:gd name="T21" fmla="*/ 6 h 20"/>
                <a:gd name="T22" fmla="*/ 16 w 19"/>
                <a:gd name="T23" fmla="*/ 8 h 20"/>
                <a:gd name="T24" fmla="*/ 16 w 19"/>
                <a:gd name="T25" fmla="*/ 9 h 20"/>
                <a:gd name="T26" fmla="*/ 16 w 19"/>
                <a:gd name="T27" fmla="*/ 11 h 20"/>
                <a:gd name="T28" fmla="*/ 18 w 19"/>
                <a:gd name="T29" fmla="*/ 7 h 20"/>
                <a:gd name="T30" fmla="*/ 9 w 19"/>
                <a:gd name="T31" fmla="*/ 1 h 20"/>
                <a:gd name="T32" fmla="*/ 10 w 19"/>
                <a:gd name="T33" fmla="*/ 2 h 20"/>
                <a:gd name="T34" fmla="*/ 10 w 19"/>
                <a:gd name="T35" fmla="*/ 3 h 20"/>
                <a:gd name="T36" fmla="*/ 9 w 19"/>
                <a:gd name="T37" fmla="*/ 4 h 20"/>
                <a:gd name="T38" fmla="*/ 3 w 19"/>
                <a:gd name="T39" fmla="*/ 11 h 20"/>
                <a:gd name="T40" fmla="*/ 2 w 19"/>
                <a:gd name="T41" fmla="*/ 11 h 20"/>
                <a:gd name="T42" fmla="*/ 1 w 19"/>
                <a:gd name="T43" fmla="*/ 11 h 20"/>
                <a:gd name="T44" fmla="*/ 0 w 19"/>
                <a:gd name="T45" fmla="*/ 11 h 20"/>
                <a:gd name="T46" fmla="*/ 8 w 19"/>
                <a:gd name="T47" fmla="*/ 19 h 20"/>
                <a:gd name="T48" fmla="*/ 11 w 19"/>
                <a:gd name="T49" fmla="*/ 17 h 20"/>
                <a:gd name="T50" fmla="*/ 10 w 19"/>
                <a:gd name="T51" fmla="*/ 17 h 20"/>
                <a:gd name="T52" fmla="*/ 8 w 19"/>
                <a:gd name="T53" fmla="*/ 17 h 20"/>
                <a:gd name="T54" fmla="*/ 7 w 19"/>
                <a:gd name="T55" fmla="*/ 17 h 20"/>
                <a:gd name="T56" fmla="*/ 5 w 19"/>
                <a:gd name="T57" fmla="*/ 16 h 20"/>
                <a:gd name="T58" fmla="*/ 4 w 19"/>
                <a:gd name="T59" fmla="*/ 15 h 20"/>
                <a:gd name="T60" fmla="*/ 4 w 19"/>
                <a:gd name="T61" fmla="*/ 14 h 20"/>
                <a:gd name="T62" fmla="*/ 3 w 19"/>
                <a:gd name="T63" fmla="*/ 13 h 20"/>
                <a:gd name="T64" fmla="*/ 4 w 19"/>
                <a:gd name="T65" fmla="*/ 12 h 20"/>
                <a:gd name="T66" fmla="*/ 8 w 19"/>
                <a:gd name="T67" fmla="*/ 9 h 20"/>
                <a:gd name="T68" fmla="*/ 9 w 19"/>
                <a:gd name="T69" fmla="*/ 10 h 20"/>
                <a:gd name="T70" fmla="*/ 10 w 19"/>
                <a:gd name="T71" fmla="*/ 11 h 20"/>
                <a:gd name="T72" fmla="*/ 10 w 19"/>
                <a:gd name="T73" fmla="*/ 12 h 20"/>
                <a:gd name="T74" fmla="*/ 10 w 19"/>
                <a:gd name="T7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4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4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0" name="Freeform 744"/>
            <p:cNvSpPr>
              <a:spLocks/>
            </p:cNvSpPr>
            <p:nvPr/>
          </p:nvSpPr>
          <p:spPr bwMode="auto">
            <a:xfrm>
              <a:off x="1307" y="3751"/>
              <a:ext cx="16" cy="14"/>
            </a:xfrm>
            <a:custGeom>
              <a:avLst/>
              <a:gdLst>
                <a:gd name="T0" fmla="*/ 11 w 16"/>
                <a:gd name="T1" fmla="*/ 5 h 14"/>
                <a:gd name="T2" fmla="*/ 12 w 16"/>
                <a:gd name="T3" fmla="*/ 5 h 14"/>
                <a:gd name="T4" fmla="*/ 12 w 16"/>
                <a:gd name="T5" fmla="*/ 4 h 14"/>
                <a:gd name="T6" fmla="*/ 13 w 16"/>
                <a:gd name="T7" fmla="*/ 4 h 14"/>
                <a:gd name="T8" fmla="*/ 14 w 16"/>
                <a:gd name="T9" fmla="*/ 4 h 14"/>
                <a:gd name="T10" fmla="*/ 14 w 16"/>
                <a:gd name="T11" fmla="*/ 4 h 14"/>
                <a:gd name="T12" fmla="*/ 14 w 16"/>
                <a:gd name="T13" fmla="*/ 5 h 14"/>
                <a:gd name="T14" fmla="*/ 15 w 16"/>
                <a:gd name="T15" fmla="*/ 5 h 14"/>
                <a:gd name="T16" fmla="*/ 15 w 16"/>
                <a:gd name="T17" fmla="*/ 4 h 14"/>
                <a:gd name="T18" fmla="*/ 12 w 16"/>
                <a:gd name="T19" fmla="*/ 0 h 14"/>
                <a:gd name="T20" fmla="*/ 11 w 16"/>
                <a:gd name="T21" fmla="*/ 0 h 14"/>
                <a:gd name="T22" fmla="*/ 11 w 16"/>
                <a:gd name="T23" fmla="*/ 1 h 14"/>
                <a:gd name="T24" fmla="*/ 12 w 16"/>
                <a:gd name="T25" fmla="*/ 1 h 14"/>
                <a:gd name="T26" fmla="*/ 12 w 16"/>
                <a:gd name="T27" fmla="*/ 1 h 14"/>
                <a:gd name="T28" fmla="*/ 12 w 16"/>
                <a:gd name="T29" fmla="*/ 2 h 14"/>
                <a:gd name="T30" fmla="*/ 11 w 16"/>
                <a:gd name="T31" fmla="*/ 2 h 14"/>
                <a:gd name="T32" fmla="*/ 11 w 16"/>
                <a:gd name="T33" fmla="*/ 3 h 14"/>
                <a:gd name="T34" fmla="*/ 11 w 16"/>
                <a:gd name="T35" fmla="*/ 3 h 14"/>
                <a:gd name="T36" fmla="*/ 11 w 16"/>
                <a:gd name="T37" fmla="*/ 3 h 14"/>
                <a:gd name="T38" fmla="*/ 4 w 16"/>
                <a:gd name="T39" fmla="*/ 8 h 14"/>
                <a:gd name="T40" fmla="*/ 4 w 16"/>
                <a:gd name="T41" fmla="*/ 8 h 14"/>
                <a:gd name="T42" fmla="*/ 4 w 16"/>
                <a:gd name="T43" fmla="*/ 9 h 14"/>
                <a:gd name="T44" fmla="*/ 3 w 16"/>
                <a:gd name="T45" fmla="*/ 9 h 14"/>
                <a:gd name="T46" fmla="*/ 2 w 16"/>
                <a:gd name="T47" fmla="*/ 9 h 14"/>
                <a:gd name="T48" fmla="*/ 1 w 16"/>
                <a:gd name="T49" fmla="*/ 9 h 14"/>
                <a:gd name="T50" fmla="*/ 1 w 16"/>
                <a:gd name="T51" fmla="*/ 8 h 14"/>
                <a:gd name="T52" fmla="*/ 1 w 16"/>
                <a:gd name="T53" fmla="*/ 8 h 14"/>
                <a:gd name="T54" fmla="*/ 0 w 16"/>
                <a:gd name="T55" fmla="*/ 9 h 14"/>
                <a:gd name="T56" fmla="*/ 4 w 16"/>
                <a:gd name="T57" fmla="*/ 13 h 14"/>
                <a:gd name="T58" fmla="*/ 4 w 16"/>
                <a:gd name="T59" fmla="*/ 13 h 14"/>
                <a:gd name="T60" fmla="*/ 4 w 16"/>
                <a:gd name="T61" fmla="*/ 12 h 14"/>
                <a:gd name="T62" fmla="*/ 4 w 16"/>
                <a:gd name="T63" fmla="*/ 12 h 14"/>
                <a:gd name="T64" fmla="*/ 4 w 16"/>
                <a:gd name="T65" fmla="*/ 12 h 14"/>
                <a:gd name="T66" fmla="*/ 4 w 16"/>
                <a:gd name="T67" fmla="*/ 11 h 14"/>
                <a:gd name="T68" fmla="*/ 4 w 16"/>
                <a:gd name="T69" fmla="*/ 11 h 14"/>
                <a:gd name="T70" fmla="*/ 4 w 16"/>
                <a:gd name="T71" fmla="*/ 10 h 14"/>
                <a:gd name="T72" fmla="*/ 5 w 16"/>
                <a:gd name="T73" fmla="*/ 10 h 14"/>
                <a:gd name="T74" fmla="*/ 5 w 16"/>
                <a:gd name="T75" fmla="*/ 10 h 14"/>
                <a:gd name="T76" fmla="*/ 6 w 16"/>
                <a:gd name="T77" fmla="*/ 10 h 14"/>
                <a:gd name="T78" fmla="*/ 11 w 16"/>
                <a:gd name="T7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4">
                  <a:moveTo>
                    <a:pt x="11" y="5"/>
                  </a:move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1" name="Freeform 745"/>
            <p:cNvSpPr>
              <a:spLocks/>
            </p:cNvSpPr>
            <p:nvPr/>
          </p:nvSpPr>
          <p:spPr bwMode="auto">
            <a:xfrm>
              <a:off x="1540" y="3793"/>
              <a:ext cx="16" cy="19"/>
            </a:xfrm>
            <a:custGeom>
              <a:avLst/>
              <a:gdLst>
                <a:gd name="T0" fmla="*/ 3 w 16"/>
                <a:gd name="T1" fmla="*/ 11 h 19"/>
                <a:gd name="T2" fmla="*/ 4 w 16"/>
                <a:gd name="T3" fmla="*/ 11 h 19"/>
                <a:gd name="T4" fmla="*/ 4 w 16"/>
                <a:gd name="T5" fmla="*/ 12 h 19"/>
                <a:gd name="T6" fmla="*/ 4 w 16"/>
                <a:gd name="T7" fmla="*/ 13 h 19"/>
                <a:gd name="T8" fmla="*/ 4 w 16"/>
                <a:gd name="T9" fmla="*/ 14 h 19"/>
                <a:gd name="T10" fmla="*/ 4 w 16"/>
                <a:gd name="T11" fmla="*/ 14 h 19"/>
                <a:gd name="T12" fmla="*/ 4 w 16"/>
                <a:gd name="T13" fmla="*/ 14 h 19"/>
                <a:gd name="T14" fmla="*/ 5 w 16"/>
                <a:gd name="T15" fmla="*/ 14 h 19"/>
                <a:gd name="T16" fmla="*/ 5 w 16"/>
                <a:gd name="T17" fmla="*/ 15 h 19"/>
                <a:gd name="T18" fmla="*/ 6 w 16"/>
                <a:gd name="T19" fmla="*/ 15 h 19"/>
                <a:gd name="T20" fmla="*/ 6 w 16"/>
                <a:gd name="T21" fmla="*/ 14 h 19"/>
                <a:gd name="T22" fmla="*/ 6 w 16"/>
                <a:gd name="T23" fmla="*/ 14 h 19"/>
                <a:gd name="T24" fmla="*/ 7 w 16"/>
                <a:gd name="T25" fmla="*/ 14 h 19"/>
                <a:gd name="T26" fmla="*/ 3 w 16"/>
                <a:gd name="T27" fmla="*/ 18 h 19"/>
                <a:gd name="T28" fmla="*/ 2 w 16"/>
                <a:gd name="T29" fmla="*/ 17 h 19"/>
                <a:gd name="T30" fmla="*/ 3 w 16"/>
                <a:gd name="T31" fmla="*/ 17 h 19"/>
                <a:gd name="T32" fmla="*/ 3 w 16"/>
                <a:gd name="T33" fmla="*/ 17 h 19"/>
                <a:gd name="T34" fmla="*/ 3 w 16"/>
                <a:gd name="T35" fmla="*/ 16 h 19"/>
                <a:gd name="T36" fmla="*/ 3 w 16"/>
                <a:gd name="T37" fmla="*/ 15 h 19"/>
                <a:gd name="T38" fmla="*/ 3 w 16"/>
                <a:gd name="T39" fmla="*/ 14 h 19"/>
                <a:gd name="T40" fmla="*/ 3 w 16"/>
                <a:gd name="T41" fmla="*/ 14 h 19"/>
                <a:gd name="T42" fmla="*/ 3 w 16"/>
                <a:gd name="T43" fmla="*/ 13 h 19"/>
                <a:gd name="T44" fmla="*/ 0 w 16"/>
                <a:gd name="T45" fmla="*/ 1 h 19"/>
                <a:gd name="T46" fmla="*/ 1 w 16"/>
                <a:gd name="T47" fmla="*/ 0 h 19"/>
                <a:gd name="T48" fmla="*/ 11 w 16"/>
                <a:gd name="T49" fmla="*/ 8 h 19"/>
                <a:gd name="T50" fmla="*/ 11 w 16"/>
                <a:gd name="T51" fmla="*/ 8 h 19"/>
                <a:gd name="T52" fmla="*/ 11 w 16"/>
                <a:gd name="T53" fmla="*/ 8 h 19"/>
                <a:gd name="T54" fmla="*/ 11 w 16"/>
                <a:gd name="T55" fmla="*/ 9 h 19"/>
                <a:gd name="T56" fmla="*/ 12 w 16"/>
                <a:gd name="T57" fmla="*/ 9 h 19"/>
                <a:gd name="T58" fmla="*/ 13 w 16"/>
                <a:gd name="T59" fmla="*/ 9 h 19"/>
                <a:gd name="T60" fmla="*/ 14 w 16"/>
                <a:gd name="T61" fmla="*/ 9 h 19"/>
                <a:gd name="T62" fmla="*/ 14 w 16"/>
                <a:gd name="T63" fmla="*/ 10 h 19"/>
                <a:gd name="T64" fmla="*/ 14 w 16"/>
                <a:gd name="T65" fmla="*/ 9 h 19"/>
                <a:gd name="T66" fmla="*/ 14 w 16"/>
                <a:gd name="T67" fmla="*/ 9 h 19"/>
                <a:gd name="T68" fmla="*/ 15 w 16"/>
                <a:gd name="T69" fmla="*/ 10 h 19"/>
                <a:gd name="T70" fmla="*/ 10 w 16"/>
                <a:gd name="T71" fmla="*/ 13 h 19"/>
                <a:gd name="T72" fmla="*/ 9 w 16"/>
                <a:gd name="T73" fmla="*/ 13 h 19"/>
                <a:gd name="T74" fmla="*/ 9 w 16"/>
                <a:gd name="T75" fmla="*/ 12 h 19"/>
                <a:gd name="T76" fmla="*/ 10 w 16"/>
                <a:gd name="T77" fmla="*/ 12 h 19"/>
                <a:gd name="T78" fmla="*/ 10 w 16"/>
                <a:gd name="T79" fmla="*/ 11 h 19"/>
                <a:gd name="T80" fmla="*/ 11 w 16"/>
                <a:gd name="T81" fmla="*/ 11 h 19"/>
                <a:gd name="T82" fmla="*/ 11 w 16"/>
                <a:gd name="T83" fmla="*/ 11 h 19"/>
                <a:gd name="T84" fmla="*/ 10 w 16"/>
                <a:gd name="T85" fmla="*/ 10 h 19"/>
                <a:gd name="T86" fmla="*/ 9 w 16"/>
                <a:gd name="T87" fmla="*/ 10 h 19"/>
                <a:gd name="T88" fmla="*/ 8 w 16"/>
                <a:gd name="T89" fmla="*/ 8 h 19"/>
                <a:gd name="T90" fmla="*/ 3 w 16"/>
                <a:gd name="T9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19">
                  <a:moveTo>
                    <a:pt x="3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8"/>
                  </a:lnTo>
                  <a:lnTo>
                    <a:pt x="3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2" name="Freeform 746"/>
            <p:cNvSpPr>
              <a:spLocks/>
            </p:cNvSpPr>
            <p:nvPr/>
          </p:nvSpPr>
          <p:spPr bwMode="auto">
            <a:xfrm>
              <a:off x="1542" y="3796"/>
              <a:ext cx="3" cy="5"/>
            </a:xfrm>
            <a:custGeom>
              <a:avLst/>
              <a:gdLst>
                <a:gd name="T0" fmla="*/ 2 w 3"/>
                <a:gd name="T1" fmla="*/ 2 h 5"/>
                <a:gd name="T2" fmla="*/ 0 w 3"/>
                <a:gd name="T3" fmla="*/ 0 h 5"/>
                <a:gd name="T4" fmla="*/ 1 w 3"/>
                <a:gd name="T5" fmla="*/ 4 h 5"/>
                <a:gd name="T6" fmla="*/ 2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3" name="Freeform 747"/>
            <p:cNvSpPr>
              <a:spLocks/>
            </p:cNvSpPr>
            <p:nvPr/>
          </p:nvSpPr>
          <p:spPr bwMode="auto">
            <a:xfrm>
              <a:off x="1568" y="3762"/>
              <a:ext cx="21" cy="20"/>
            </a:xfrm>
            <a:custGeom>
              <a:avLst/>
              <a:gdLst>
                <a:gd name="T0" fmla="*/ 9 w 21"/>
                <a:gd name="T1" fmla="*/ 5 h 20"/>
                <a:gd name="T2" fmla="*/ 10 w 21"/>
                <a:gd name="T3" fmla="*/ 6 h 20"/>
                <a:gd name="T4" fmla="*/ 11 w 21"/>
                <a:gd name="T5" fmla="*/ 7 h 20"/>
                <a:gd name="T6" fmla="*/ 10 w 21"/>
                <a:gd name="T7" fmla="*/ 8 h 20"/>
                <a:gd name="T8" fmla="*/ 9 w 21"/>
                <a:gd name="T9" fmla="*/ 9 h 20"/>
                <a:gd name="T10" fmla="*/ 8 w 21"/>
                <a:gd name="T11" fmla="*/ 10 h 20"/>
                <a:gd name="T12" fmla="*/ 5 w 21"/>
                <a:gd name="T13" fmla="*/ 7 h 20"/>
                <a:gd name="T14" fmla="*/ 5 w 21"/>
                <a:gd name="T15" fmla="*/ 6 h 20"/>
                <a:gd name="T16" fmla="*/ 5 w 21"/>
                <a:gd name="T17" fmla="*/ 5 h 20"/>
                <a:gd name="T18" fmla="*/ 5 w 21"/>
                <a:gd name="T19" fmla="*/ 4 h 20"/>
                <a:gd name="T20" fmla="*/ 6 w 21"/>
                <a:gd name="T21" fmla="*/ 3 h 20"/>
                <a:gd name="T22" fmla="*/ 7 w 21"/>
                <a:gd name="T23" fmla="*/ 2 h 20"/>
                <a:gd name="T24" fmla="*/ 8 w 21"/>
                <a:gd name="T25" fmla="*/ 2 h 20"/>
                <a:gd name="T26" fmla="*/ 10 w 21"/>
                <a:gd name="T27" fmla="*/ 2 h 20"/>
                <a:gd name="T28" fmla="*/ 12 w 21"/>
                <a:gd name="T29" fmla="*/ 2 h 20"/>
                <a:gd name="T30" fmla="*/ 8 w 21"/>
                <a:gd name="T31" fmla="*/ 0 h 20"/>
                <a:gd name="T32" fmla="*/ 1 w 21"/>
                <a:gd name="T33" fmla="*/ 9 h 20"/>
                <a:gd name="T34" fmla="*/ 2 w 21"/>
                <a:gd name="T35" fmla="*/ 8 h 20"/>
                <a:gd name="T36" fmla="*/ 3 w 21"/>
                <a:gd name="T37" fmla="*/ 9 h 20"/>
                <a:gd name="T38" fmla="*/ 5 w 21"/>
                <a:gd name="T39" fmla="*/ 10 h 20"/>
                <a:gd name="T40" fmla="*/ 11 w 21"/>
                <a:gd name="T41" fmla="*/ 16 h 20"/>
                <a:gd name="T42" fmla="*/ 12 w 21"/>
                <a:gd name="T43" fmla="*/ 17 h 20"/>
                <a:gd name="T44" fmla="*/ 12 w 21"/>
                <a:gd name="T45" fmla="*/ 17 h 20"/>
                <a:gd name="T46" fmla="*/ 12 w 21"/>
                <a:gd name="T47" fmla="*/ 18 h 20"/>
                <a:gd name="T48" fmla="*/ 20 w 21"/>
                <a:gd name="T49" fmla="*/ 11 h 20"/>
                <a:gd name="T50" fmla="*/ 17 w 21"/>
                <a:gd name="T51" fmla="*/ 7 h 20"/>
                <a:gd name="T52" fmla="*/ 18 w 21"/>
                <a:gd name="T53" fmla="*/ 8 h 20"/>
                <a:gd name="T54" fmla="*/ 18 w 21"/>
                <a:gd name="T55" fmla="*/ 10 h 20"/>
                <a:gd name="T56" fmla="*/ 18 w 21"/>
                <a:gd name="T57" fmla="*/ 11 h 20"/>
                <a:gd name="T58" fmla="*/ 17 w 21"/>
                <a:gd name="T59" fmla="*/ 13 h 20"/>
                <a:gd name="T60" fmla="*/ 16 w 21"/>
                <a:gd name="T61" fmla="*/ 14 h 20"/>
                <a:gd name="T62" fmla="*/ 15 w 21"/>
                <a:gd name="T63" fmla="*/ 14 h 20"/>
                <a:gd name="T64" fmla="*/ 15 w 21"/>
                <a:gd name="T65" fmla="*/ 15 h 20"/>
                <a:gd name="T66" fmla="*/ 14 w 21"/>
                <a:gd name="T67" fmla="*/ 14 h 20"/>
                <a:gd name="T68" fmla="*/ 13 w 21"/>
                <a:gd name="T69" fmla="*/ 14 h 20"/>
                <a:gd name="T70" fmla="*/ 10 w 21"/>
                <a:gd name="T71" fmla="*/ 10 h 20"/>
                <a:gd name="T72" fmla="*/ 12 w 21"/>
                <a:gd name="T73" fmla="*/ 9 h 20"/>
                <a:gd name="T74" fmla="*/ 12 w 21"/>
                <a:gd name="T75" fmla="*/ 8 h 20"/>
                <a:gd name="T76" fmla="*/ 13 w 21"/>
                <a:gd name="T77" fmla="*/ 9 h 20"/>
                <a:gd name="T78" fmla="*/ 14 w 21"/>
                <a:gd name="T79" fmla="*/ 10 h 20"/>
                <a:gd name="T80" fmla="*/ 10 w 21"/>
                <a:gd name="T8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20">
                  <a:moveTo>
                    <a:pt x="10" y="5"/>
                  </a:move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4" name="Freeform 748"/>
            <p:cNvSpPr>
              <a:spLocks/>
            </p:cNvSpPr>
            <p:nvPr/>
          </p:nvSpPr>
          <p:spPr bwMode="auto">
            <a:xfrm>
              <a:off x="1592" y="3738"/>
              <a:ext cx="17" cy="13"/>
            </a:xfrm>
            <a:custGeom>
              <a:avLst/>
              <a:gdLst>
                <a:gd name="T0" fmla="*/ 5 w 17"/>
                <a:gd name="T1" fmla="*/ 3 h 13"/>
                <a:gd name="T2" fmla="*/ 5 w 17"/>
                <a:gd name="T3" fmla="*/ 3 h 13"/>
                <a:gd name="T4" fmla="*/ 4 w 17"/>
                <a:gd name="T5" fmla="*/ 3 h 13"/>
                <a:gd name="T6" fmla="*/ 4 w 17"/>
                <a:gd name="T7" fmla="*/ 3 h 13"/>
                <a:gd name="T8" fmla="*/ 4 w 17"/>
                <a:gd name="T9" fmla="*/ 2 h 13"/>
                <a:gd name="T10" fmla="*/ 4 w 17"/>
                <a:gd name="T11" fmla="*/ 1 h 13"/>
                <a:gd name="T12" fmla="*/ 3 w 17"/>
                <a:gd name="T13" fmla="*/ 1 h 13"/>
                <a:gd name="T14" fmla="*/ 4 w 17"/>
                <a:gd name="T15" fmla="*/ 1 h 13"/>
                <a:gd name="T16" fmla="*/ 4 w 17"/>
                <a:gd name="T17" fmla="*/ 1 h 13"/>
                <a:gd name="T18" fmla="*/ 4 w 17"/>
                <a:gd name="T19" fmla="*/ 0 h 13"/>
                <a:gd name="T20" fmla="*/ 3 w 17"/>
                <a:gd name="T21" fmla="*/ 0 h 13"/>
                <a:gd name="T22" fmla="*/ 0 w 17"/>
                <a:gd name="T23" fmla="*/ 5 h 13"/>
                <a:gd name="T24" fmla="*/ 1 w 17"/>
                <a:gd name="T25" fmla="*/ 5 h 13"/>
                <a:gd name="T26" fmla="*/ 1 w 17"/>
                <a:gd name="T27" fmla="*/ 5 h 13"/>
                <a:gd name="T28" fmla="*/ 1 w 17"/>
                <a:gd name="T29" fmla="*/ 5 h 13"/>
                <a:gd name="T30" fmla="*/ 1 w 17"/>
                <a:gd name="T31" fmla="*/ 4 h 13"/>
                <a:gd name="T32" fmla="*/ 2 w 17"/>
                <a:gd name="T33" fmla="*/ 4 h 13"/>
                <a:gd name="T34" fmla="*/ 3 w 17"/>
                <a:gd name="T35" fmla="*/ 4 h 13"/>
                <a:gd name="T36" fmla="*/ 4 w 17"/>
                <a:gd name="T37" fmla="*/ 4 h 13"/>
                <a:gd name="T38" fmla="*/ 4 w 17"/>
                <a:gd name="T39" fmla="*/ 5 h 13"/>
                <a:gd name="T40" fmla="*/ 4 w 17"/>
                <a:gd name="T41" fmla="*/ 5 h 13"/>
                <a:gd name="T42" fmla="*/ 11 w 17"/>
                <a:gd name="T43" fmla="*/ 9 h 13"/>
                <a:gd name="T44" fmla="*/ 12 w 17"/>
                <a:gd name="T45" fmla="*/ 9 h 13"/>
                <a:gd name="T46" fmla="*/ 12 w 17"/>
                <a:gd name="T47" fmla="*/ 9 h 13"/>
                <a:gd name="T48" fmla="*/ 12 w 17"/>
                <a:gd name="T49" fmla="*/ 9 h 13"/>
                <a:gd name="T50" fmla="*/ 12 w 17"/>
                <a:gd name="T51" fmla="*/ 10 h 13"/>
                <a:gd name="T52" fmla="*/ 12 w 17"/>
                <a:gd name="T53" fmla="*/ 11 h 13"/>
                <a:gd name="T54" fmla="*/ 12 w 17"/>
                <a:gd name="T55" fmla="*/ 11 h 13"/>
                <a:gd name="T56" fmla="*/ 12 w 17"/>
                <a:gd name="T57" fmla="*/ 12 h 13"/>
                <a:gd name="T58" fmla="*/ 16 w 17"/>
                <a:gd name="T59" fmla="*/ 7 h 13"/>
                <a:gd name="T60" fmla="*/ 15 w 17"/>
                <a:gd name="T61" fmla="*/ 7 h 13"/>
                <a:gd name="T62" fmla="*/ 15 w 17"/>
                <a:gd name="T63" fmla="*/ 7 h 13"/>
                <a:gd name="T64" fmla="*/ 15 w 17"/>
                <a:gd name="T65" fmla="*/ 7 h 13"/>
                <a:gd name="T66" fmla="*/ 15 w 17"/>
                <a:gd name="T67" fmla="*/ 8 h 13"/>
                <a:gd name="T68" fmla="*/ 14 w 17"/>
                <a:gd name="T69" fmla="*/ 8 h 13"/>
                <a:gd name="T70" fmla="*/ 13 w 17"/>
                <a:gd name="T71" fmla="*/ 8 h 13"/>
                <a:gd name="T72" fmla="*/ 13 w 17"/>
                <a:gd name="T73" fmla="*/ 7 h 13"/>
                <a:gd name="T74" fmla="*/ 12 w 17"/>
                <a:gd name="T75" fmla="*/ 7 h 13"/>
                <a:gd name="T76" fmla="*/ 12 w 17"/>
                <a:gd name="T77" fmla="*/ 7 h 13"/>
                <a:gd name="T78" fmla="*/ 5 w 17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3">
                  <a:moveTo>
                    <a:pt x="5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5" name="Freeform 749"/>
            <p:cNvSpPr>
              <a:spLocks/>
            </p:cNvSpPr>
            <p:nvPr/>
          </p:nvSpPr>
          <p:spPr bwMode="auto">
            <a:xfrm>
              <a:off x="1375" y="3802"/>
              <a:ext cx="12" cy="16"/>
            </a:xfrm>
            <a:custGeom>
              <a:avLst/>
              <a:gdLst>
                <a:gd name="T0" fmla="*/ 11 w 12"/>
                <a:gd name="T1" fmla="*/ 2 h 16"/>
                <a:gd name="T2" fmla="*/ 10 w 12"/>
                <a:gd name="T3" fmla="*/ 3 h 16"/>
                <a:gd name="T4" fmla="*/ 10 w 12"/>
                <a:gd name="T5" fmla="*/ 2 h 16"/>
                <a:gd name="T6" fmla="*/ 9 w 12"/>
                <a:gd name="T7" fmla="*/ 1 h 16"/>
                <a:gd name="T8" fmla="*/ 8 w 12"/>
                <a:gd name="T9" fmla="*/ 1 h 16"/>
                <a:gd name="T10" fmla="*/ 6 w 12"/>
                <a:gd name="T11" fmla="*/ 0 h 16"/>
                <a:gd name="T12" fmla="*/ 5 w 12"/>
                <a:gd name="T13" fmla="*/ 1 h 16"/>
                <a:gd name="T14" fmla="*/ 5 w 12"/>
                <a:gd name="T15" fmla="*/ 1 h 16"/>
                <a:gd name="T16" fmla="*/ 4 w 12"/>
                <a:gd name="T17" fmla="*/ 2 h 16"/>
                <a:gd name="T18" fmla="*/ 3 w 12"/>
                <a:gd name="T19" fmla="*/ 3 h 16"/>
                <a:gd name="T20" fmla="*/ 3 w 12"/>
                <a:gd name="T21" fmla="*/ 4 h 16"/>
                <a:gd name="T22" fmla="*/ 3 w 12"/>
                <a:gd name="T23" fmla="*/ 6 h 16"/>
                <a:gd name="T24" fmla="*/ 4 w 12"/>
                <a:gd name="T25" fmla="*/ 7 h 16"/>
                <a:gd name="T26" fmla="*/ 5 w 12"/>
                <a:gd name="T27" fmla="*/ 8 h 16"/>
                <a:gd name="T28" fmla="*/ 6 w 12"/>
                <a:gd name="T29" fmla="*/ 9 h 16"/>
                <a:gd name="T30" fmla="*/ 7 w 12"/>
                <a:gd name="T31" fmla="*/ 11 h 16"/>
                <a:gd name="T32" fmla="*/ 7 w 12"/>
                <a:gd name="T33" fmla="*/ 12 h 16"/>
                <a:gd name="T34" fmla="*/ 7 w 12"/>
                <a:gd name="T35" fmla="*/ 14 h 16"/>
                <a:gd name="T36" fmla="*/ 6 w 12"/>
                <a:gd name="T37" fmla="*/ 14 h 16"/>
                <a:gd name="T38" fmla="*/ 5 w 12"/>
                <a:gd name="T39" fmla="*/ 14 h 16"/>
                <a:gd name="T40" fmla="*/ 4 w 12"/>
                <a:gd name="T41" fmla="*/ 14 h 16"/>
                <a:gd name="T42" fmla="*/ 3 w 12"/>
                <a:gd name="T43" fmla="*/ 14 h 16"/>
                <a:gd name="T44" fmla="*/ 2 w 12"/>
                <a:gd name="T45" fmla="*/ 12 h 16"/>
                <a:gd name="T46" fmla="*/ 1 w 12"/>
                <a:gd name="T47" fmla="*/ 10 h 16"/>
                <a:gd name="T48" fmla="*/ 0 w 12"/>
                <a:gd name="T49" fmla="*/ 13 h 16"/>
                <a:gd name="T50" fmla="*/ 1 w 12"/>
                <a:gd name="T51" fmla="*/ 14 h 16"/>
                <a:gd name="T52" fmla="*/ 2 w 12"/>
                <a:gd name="T53" fmla="*/ 14 h 16"/>
                <a:gd name="T54" fmla="*/ 3 w 12"/>
                <a:gd name="T55" fmla="*/ 14 h 16"/>
                <a:gd name="T56" fmla="*/ 4 w 12"/>
                <a:gd name="T57" fmla="*/ 15 h 16"/>
                <a:gd name="T58" fmla="*/ 5 w 12"/>
                <a:gd name="T59" fmla="*/ 15 h 16"/>
                <a:gd name="T60" fmla="*/ 6 w 12"/>
                <a:gd name="T61" fmla="*/ 15 h 16"/>
                <a:gd name="T62" fmla="*/ 8 w 12"/>
                <a:gd name="T63" fmla="*/ 15 h 16"/>
                <a:gd name="T64" fmla="*/ 8 w 12"/>
                <a:gd name="T65" fmla="*/ 14 h 16"/>
                <a:gd name="T66" fmla="*/ 9 w 12"/>
                <a:gd name="T67" fmla="*/ 14 h 16"/>
                <a:gd name="T68" fmla="*/ 9 w 12"/>
                <a:gd name="T69" fmla="*/ 12 h 16"/>
                <a:gd name="T70" fmla="*/ 9 w 12"/>
                <a:gd name="T71" fmla="*/ 11 h 16"/>
                <a:gd name="T72" fmla="*/ 8 w 12"/>
                <a:gd name="T73" fmla="*/ 9 h 16"/>
                <a:gd name="T74" fmla="*/ 8 w 12"/>
                <a:gd name="T75" fmla="*/ 9 h 16"/>
                <a:gd name="T76" fmla="*/ 7 w 12"/>
                <a:gd name="T77" fmla="*/ 8 h 16"/>
                <a:gd name="T78" fmla="*/ 6 w 12"/>
                <a:gd name="T79" fmla="*/ 6 h 16"/>
                <a:gd name="T80" fmla="*/ 6 w 12"/>
                <a:gd name="T81" fmla="*/ 6 h 16"/>
                <a:gd name="T82" fmla="*/ 5 w 12"/>
                <a:gd name="T83" fmla="*/ 5 h 16"/>
                <a:gd name="T84" fmla="*/ 5 w 12"/>
                <a:gd name="T85" fmla="*/ 4 h 16"/>
                <a:gd name="T86" fmla="*/ 5 w 12"/>
                <a:gd name="T87" fmla="*/ 3 h 16"/>
                <a:gd name="T88" fmla="*/ 5 w 12"/>
                <a:gd name="T89" fmla="*/ 1 h 16"/>
                <a:gd name="T90" fmla="*/ 6 w 12"/>
                <a:gd name="T91" fmla="*/ 1 h 16"/>
                <a:gd name="T92" fmla="*/ 7 w 12"/>
                <a:gd name="T93" fmla="*/ 1 h 16"/>
                <a:gd name="T94" fmla="*/ 8 w 12"/>
                <a:gd name="T95" fmla="*/ 1 h 16"/>
                <a:gd name="T96" fmla="*/ 9 w 12"/>
                <a:gd name="T97" fmla="*/ 3 h 16"/>
                <a:gd name="T98" fmla="*/ 10 w 12"/>
                <a:gd name="T99" fmla="*/ 4 h 16"/>
                <a:gd name="T100" fmla="*/ 10 w 12"/>
                <a:gd name="T101" fmla="*/ 4 h 16"/>
                <a:gd name="T102" fmla="*/ 10 w 12"/>
                <a:gd name="T103" fmla="*/ 6 h 16"/>
                <a:gd name="T104" fmla="*/ 11 w 12"/>
                <a:gd name="T10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16">
                  <a:moveTo>
                    <a:pt x="11" y="2"/>
                  </a:move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6" name="Freeform 750"/>
            <p:cNvSpPr>
              <a:spLocks/>
            </p:cNvSpPr>
            <p:nvPr/>
          </p:nvSpPr>
          <p:spPr bwMode="auto">
            <a:xfrm>
              <a:off x="1448" y="3818"/>
              <a:ext cx="13" cy="16"/>
            </a:xfrm>
            <a:custGeom>
              <a:avLst/>
              <a:gdLst>
                <a:gd name="T0" fmla="*/ 8 w 13"/>
                <a:gd name="T1" fmla="*/ 4 h 16"/>
                <a:gd name="T2" fmla="*/ 8 w 13"/>
                <a:gd name="T3" fmla="*/ 6 h 16"/>
                <a:gd name="T4" fmla="*/ 7 w 13"/>
                <a:gd name="T5" fmla="*/ 6 h 16"/>
                <a:gd name="T6" fmla="*/ 6 w 13"/>
                <a:gd name="T7" fmla="*/ 6 h 16"/>
                <a:gd name="T8" fmla="*/ 5 w 13"/>
                <a:gd name="T9" fmla="*/ 7 h 16"/>
                <a:gd name="T10" fmla="*/ 4 w 13"/>
                <a:gd name="T11" fmla="*/ 2 h 16"/>
                <a:gd name="T12" fmla="*/ 5 w 13"/>
                <a:gd name="T13" fmla="*/ 1 h 16"/>
                <a:gd name="T14" fmla="*/ 5 w 13"/>
                <a:gd name="T15" fmla="*/ 1 h 16"/>
                <a:gd name="T16" fmla="*/ 7 w 13"/>
                <a:gd name="T17" fmla="*/ 1 h 16"/>
                <a:gd name="T18" fmla="*/ 8 w 13"/>
                <a:gd name="T19" fmla="*/ 1 h 16"/>
                <a:gd name="T20" fmla="*/ 9 w 13"/>
                <a:gd name="T21" fmla="*/ 1 h 16"/>
                <a:gd name="T22" fmla="*/ 10 w 13"/>
                <a:gd name="T23" fmla="*/ 2 h 16"/>
                <a:gd name="T24" fmla="*/ 11 w 13"/>
                <a:gd name="T25" fmla="*/ 3 h 16"/>
                <a:gd name="T26" fmla="*/ 11 w 13"/>
                <a:gd name="T27" fmla="*/ 4 h 16"/>
                <a:gd name="T28" fmla="*/ 0 w 13"/>
                <a:gd name="T29" fmla="*/ 0 h 16"/>
                <a:gd name="T30" fmla="*/ 1 w 13"/>
                <a:gd name="T31" fmla="*/ 1 h 16"/>
                <a:gd name="T32" fmla="*/ 2 w 13"/>
                <a:gd name="T33" fmla="*/ 1 h 16"/>
                <a:gd name="T34" fmla="*/ 2 w 13"/>
                <a:gd name="T35" fmla="*/ 3 h 16"/>
                <a:gd name="T36" fmla="*/ 2 w 13"/>
                <a:gd name="T37" fmla="*/ 11 h 16"/>
                <a:gd name="T38" fmla="*/ 2 w 13"/>
                <a:gd name="T39" fmla="*/ 13 h 16"/>
                <a:gd name="T40" fmla="*/ 1 w 13"/>
                <a:gd name="T41" fmla="*/ 14 h 16"/>
                <a:gd name="T42" fmla="*/ 0 w 13"/>
                <a:gd name="T43" fmla="*/ 14 h 16"/>
                <a:gd name="T44" fmla="*/ 11 w 13"/>
                <a:gd name="T45" fmla="*/ 15 h 16"/>
                <a:gd name="T46" fmla="*/ 11 w 13"/>
                <a:gd name="T47" fmla="*/ 11 h 16"/>
                <a:gd name="T48" fmla="*/ 11 w 13"/>
                <a:gd name="T49" fmla="*/ 12 h 16"/>
                <a:gd name="T50" fmla="*/ 10 w 13"/>
                <a:gd name="T51" fmla="*/ 13 h 16"/>
                <a:gd name="T52" fmla="*/ 9 w 13"/>
                <a:gd name="T53" fmla="*/ 14 h 16"/>
                <a:gd name="T54" fmla="*/ 8 w 13"/>
                <a:gd name="T55" fmla="*/ 14 h 16"/>
                <a:gd name="T56" fmla="*/ 7 w 13"/>
                <a:gd name="T57" fmla="*/ 14 h 16"/>
                <a:gd name="T58" fmla="*/ 6 w 13"/>
                <a:gd name="T59" fmla="*/ 14 h 16"/>
                <a:gd name="T60" fmla="*/ 5 w 13"/>
                <a:gd name="T61" fmla="*/ 14 h 16"/>
                <a:gd name="T62" fmla="*/ 4 w 13"/>
                <a:gd name="T63" fmla="*/ 14 h 16"/>
                <a:gd name="T64" fmla="*/ 4 w 13"/>
                <a:gd name="T65" fmla="*/ 7 h 16"/>
                <a:gd name="T66" fmla="*/ 5 w 13"/>
                <a:gd name="T67" fmla="*/ 7 h 16"/>
                <a:gd name="T68" fmla="*/ 6 w 13"/>
                <a:gd name="T69" fmla="*/ 8 h 16"/>
                <a:gd name="T70" fmla="*/ 7 w 13"/>
                <a:gd name="T71" fmla="*/ 8 h 16"/>
                <a:gd name="T72" fmla="*/ 8 w 13"/>
                <a:gd name="T73" fmla="*/ 9 h 16"/>
                <a:gd name="T74" fmla="*/ 8 w 13"/>
                <a:gd name="T75" fmla="*/ 10 h 16"/>
                <a:gd name="T76" fmla="*/ 9 w 13"/>
                <a:gd name="T7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6">
                  <a:moveTo>
                    <a:pt x="9" y="4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7" name="Freeform 751"/>
            <p:cNvSpPr>
              <a:spLocks/>
            </p:cNvSpPr>
            <p:nvPr/>
          </p:nvSpPr>
          <p:spPr bwMode="auto">
            <a:xfrm>
              <a:off x="1467" y="3817"/>
              <a:ext cx="10" cy="17"/>
            </a:xfrm>
            <a:custGeom>
              <a:avLst/>
              <a:gdLst>
                <a:gd name="T0" fmla="*/ 7 w 10"/>
                <a:gd name="T1" fmla="*/ 0 h 17"/>
                <a:gd name="T2" fmla="*/ 6 w 10"/>
                <a:gd name="T3" fmla="*/ 1 h 17"/>
                <a:gd name="T4" fmla="*/ 4 w 10"/>
                <a:gd name="T5" fmla="*/ 1 h 17"/>
                <a:gd name="T6" fmla="*/ 4 w 10"/>
                <a:gd name="T7" fmla="*/ 0 h 17"/>
                <a:gd name="T8" fmla="*/ 2 w 10"/>
                <a:gd name="T9" fmla="*/ 1 h 17"/>
                <a:gd name="T10" fmla="*/ 1 w 10"/>
                <a:gd name="T11" fmla="*/ 1 h 17"/>
                <a:gd name="T12" fmla="*/ 1 w 10"/>
                <a:gd name="T13" fmla="*/ 1 h 17"/>
                <a:gd name="T14" fmla="*/ 0 w 10"/>
                <a:gd name="T15" fmla="*/ 3 h 17"/>
                <a:gd name="T16" fmla="*/ 0 w 10"/>
                <a:gd name="T17" fmla="*/ 4 h 17"/>
                <a:gd name="T18" fmla="*/ 1 w 10"/>
                <a:gd name="T19" fmla="*/ 7 h 17"/>
                <a:gd name="T20" fmla="*/ 2 w 10"/>
                <a:gd name="T21" fmla="*/ 7 h 17"/>
                <a:gd name="T22" fmla="*/ 3 w 10"/>
                <a:gd name="T23" fmla="*/ 8 h 17"/>
                <a:gd name="T24" fmla="*/ 5 w 10"/>
                <a:gd name="T25" fmla="*/ 9 h 17"/>
                <a:gd name="T26" fmla="*/ 7 w 10"/>
                <a:gd name="T27" fmla="*/ 9 h 17"/>
                <a:gd name="T28" fmla="*/ 8 w 10"/>
                <a:gd name="T29" fmla="*/ 11 h 17"/>
                <a:gd name="T30" fmla="*/ 8 w 10"/>
                <a:gd name="T31" fmla="*/ 12 h 17"/>
                <a:gd name="T32" fmla="*/ 7 w 10"/>
                <a:gd name="T33" fmla="*/ 13 h 17"/>
                <a:gd name="T34" fmla="*/ 7 w 10"/>
                <a:gd name="T35" fmla="*/ 14 h 17"/>
                <a:gd name="T36" fmla="*/ 5 w 10"/>
                <a:gd name="T37" fmla="*/ 15 h 17"/>
                <a:gd name="T38" fmla="*/ 4 w 10"/>
                <a:gd name="T39" fmla="*/ 15 h 17"/>
                <a:gd name="T40" fmla="*/ 4 w 10"/>
                <a:gd name="T41" fmla="*/ 14 h 17"/>
                <a:gd name="T42" fmla="*/ 2 w 10"/>
                <a:gd name="T43" fmla="*/ 14 h 17"/>
                <a:gd name="T44" fmla="*/ 2 w 10"/>
                <a:gd name="T45" fmla="*/ 13 h 17"/>
                <a:gd name="T46" fmla="*/ 1 w 10"/>
                <a:gd name="T47" fmla="*/ 12 h 17"/>
                <a:gd name="T48" fmla="*/ 1 w 10"/>
                <a:gd name="T49" fmla="*/ 12 h 17"/>
                <a:gd name="T50" fmla="*/ 2 w 10"/>
                <a:gd name="T51" fmla="*/ 16 h 17"/>
                <a:gd name="T52" fmla="*/ 2 w 10"/>
                <a:gd name="T53" fmla="*/ 15 h 17"/>
                <a:gd name="T54" fmla="*/ 4 w 10"/>
                <a:gd name="T55" fmla="*/ 15 h 17"/>
                <a:gd name="T56" fmla="*/ 5 w 10"/>
                <a:gd name="T57" fmla="*/ 15 h 17"/>
                <a:gd name="T58" fmla="*/ 6 w 10"/>
                <a:gd name="T59" fmla="*/ 15 h 17"/>
                <a:gd name="T60" fmla="*/ 7 w 10"/>
                <a:gd name="T61" fmla="*/ 15 h 17"/>
                <a:gd name="T62" fmla="*/ 8 w 10"/>
                <a:gd name="T63" fmla="*/ 14 h 17"/>
                <a:gd name="T64" fmla="*/ 8 w 10"/>
                <a:gd name="T65" fmla="*/ 13 h 17"/>
                <a:gd name="T66" fmla="*/ 9 w 10"/>
                <a:gd name="T67" fmla="*/ 12 h 17"/>
                <a:gd name="T68" fmla="*/ 9 w 10"/>
                <a:gd name="T69" fmla="*/ 10 h 17"/>
                <a:gd name="T70" fmla="*/ 8 w 10"/>
                <a:gd name="T71" fmla="*/ 9 h 17"/>
                <a:gd name="T72" fmla="*/ 8 w 10"/>
                <a:gd name="T73" fmla="*/ 7 h 17"/>
                <a:gd name="T74" fmla="*/ 7 w 10"/>
                <a:gd name="T75" fmla="*/ 7 h 17"/>
                <a:gd name="T76" fmla="*/ 5 w 10"/>
                <a:gd name="T77" fmla="*/ 7 h 17"/>
                <a:gd name="T78" fmla="*/ 4 w 10"/>
                <a:gd name="T79" fmla="*/ 7 h 17"/>
                <a:gd name="T80" fmla="*/ 3 w 10"/>
                <a:gd name="T81" fmla="*/ 6 h 17"/>
                <a:gd name="T82" fmla="*/ 2 w 10"/>
                <a:gd name="T83" fmla="*/ 6 h 17"/>
                <a:gd name="T84" fmla="*/ 1 w 10"/>
                <a:gd name="T85" fmla="*/ 4 h 17"/>
                <a:gd name="T86" fmla="*/ 1 w 10"/>
                <a:gd name="T87" fmla="*/ 3 h 17"/>
                <a:gd name="T88" fmla="*/ 2 w 10"/>
                <a:gd name="T89" fmla="*/ 2 h 17"/>
                <a:gd name="T90" fmla="*/ 2 w 10"/>
                <a:gd name="T91" fmla="*/ 1 h 17"/>
                <a:gd name="T92" fmla="*/ 4 w 10"/>
                <a:gd name="T93" fmla="*/ 1 h 17"/>
                <a:gd name="T94" fmla="*/ 5 w 10"/>
                <a:gd name="T95" fmla="*/ 1 h 17"/>
                <a:gd name="T96" fmla="*/ 5 w 10"/>
                <a:gd name="T97" fmla="*/ 1 h 17"/>
                <a:gd name="T98" fmla="*/ 7 w 10"/>
                <a:gd name="T99" fmla="*/ 3 h 17"/>
                <a:gd name="T100" fmla="*/ 8 w 10"/>
                <a:gd name="T10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" h="17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8" name="Freeform 752"/>
            <p:cNvSpPr>
              <a:spLocks/>
            </p:cNvSpPr>
            <p:nvPr/>
          </p:nvSpPr>
          <p:spPr bwMode="auto">
            <a:xfrm>
              <a:off x="1493" y="3811"/>
              <a:ext cx="14" cy="16"/>
            </a:xfrm>
            <a:custGeom>
              <a:avLst/>
              <a:gdLst>
                <a:gd name="T0" fmla="*/ 13 w 14"/>
                <a:gd name="T1" fmla="*/ 9 h 16"/>
                <a:gd name="T2" fmla="*/ 13 w 14"/>
                <a:gd name="T3" fmla="*/ 8 h 16"/>
                <a:gd name="T4" fmla="*/ 12 w 14"/>
                <a:gd name="T5" fmla="*/ 8 h 16"/>
                <a:gd name="T6" fmla="*/ 12 w 14"/>
                <a:gd name="T7" fmla="*/ 7 h 16"/>
                <a:gd name="T8" fmla="*/ 12 w 14"/>
                <a:gd name="T9" fmla="*/ 6 h 16"/>
                <a:gd name="T10" fmla="*/ 12 w 14"/>
                <a:gd name="T11" fmla="*/ 6 h 16"/>
                <a:gd name="T12" fmla="*/ 12 w 14"/>
                <a:gd name="T13" fmla="*/ 5 h 16"/>
                <a:gd name="T14" fmla="*/ 12 w 14"/>
                <a:gd name="T15" fmla="*/ 4 h 16"/>
                <a:gd name="T16" fmla="*/ 11 w 14"/>
                <a:gd name="T17" fmla="*/ 4 h 16"/>
                <a:gd name="T18" fmla="*/ 11 w 14"/>
                <a:gd name="T19" fmla="*/ 3 h 16"/>
                <a:gd name="T20" fmla="*/ 10 w 14"/>
                <a:gd name="T21" fmla="*/ 3 h 16"/>
                <a:gd name="T22" fmla="*/ 10 w 14"/>
                <a:gd name="T23" fmla="*/ 2 h 16"/>
                <a:gd name="T24" fmla="*/ 10 w 14"/>
                <a:gd name="T25" fmla="*/ 1 h 16"/>
                <a:gd name="T26" fmla="*/ 9 w 14"/>
                <a:gd name="T27" fmla="*/ 1 h 16"/>
                <a:gd name="T28" fmla="*/ 8 w 14"/>
                <a:gd name="T29" fmla="*/ 1 h 16"/>
                <a:gd name="T30" fmla="*/ 8 w 14"/>
                <a:gd name="T31" fmla="*/ 1 h 16"/>
                <a:gd name="T32" fmla="*/ 7 w 14"/>
                <a:gd name="T33" fmla="*/ 1 h 16"/>
                <a:gd name="T34" fmla="*/ 5 w 14"/>
                <a:gd name="T35" fmla="*/ 0 h 16"/>
                <a:gd name="T36" fmla="*/ 5 w 14"/>
                <a:gd name="T37" fmla="*/ 1 h 16"/>
                <a:gd name="T38" fmla="*/ 4 w 14"/>
                <a:gd name="T39" fmla="*/ 1 h 16"/>
                <a:gd name="T40" fmla="*/ 3 w 14"/>
                <a:gd name="T41" fmla="*/ 1 h 16"/>
                <a:gd name="T42" fmla="*/ 3 w 14"/>
                <a:gd name="T43" fmla="*/ 1 h 16"/>
                <a:gd name="T44" fmla="*/ 2 w 14"/>
                <a:gd name="T45" fmla="*/ 2 h 16"/>
                <a:gd name="T46" fmla="*/ 1 w 14"/>
                <a:gd name="T47" fmla="*/ 3 h 16"/>
                <a:gd name="T48" fmla="*/ 1 w 14"/>
                <a:gd name="T49" fmla="*/ 4 h 16"/>
                <a:gd name="T50" fmla="*/ 1 w 14"/>
                <a:gd name="T51" fmla="*/ 4 h 16"/>
                <a:gd name="T52" fmla="*/ 1 w 14"/>
                <a:gd name="T53" fmla="*/ 4 h 16"/>
                <a:gd name="T54" fmla="*/ 0 w 14"/>
                <a:gd name="T55" fmla="*/ 5 h 16"/>
                <a:gd name="T56" fmla="*/ 0 w 14"/>
                <a:gd name="T57" fmla="*/ 6 h 16"/>
                <a:gd name="T58" fmla="*/ 0 w 14"/>
                <a:gd name="T59" fmla="*/ 6 h 16"/>
                <a:gd name="T60" fmla="*/ 0 w 14"/>
                <a:gd name="T61" fmla="*/ 7 h 16"/>
                <a:gd name="T62" fmla="*/ 0 w 14"/>
                <a:gd name="T63" fmla="*/ 8 h 16"/>
                <a:gd name="T64" fmla="*/ 0 w 14"/>
                <a:gd name="T65" fmla="*/ 9 h 16"/>
                <a:gd name="T66" fmla="*/ 0 w 14"/>
                <a:gd name="T67" fmla="*/ 9 h 16"/>
                <a:gd name="T68" fmla="*/ 1 w 14"/>
                <a:gd name="T69" fmla="*/ 10 h 16"/>
                <a:gd name="T70" fmla="*/ 1 w 14"/>
                <a:gd name="T71" fmla="*/ 11 h 16"/>
                <a:gd name="T72" fmla="*/ 1 w 14"/>
                <a:gd name="T73" fmla="*/ 11 h 16"/>
                <a:gd name="T74" fmla="*/ 1 w 14"/>
                <a:gd name="T75" fmla="*/ 12 h 16"/>
                <a:gd name="T76" fmla="*/ 2 w 14"/>
                <a:gd name="T77" fmla="*/ 13 h 16"/>
                <a:gd name="T78" fmla="*/ 2 w 14"/>
                <a:gd name="T79" fmla="*/ 14 h 16"/>
                <a:gd name="T80" fmla="*/ 3 w 14"/>
                <a:gd name="T81" fmla="*/ 14 h 16"/>
                <a:gd name="T82" fmla="*/ 3 w 14"/>
                <a:gd name="T83" fmla="*/ 14 h 16"/>
                <a:gd name="T84" fmla="*/ 4 w 14"/>
                <a:gd name="T85" fmla="*/ 14 h 16"/>
                <a:gd name="T86" fmla="*/ 4 w 14"/>
                <a:gd name="T87" fmla="*/ 15 h 16"/>
                <a:gd name="T88" fmla="*/ 5 w 14"/>
                <a:gd name="T89" fmla="*/ 15 h 16"/>
                <a:gd name="T90" fmla="*/ 5 w 14"/>
                <a:gd name="T91" fmla="*/ 15 h 16"/>
                <a:gd name="T92" fmla="*/ 6 w 14"/>
                <a:gd name="T93" fmla="*/ 15 h 16"/>
                <a:gd name="T94" fmla="*/ 7 w 14"/>
                <a:gd name="T95" fmla="*/ 15 h 16"/>
                <a:gd name="T96" fmla="*/ 8 w 14"/>
                <a:gd name="T97" fmla="*/ 15 h 16"/>
                <a:gd name="T98" fmla="*/ 8 w 14"/>
                <a:gd name="T99" fmla="*/ 15 h 16"/>
                <a:gd name="T100" fmla="*/ 9 w 14"/>
                <a:gd name="T101" fmla="*/ 15 h 16"/>
                <a:gd name="T102" fmla="*/ 10 w 14"/>
                <a:gd name="T103" fmla="*/ 14 h 16"/>
                <a:gd name="T104" fmla="*/ 10 w 14"/>
                <a:gd name="T105" fmla="*/ 14 h 16"/>
                <a:gd name="T106" fmla="*/ 11 w 14"/>
                <a:gd name="T107" fmla="*/ 14 h 16"/>
                <a:gd name="T108" fmla="*/ 12 w 14"/>
                <a:gd name="T109" fmla="*/ 13 h 16"/>
                <a:gd name="T110" fmla="*/ 12 w 14"/>
                <a:gd name="T111" fmla="*/ 12 h 16"/>
                <a:gd name="T112" fmla="*/ 12 w 14"/>
                <a:gd name="T113" fmla="*/ 12 h 16"/>
                <a:gd name="T114" fmla="*/ 12 w 14"/>
                <a:gd name="T115" fmla="*/ 11 h 16"/>
                <a:gd name="T116" fmla="*/ 12 w 14"/>
                <a:gd name="T117" fmla="*/ 11 h 16"/>
                <a:gd name="T118" fmla="*/ 13 w 14"/>
                <a:gd name="T119" fmla="*/ 10 h 16"/>
                <a:gd name="T120" fmla="*/ 13 w 14"/>
                <a:gd name="T121" fmla="*/ 9 h 16"/>
                <a:gd name="T122" fmla="*/ 13 w 14"/>
                <a:gd name="T1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9" name="Freeform 753"/>
            <p:cNvSpPr>
              <a:spLocks/>
            </p:cNvSpPr>
            <p:nvPr/>
          </p:nvSpPr>
          <p:spPr bwMode="auto">
            <a:xfrm>
              <a:off x="1607" y="3712"/>
              <a:ext cx="18" cy="15"/>
            </a:xfrm>
            <a:custGeom>
              <a:avLst/>
              <a:gdLst>
                <a:gd name="T0" fmla="*/ 8 w 18"/>
                <a:gd name="T1" fmla="*/ 8 h 15"/>
                <a:gd name="T2" fmla="*/ 9 w 18"/>
                <a:gd name="T3" fmla="*/ 8 h 15"/>
                <a:gd name="T4" fmla="*/ 10 w 18"/>
                <a:gd name="T5" fmla="*/ 9 h 15"/>
                <a:gd name="T6" fmla="*/ 10 w 18"/>
                <a:gd name="T7" fmla="*/ 10 h 15"/>
                <a:gd name="T8" fmla="*/ 11 w 18"/>
                <a:gd name="T9" fmla="*/ 10 h 15"/>
                <a:gd name="T10" fmla="*/ 11 w 18"/>
                <a:gd name="T11" fmla="*/ 11 h 15"/>
                <a:gd name="T12" fmla="*/ 12 w 18"/>
                <a:gd name="T13" fmla="*/ 11 h 15"/>
                <a:gd name="T14" fmla="*/ 12 w 18"/>
                <a:gd name="T15" fmla="*/ 10 h 15"/>
                <a:gd name="T16" fmla="*/ 13 w 18"/>
                <a:gd name="T17" fmla="*/ 10 h 15"/>
                <a:gd name="T18" fmla="*/ 13 w 18"/>
                <a:gd name="T19" fmla="*/ 9 h 15"/>
                <a:gd name="T20" fmla="*/ 13 w 18"/>
                <a:gd name="T21" fmla="*/ 8 h 15"/>
                <a:gd name="T22" fmla="*/ 13 w 18"/>
                <a:gd name="T23" fmla="*/ 9 h 15"/>
                <a:gd name="T24" fmla="*/ 11 w 18"/>
                <a:gd name="T25" fmla="*/ 14 h 15"/>
                <a:gd name="T26" fmla="*/ 11 w 18"/>
                <a:gd name="T27" fmla="*/ 13 h 15"/>
                <a:gd name="T28" fmla="*/ 11 w 18"/>
                <a:gd name="T29" fmla="*/ 13 h 15"/>
                <a:gd name="T30" fmla="*/ 11 w 18"/>
                <a:gd name="T31" fmla="*/ 12 h 15"/>
                <a:gd name="T32" fmla="*/ 11 w 18"/>
                <a:gd name="T33" fmla="*/ 11 h 15"/>
                <a:gd name="T34" fmla="*/ 10 w 18"/>
                <a:gd name="T35" fmla="*/ 11 h 15"/>
                <a:gd name="T36" fmla="*/ 10 w 18"/>
                <a:gd name="T37" fmla="*/ 11 h 15"/>
                <a:gd name="T38" fmla="*/ 10 w 18"/>
                <a:gd name="T39" fmla="*/ 11 h 15"/>
                <a:gd name="T40" fmla="*/ 10 w 18"/>
                <a:gd name="T41" fmla="*/ 10 h 15"/>
                <a:gd name="T42" fmla="*/ 9 w 18"/>
                <a:gd name="T43" fmla="*/ 10 h 15"/>
                <a:gd name="T44" fmla="*/ 0 w 18"/>
                <a:gd name="T45" fmla="*/ 3 h 15"/>
                <a:gd name="T46" fmla="*/ 0 w 18"/>
                <a:gd name="T47" fmla="*/ 1 h 15"/>
                <a:gd name="T48" fmla="*/ 12 w 18"/>
                <a:gd name="T49" fmla="*/ 1 h 15"/>
                <a:gd name="T50" fmla="*/ 13 w 18"/>
                <a:gd name="T51" fmla="*/ 1 h 15"/>
                <a:gd name="T52" fmla="*/ 13 w 18"/>
                <a:gd name="T53" fmla="*/ 1 h 15"/>
                <a:gd name="T54" fmla="*/ 14 w 18"/>
                <a:gd name="T55" fmla="*/ 1 h 15"/>
                <a:gd name="T56" fmla="*/ 15 w 18"/>
                <a:gd name="T57" fmla="*/ 1 h 15"/>
                <a:gd name="T58" fmla="*/ 16 w 18"/>
                <a:gd name="T59" fmla="*/ 1 h 15"/>
                <a:gd name="T60" fmla="*/ 16 w 18"/>
                <a:gd name="T61" fmla="*/ 1 h 15"/>
                <a:gd name="T62" fmla="*/ 16 w 18"/>
                <a:gd name="T63" fmla="*/ 1 h 15"/>
                <a:gd name="T64" fmla="*/ 16 w 18"/>
                <a:gd name="T65" fmla="*/ 0 h 15"/>
                <a:gd name="T66" fmla="*/ 17 w 18"/>
                <a:gd name="T67" fmla="*/ 0 h 15"/>
                <a:gd name="T68" fmla="*/ 17 w 18"/>
                <a:gd name="T69" fmla="*/ 1 h 15"/>
                <a:gd name="T70" fmla="*/ 15 w 18"/>
                <a:gd name="T71" fmla="*/ 6 h 15"/>
                <a:gd name="T72" fmla="*/ 14 w 18"/>
                <a:gd name="T73" fmla="*/ 6 h 15"/>
                <a:gd name="T74" fmla="*/ 14 w 18"/>
                <a:gd name="T75" fmla="*/ 5 h 15"/>
                <a:gd name="T76" fmla="*/ 15 w 18"/>
                <a:gd name="T77" fmla="*/ 5 h 15"/>
                <a:gd name="T78" fmla="*/ 15 w 18"/>
                <a:gd name="T79" fmla="*/ 4 h 15"/>
                <a:gd name="T80" fmla="*/ 14 w 18"/>
                <a:gd name="T81" fmla="*/ 4 h 15"/>
                <a:gd name="T82" fmla="*/ 13 w 18"/>
                <a:gd name="T83" fmla="*/ 4 h 15"/>
                <a:gd name="T84" fmla="*/ 13 w 18"/>
                <a:gd name="T85" fmla="*/ 3 h 15"/>
                <a:gd name="T86" fmla="*/ 10 w 18"/>
                <a:gd name="T87" fmla="*/ 3 h 15"/>
                <a:gd name="T88" fmla="*/ 8 w 18"/>
                <a:gd name="T8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15">
                  <a:moveTo>
                    <a:pt x="8" y="8"/>
                  </a:move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0" name="Freeform 754"/>
            <p:cNvSpPr>
              <a:spLocks/>
            </p:cNvSpPr>
            <p:nvPr/>
          </p:nvSpPr>
          <p:spPr bwMode="auto">
            <a:xfrm>
              <a:off x="1609" y="3716"/>
              <a:ext cx="5" cy="1"/>
            </a:xfrm>
            <a:custGeom>
              <a:avLst/>
              <a:gdLst>
                <a:gd name="T0" fmla="*/ 4 w 5"/>
                <a:gd name="T1" fmla="*/ 0 h 1"/>
                <a:gd name="T2" fmla="*/ 0 w 5"/>
                <a:gd name="T3" fmla="*/ 0 h 1"/>
                <a:gd name="T4" fmla="*/ 3 w 5"/>
                <a:gd name="T5" fmla="*/ 0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1" name="Freeform 755"/>
            <p:cNvSpPr>
              <a:spLocks/>
            </p:cNvSpPr>
            <p:nvPr/>
          </p:nvSpPr>
          <p:spPr bwMode="auto">
            <a:xfrm>
              <a:off x="1344" y="3503"/>
              <a:ext cx="15" cy="16"/>
            </a:xfrm>
            <a:custGeom>
              <a:avLst/>
              <a:gdLst>
                <a:gd name="T0" fmla="*/ 8 w 15"/>
                <a:gd name="T1" fmla="*/ 4 h 16"/>
                <a:gd name="T2" fmla="*/ 8 w 15"/>
                <a:gd name="T3" fmla="*/ 6 h 16"/>
                <a:gd name="T4" fmla="*/ 7 w 15"/>
                <a:gd name="T5" fmla="*/ 7 h 16"/>
                <a:gd name="T6" fmla="*/ 6 w 15"/>
                <a:gd name="T7" fmla="*/ 8 h 16"/>
                <a:gd name="T8" fmla="*/ 4 w 15"/>
                <a:gd name="T9" fmla="*/ 5 h 16"/>
                <a:gd name="T10" fmla="*/ 4 w 15"/>
                <a:gd name="T11" fmla="*/ 4 h 16"/>
                <a:gd name="T12" fmla="*/ 5 w 15"/>
                <a:gd name="T13" fmla="*/ 3 h 16"/>
                <a:gd name="T14" fmla="*/ 6 w 15"/>
                <a:gd name="T15" fmla="*/ 2 h 16"/>
                <a:gd name="T16" fmla="*/ 7 w 15"/>
                <a:gd name="T17" fmla="*/ 2 h 16"/>
                <a:gd name="T18" fmla="*/ 8 w 15"/>
                <a:gd name="T19" fmla="*/ 2 h 16"/>
                <a:gd name="T20" fmla="*/ 10 w 15"/>
                <a:gd name="T21" fmla="*/ 2 h 16"/>
                <a:gd name="T22" fmla="*/ 0 w 15"/>
                <a:gd name="T23" fmla="*/ 6 h 16"/>
                <a:gd name="T24" fmla="*/ 1 w 15"/>
                <a:gd name="T25" fmla="*/ 6 h 16"/>
                <a:gd name="T26" fmla="*/ 2 w 15"/>
                <a:gd name="T27" fmla="*/ 6 h 16"/>
                <a:gd name="T28" fmla="*/ 3 w 15"/>
                <a:gd name="T29" fmla="*/ 7 h 16"/>
                <a:gd name="T30" fmla="*/ 7 w 15"/>
                <a:gd name="T31" fmla="*/ 12 h 16"/>
                <a:gd name="T32" fmla="*/ 8 w 15"/>
                <a:gd name="T33" fmla="*/ 14 h 16"/>
                <a:gd name="T34" fmla="*/ 7 w 15"/>
                <a:gd name="T35" fmla="*/ 14 h 16"/>
                <a:gd name="T36" fmla="*/ 14 w 15"/>
                <a:gd name="T37" fmla="*/ 10 h 16"/>
                <a:gd name="T38" fmla="*/ 13 w 15"/>
                <a:gd name="T39" fmla="*/ 7 h 16"/>
                <a:gd name="T40" fmla="*/ 13 w 15"/>
                <a:gd name="T41" fmla="*/ 9 h 16"/>
                <a:gd name="T42" fmla="*/ 13 w 15"/>
                <a:gd name="T43" fmla="*/ 10 h 16"/>
                <a:gd name="T44" fmla="*/ 12 w 15"/>
                <a:gd name="T45" fmla="*/ 11 h 16"/>
                <a:gd name="T46" fmla="*/ 11 w 15"/>
                <a:gd name="T47" fmla="*/ 12 h 16"/>
                <a:gd name="T48" fmla="*/ 10 w 15"/>
                <a:gd name="T49" fmla="*/ 13 h 16"/>
                <a:gd name="T50" fmla="*/ 9 w 15"/>
                <a:gd name="T51" fmla="*/ 12 h 16"/>
                <a:gd name="T52" fmla="*/ 8 w 15"/>
                <a:gd name="T53" fmla="*/ 11 h 16"/>
                <a:gd name="T54" fmla="*/ 7 w 15"/>
                <a:gd name="T55" fmla="*/ 8 h 16"/>
                <a:gd name="T56" fmla="*/ 8 w 15"/>
                <a:gd name="T57" fmla="*/ 7 h 16"/>
                <a:gd name="T58" fmla="*/ 9 w 15"/>
                <a:gd name="T59" fmla="*/ 7 h 16"/>
                <a:gd name="T60" fmla="*/ 10 w 15"/>
                <a:gd name="T61" fmla="*/ 8 h 16"/>
                <a:gd name="T62" fmla="*/ 11 w 15"/>
                <a:gd name="T6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16">
                  <a:moveTo>
                    <a:pt x="8" y="4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14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2" name="Freeform 756"/>
            <p:cNvSpPr>
              <a:spLocks/>
            </p:cNvSpPr>
            <p:nvPr/>
          </p:nvSpPr>
          <p:spPr bwMode="auto">
            <a:xfrm>
              <a:off x="1367" y="3491"/>
              <a:ext cx="9" cy="15"/>
            </a:xfrm>
            <a:custGeom>
              <a:avLst/>
              <a:gdLst>
                <a:gd name="T0" fmla="*/ 5 w 9"/>
                <a:gd name="T1" fmla="*/ 8 h 15"/>
                <a:gd name="T2" fmla="*/ 6 w 9"/>
                <a:gd name="T3" fmla="*/ 6 h 15"/>
                <a:gd name="T4" fmla="*/ 6 w 9"/>
                <a:gd name="T5" fmla="*/ 6 h 15"/>
                <a:gd name="T6" fmla="*/ 7 w 9"/>
                <a:gd name="T7" fmla="*/ 6 h 15"/>
                <a:gd name="T8" fmla="*/ 7 w 9"/>
                <a:gd name="T9" fmla="*/ 6 h 15"/>
                <a:gd name="T10" fmla="*/ 7 w 9"/>
                <a:gd name="T11" fmla="*/ 5 h 15"/>
                <a:gd name="T12" fmla="*/ 8 w 9"/>
                <a:gd name="T13" fmla="*/ 5 h 15"/>
                <a:gd name="T14" fmla="*/ 8 w 9"/>
                <a:gd name="T15" fmla="*/ 4 h 15"/>
                <a:gd name="T16" fmla="*/ 8 w 9"/>
                <a:gd name="T17" fmla="*/ 4 h 15"/>
                <a:gd name="T18" fmla="*/ 8 w 9"/>
                <a:gd name="T19" fmla="*/ 3 h 15"/>
                <a:gd name="T20" fmla="*/ 8 w 9"/>
                <a:gd name="T21" fmla="*/ 2 h 15"/>
                <a:gd name="T22" fmla="*/ 8 w 9"/>
                <a:gd name="T23" fmla="*/ 1 h 15"/>
                <a:gd name="T24" fmla="*/ 7 w 9"/>
                <a:gd name="T25" fmla="*/ 1 h 15"/>
                <a:gd name="T26" fmla="*/ 7 w 9"/>
                <a:gd name="T27" fmla="*/ 1 h 15"/>
                <a:gd name="T28" fmla="*/ 6 w 9"/>
                <a:gd name="T29" fmla="*/ 0 h 15"/>
                <a:gd name="T30" fmla="*/ 6 w 9"/>
                <a:gd name="T31" fmla="*/ 0 h 15"/>
                <a:gd name="T32" fmla="*/ 5 w 9"/>
                <a:gd name="T33" fmla="*/ 0 h 15"/>
                <a:gd name="T34" fmla="*/ 5 w 9"/>
                <a:gd name="T35" fmla="*/ 0 h 15"/>
                <a:gd name="T36" fmla="*/ 5 w 9"/>
                <a:gd name="T37" fmla="*/ 1 h 15"/>
                <a:gd name="T38" fmla="*/ 4 w 9"/>
                <a:gd name="T39" fmla="*/ 1 h 15"/>
                <a:gd name="T40" fmla="*/ 0 w 9"/>
                <a:gd name="T41" fmla="*/ 3 h 15"/>
                <a:gd name="T42" fmla="*/ 1 w 9"/>
                <a:gd name="T43" fmla="*/ 4 h 15"/>
                <a:gd name="T44" fmla="*/ 1 w 9"/>
                <a:gd name="T45" fmla="*/ 4 h 15"/>
                <a:gd name="T46" fmla="*/ 2 w 9"/>
                <a:gd name="T47" fmla="*/ 4 h 15"/>
                <a:gd name="T48" fmla="*/ 2 w 9"/>
                <a:gd name="T49" fmla="*/ 4 h 15"/>
                <a:gd name="T50" fmla="*/ 2 w 9"/>
                <a:gd name="T51" fmla="*/ 5 h 15"/>
                <a:gd name="T52" fmla="*/ 2 w 9"/>
                <a:gd name="T53" fmla="*/ 5 h 15"/>
                <a:gd name="T54" fmla="*/ 5 w 9"/>
                <a:gd name="T55" fmla="*/ 11 h 15"/>
                <a:gd name="T56" fmla="*/ 5 w 9"/>
                <a:gd name="T57" fmla="*/ 11 h 15"/>
                <a:gd name="T58" fmla="*/ 5 w 9"/>
                <a:gd name="T59" fmla="*/ 12 h 15"/>
                <a:gd name="T60" fmla="*/ 5 w 9"/>
                <a:gd name="T61" fmla="*/ 13 h 15"/>
                <a:gd name="T62" fmla="*/ 5 w 9"/>
                <a:gd name="T63" fmla="*/ 13 h 15"/>
                <a:gd name="T64" fmla="*/ 4 w 9"/>
                <a:gd name="T65" fmla="*/ 13 h 15"/>
                <a:gd name="T66" fmla="*/ 5 w 9"/>
                <a:gd name="T67" fmla="*/ 14 h 15"/>
                <a:gd name="T68" fmla="*/ 8 w 9"/>
                <a:gd name="T69" fmla="*/ 12 h 15"/>
                <a:gd name="T70" fmla="*/ 7 w 9"/>
                <a:gd name="T71" fmla="*/ 11 h 15"/>
                <a:gd name="T72" fmla="*/ 7 w 9"/>
                <a:gd name="T73" fmla="*/ 11 h 15"/>
                <a:gd name="T74" fmla="*/ 6 w 9"/>
                <a:gd name="T75" fmla="*/ 11 h 15"/>
                <a:gd name="T76" fmla="*/ 6 w 9"/>
                <a:gd name="T77" fmla="*/ 11 h 15"/>
                <a:gd name="T78" fmla="*/ 6 w 9"/>
                <a:gd name="T79" fmla="*/ 11 h 15"/>
                <a:gd name="T80" fmla="*/ 6 w 9"/>
                <a:gd name="T81" fmla="*/ 10 h 15"/>
                <a:gd name="T82" fmla="*/ 5 w 9"/>
                <a:gd name="T8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5">
                  <a:moveTo>
                    <a:pt x="5" y="8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3" name="Freeform 757"/>
            <p:cNvSpPr>
              <a:spLocks/>
            </p:cNvSpPr>
            <p:nvPr/>
          </p:nvSpPr>
          <p:spPr bwMode="auto">
            <a:xfrm>
              <a:off x="1372" y="3493"/>
              <a:ext cx="2" cy="3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0 w 2"/>
                <a:gd name="T15" fmla="*/ 0 h 3"/>
                <a:gd name="T16" fmla="*/ 0 w 2"/>
                <a:gd name="T17" fmla="*/ 0 h 3"/>
                <a:gd name="T18" fmla="*/ 1 w 2"/>
                <a:gd name="T19" fmla="*/ 0 h 3"/>
                <a:gd name="T20" fmla="*/ 1 w 2"/>
                <a:gd name="T21" fmla="*/ 0 h 3"/>
                <a:gd name="T22" fmla="*/ 1 w 2"/>
                <a:gd name="T23" fmla="*/ 0 h 3"/>
                <a:gd name="T24" fmla="*/ 1 w 2"/>
                <a:gd name="T25" fmla="*/ 0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1 h 3"/>
                <a:gd name="T34" fmla="*/ 1 w 2"/>
                <a:gd name="T35" fmla="*/ 1 h 3"/>
                <a:gd name="T36" fmla="*/ 1 w 2"/>
                <a:gd name="T37" fmla="*/ 2 h 3"/>
                <a:gd name="T38" fmla="*/ 1 w 2"/>
                <a:gd name="T39" fmla="*/ 2 h 3"/>
                <a:gd name="T40" fmla="*/ 1 w 2"/>
                <a:gd name="T41" fmla="*/ 2 h 3"/>
                <a:gd name="T42" fmla="*/ 1 w 2"/>
                <a:gd name="T43" fmla="*/ 2 h 3"/>
                <a:gd name="T44" fmla="*/ 0 w 2"/>
                <a:gd name="T45" fmla="*/ 2 h 3"/>
                <a:gd name="T46" fmla="*/ 0 w 2"/>
                <a:gd name="T4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4" name="Freeform 758"/>
            <p:cNvSpPr>
              <a:spLocks/>
            </p:cNvSpPr>
            <p:nvPr/>
          </p:nvSpPr>
          <p:spPr bwMode="auto">
            <a:xfrm>
              <a:off x="1382" y="3486"/>
              <a:ext cx="12" cy="13"/>
            </a:xfrm>
            <a:custGeom>
              <a:avLst/>
              <a:gdLst>
                <a:gd name="T0" fmla="*/ 10 w 12"/>
                <a:gd name="T1" fmla="*/ 6 h 13"/>
                <a:gd name="T2" fmla="*/ 10 w 12"/>
                <a:gd name="T3" fmla="*/ 6 h 13"/>
                <a:gd name="T4" fmla="*/ 10 w 12"/>
                <a:gd name="T5" fmla="*/ 7 h 13"/>
                <a:gd name="T6" fmla="*/ 10 w 12"/>
                <a:gd name="T7" fmla="*/ 7 h 13"/>
                <a:gd name="T8" fmla="*/ 10 w 12"/>
                <a:gd name="T9" fmla="*/ 8 h 13"/>
                <a:gd name="T10" fmla="*/ 10 w 12"/>
                <a:gd name="T11" fmla="*/ 9 h 13"/>
                <a:gd name="T12" fmla="*/ 9 w 12"/>
                <a:gd name="T13" fmla="*/ 9 h 13"/>
                <a:gd name="T14" fmla="*/ 9 w 12"/>
                <a:gd name="T15" fmla="*/ 9 h 13"/>
                <a:gd name="T16" fmla="*/ 8 w 12"/>
                <a:gd name="T17" fmla="*/ 9 h 13"/>
                <a:gd name="T18" fmla="*/ 8 w 12"/>
                <a:gd name="T19" fmla="*/ 9 h 13"/>
                <a:gd name="T20" fmla="*/ 8 w 12"/>
                <a:gd name="T21" fmla="*/ 10 h 13"/>
                <a:gd name="T22" fmla="*/ 7 w 12"/>
                <a:gd name="T23" fmla="*/ 10 h 13"/>
                <a:gd name="T24" fmla="*/ 6 w 12"/>
                <a:gd name="T25" fmla="*/ 10 h 13"/>
                <a:gd name="T26" fmla="*/ 6 w 12"/>
                <a:gd name="T27" fmla="*/ 9 h 13"/>
                <a:gd name="T28" fmla="*/ 6 w 12"/>
                <a:gd name="T29" fmla="*/ 9 h 13"/>
                <a:gd name="T30" fmla="*/ 6 w 12"/>
                <a:gd name="T31" fmla="*/ 9 h 13"/>
                <a:gd name="T32" fmla="*/ 3 w 12"/>
                <a:gd name="T33" fmla="*/ 3 h 13"/>
                <a:gd name="T34" fmla="*/ 3 w 12"/>
                <a:gd name="T35" fmla="*/ 2 h 13"/>
                <a:gd name="T36" fmla="*/ 3 w 12"/>
                <a:gd name="T37" fmla="*/ 2 h 13"/>
                <a:gd name="T38" fmla="*/ 3 w 12"/>
                <a:gd name="T39" fmla="*/ 1 h 13"/>
                <a:gd name="T40" fmla="*/ 3 w 12"/>
                <a:gd name="T41" fmla="*/ 1 h 13"/>
                <a:gd name="T42" fmla="*/ 4 w 12"/>
                <a:gd name="T43" fmla="*/ 1 h 13"/>
                <a:gd name="T44" fmla="*/ 3 w 12"/>
                <a:gd name="T45" fmla="*/ 0 h 13"/>
                <a:gd name="T46" fmla="*/ 0 w 12"/>
                <a:gd name="T47" fmla="*/ 1 h 13"/>
                <a:gd name="T48" fmla="*/ 0 w 12"/>
                <a:gd name="T49" fmla="*/ 2 h 13"/>
                <a:gd name="T50" fmla="*/ 1 w 12"/>
                <a:gd name="T51" fmla="*/ 2 h 13"/>
                <a:gd name="T52" fmla="*/ 1 w 12"/>
                <a:gd name="T53" fmla="*/ 2 h 13"/>
                <a:gd name="T54" fmla="*/ 1 w 12"/>
                <a:gd name="T55" fmla="*/ 3 h 13"/>
                <a:gd name="T56" fmla="*/ 2 w 12"/>
                <a:gd name="T57" fmla="*/ 3 h 13"/>
                <a:gd name="T58" fmla="*/ 2 w 12"/>
                <a:gd name="T59" fmla="*/ 3 h 13"/>
                <a:gd name="T60" fmla="*/ 5 w 12"/>
                <a:gd name="T61" fmla="*/ 9 h 13"/>
                <a:gd name="T62" fmla="*/ 5 w 12"/>
                <a:gd name="T63" fmla="*/ 10 h 13"/>
                <a:gd name="T64" fmla="*/ 5 w 12"/>
                <a:gd name="T65" fmla="*/ 11 h 13"/>
                <a:gd name="T66" fmla="*/ 5 w 12"/>
                <a:gd name="T67" fmla="*/ 11 h 13"/>
                <a:gd name="T68" fmla="*/ 4 w 12"/>
                <a:gd name="T69" fmla="*/ 11 h 13"/>
                <a:gd name="T70" fmla="*/ 4 w 12"/>
                <a:gd name="T71" fmla="*/ 12 h 13"/>
                <a:gd name="T72" fmla="*/ 11 w 12"/>
                <a:gd name="T73" fmla="*/ 9 h 13"/>
                <a:gd name="T74" fmla="*/ 11 w 12"/>
                <a:gd name="T75" fmla="*/ 6 h 13"/>
                <a:gd name="T76" fmla="*/ 10 w 12"/>
                <a:gd name="T7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5" name="Freeform 759"/>
            <p:cNvSpPr>
              <a:spLocks/>
            </p:cNvSpPr>
            <p:nvPr/>
          </p:nvSpPr>
          <p:spPr bwMode="auto">
            <a:xfrm>
              <a:off x="1395" y="3478"/>
              <a:ext cx="13" cy="14"/>
            </a:xfrm>
            <a:custGeom>
              <a:avLst/>
              <a:gdLst>
                <a:gd name="T0" fmla="*/ 11 w 13"/>
                <a:gd name="T1" fmla="*/ 8 h 14"/>
                <a:gd name="T2" fmla="*/ 11 w 13"/>
                <a:gd name="T3" fmla="*/ 9 h 14"/>
                <a:gd name="T4" fmla="*/ 11 w 13"/>
                <a:gd name="T5" fmla="*/ 10 h 14"/>
                <a:gd name="T6" fmla="*/ 10 w 13"/>
                <a:gd name="T7" fmla="*/ 12 h 14"/>
                <a:gd name="T8" fmla="*/ 9 w 13"/>
                <a:gd name="T9" fmla="*/ 12 h 14"/>
                <a:gd name="T10" fmla="*/ 7 w 13"/>
                <a:gd name="T11" fmla="*/ 12 h 14"/>
                <a:gd name="T12" fmla="*/ 6 w 13"/>
                <a:gd name="T13" fmla="*/ 12 h 14"/>
                <a:gd name="T14" fmla="*/ 5 w 13"/>
                <a:gd name="T15" fmla="*/ 11 h 14"/>
                <a:gd name="T16" fmla="*/ 5 w 13"/>
                <a:gd name="T17" fmla="*/ 10 h 14"/>
                <a:gd name="T18" fmla="*/ 4 w 13"/>
                <a:gd name="T19" fmla="*/ 4 h 14"/>
                <a:gd name="T20" fmla="*/ 4 w 13"/>
                <a:gd name="T21" fmla="*/ 3 h 14"/>
                <a:gd name="T22" fmla="*/ 5 w 13"/>
                <a:gd name="T23" fmla="*/ 2 h 14"/>
                <a:gd name="T24" fmla="*/ 1 w 13"/>
                <a:gd name="T25" fmla="*/ 4 h 14"/>
                <a:gd name="T26" fmla="*/ 2 w 13"/>
                <a:gd name="T27" fmla="*/ 4 h 14"/>
                <a:gd name="T28" fmla="*/ 3 w 13"/>
                <a:gd name="T29" fmla="*/ 5 h 14"/>
                <a:gd name="T30" fmla="*/ 4 w 13"/>
                <a:gd name="T31" fmla="*/ 11 h 14"/>
                <a:gd name="T32" fmla="*/ 5 w 13"/>
                <a:gd name="T33" fmla="*/ 12 h 14"/>
                <a:gd name="T34" fmla="*/ 5 w 13"/>
                <a:gd name="T35" fmla="*/ 12 h 14"/>
                <a:gd name="T36" fmla="*/ 6 w 13"/>
                <a:gd name="T37" fmla="*/ 13 h 14"/>
                <a:gd name="T38" fmla="*/ 7 w 13"/>
                <a:gd name="T39" fmla="*/ 13 h 14"/>
                <a:gd name="T40" fmla="*/ 9 w 13"/>
                <a:gd name="T41" fmla="*/ 13 h 14"/>
                <a:gd name="T42" fmla="*/ 9 w 13"/>
                <a:gd name="T43" fmla="*/ 12 h 14"/>
                <a:gd name="T44" fmla="*/ 11 w 13"/>
                <a:gd name="T45" fmla="*/ 12 h 14"/>
                <a:gd name="T46" fmla="*/ 11 w 13"/>
                <a:gd name="T47" fmla="*/ 12 h 14"/>
                <a:gd name="T48" fmla="*/ 11 w 13"/>
                <a:gd name="T49" fmla="*/ 10 h 14"/>
                <a:gd name="T50" fmla="*/ 12 w 13"/>
                <a:gd name="T51" fmla="*/ 10 h 14"/>
                <a:gd name="T52" fmla="*/ 11 w 13"/>
                <a:gd name="T53" fmla="*/ 9 h 14"/>
                <a:gd name="T54" fmla="*/ 11 w 13"/>
                <a:gd name="T55" fmla="*/ 8 h 14"/>
                <a:gd name="T56" fmla="*/ 10 w 13"/>
                <a:gd name="T57" fmla="*/ 2 h 14"/>
                <a:gd name="T58" fmla="*/ 9 w 13"/>
                <a:gd name="T59" fmla="*/ 1 h 14"/>
                <a:gd name="T60" fmla="*/ 10 w 13"/>
                <a:gd name="T61" fmla="*/ 1 h 14"/>
                <a:gd name="T62" fmla="*/ 11 w 13"/>
                <a:gd name="T63" fmla="*/ 0 h 14"/>
                <a:gd name="T64" fmla="*/ 7 w 13"/>
                <a:gd name="T65" fmla="*/ 2 h 14"/>
                <a:gd name="T66" fmla="*/ 8 w 13"/>
                <a:gd name="T67" fmla="*/ 1 h 14"/>
                <a:gd name="T68" fmla="*/ 9 w 13"/>
                <a:gd name="T69" fmla="*/ 2 h 14"/>
                <a:gd name="T70" fmla="*/ 9 w 13"/>
                <a:gd name="T71" fmla="*/ 3 h 14"/>
                <a:gd name="T72" fmla="*/ 11 w 13"/>
                <a:gd name="T7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" h="14">
                  <a:moveTo>
                    <a:pt x="11" y="8"/>
                  </a:move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6" name="Freeform 760"/>
            <p:cNvSpPr>
              <a:spLocks/>
            </p:cNvSpPr>
            <p:nvPr/>
          </p:nvSpPr>
          <p:spPr bwMode="auto">
            <a:xfrm>
              <a:off x="1414" y="3476"/>
              <a:ext cx="13" cy="13"/>
            </a:xfrm>
            <a:custGeom>
              <a:avLst/>
              <a:gdLst>
                <a:gd name="T0" fmla="*/ 5 w 13"/>
                <a:gd name="T1" fmla="*/ 6 h 13"/>
                <a:gd name="T2" fmla="*/ 9 w 13"/>
                <a:gd name="T3" fmla="*/ 11 h 13"/>
                <a:gd name="T4" fmla="*/ 12 w 13"/>
                <a:gd name="T5" fmla="*/ 10 h 13"/>
                <a:gd name="T6" fmla="*/ 12 w 13"/>
                <a:gd name="T7" fmla="*/ 9 h 13"/>
                <a:gd name="T8" fmla="*/ 11 w 13"/>
                <a:gd name="T9" fmla="*/ 9 h 13"/>
                <a:gd name="T10" fmla="*/ 11 w 13"/>
                <a:gd name="T11" fmla="*/ 10 h 13"/>
                <a:gd name="T12" fmla="*/ 11 w 13"/>
                <a:gd name="T13" fmla="*/ 9 h 13"/>
                <a:gd name="T14" fmla="*/ 10 w 13"/>
                <a:gd name="T15" fmla="*/ 9 h 13"/>
                <a:gd name="T16" fmla="*/ 10 w 13"/>
                <a:gd name="T17" fmla="*/ 9 h 13"/>
                <a:gd name="T18" fmla="*/ 9 w 13"/>
                <a:gd name="T19" fmla="*/ 9 h 13"/>
                <a:gd name="T20" fmla="*/ 7 w 13"/>
                <a:gd name="T21" fmla="*/ 5 h 13"/>
                <a:gd name="T22" fmla="*/ 7 w 13"/>
                <a:gd name="T23" fmla="*/ 5 h 13"/>
                <a:gd name="T24" fmla="*/ 8 w 13"/>
                <a:gd name="T25" fmla="*/ 5 h 13"/>
                <a:gd name="T26" fmla="*/ 9 w 13"/>
                <a:gd name="T27" fmla="*/ 4 h 13"/>
                <a:gd name="T28" fmla="*/ 9 w 13"/>
                <a:gd name="T29" fmla="*/ 3 h 13"/>
                <a:gd name="T30" fmla="*/ 9 w 13"/>
                <a:gd name="T31" fmla="*/ 3 h 13"/>
                <a:gd name="T32" fmla="*/ 9 w 13"/>
                <a:gd name="T33" fmla="*/ 3 h 13"/>
                <a:gd name="T34" fmla="*/ 9 w 13"/>
                <a:gd name="T35" fmla="*/ 2 h 13"/>
                <a:gd name="T36" fmla="*/ 9 w 13"/>
                <a:gd name="T37" fmla="*/ 1 h 13"/>
                <a:gd name="T38" fmla="*/ 8 w 13"/>
                <a:gd name="T39" fmla="*/ 1 h 13"/>
                <a:gd name="T40" fmla="*/ 7 w 13"/>
                <a:gd name="T41" fmla="*/ 0 h 13"/>
                <a:gd name="T42" fmla="*/ 7 w 13"/>
                <a:gd name="T43" fmla="*/ 0 h 13"/>
                <a:gd name="T44" fmla="*/ 6 w 13"/>
                <a:gd name="T45" fmla="*/ 0 h 13"/>
                <a:gd name="T46" fmla="*/ 5 w 13"/>
                <a:gd name="T47" fmla="*/ 0 h 13"/>
                <a:gd name="T48" fmla="*/ 5 w 13"/>
                <a:gd name="T49" fmla="*/ 0 h 13"/>
                <a:gd name="T50" fmla="*/ 0 w 13"/>
                <a:gd name="T51" fmla="*/ 1 h 13"/>
                <a:gd name="T52" fmla="*/ 0 w 13"/>
                <a:gd name="T53" fmla="*/ 2 h 13"/>
                <a:gd name="T54" fmla="*/ 1 w 13"/>
                <a:gd name="T55" fmla="*/ 1 h 13"/>
                <a:gd name="T56" fmla="*/ 1 w 13"/>
                <a:gd name="T57" fmla="*/ 1 h 13"/>
                <a:gd name="T58" fmla="*/ 1 w 13"/>
                <a:gd name="T59" fmla="*/ 2 h 13"/>
                <a:gd name="T60" fmla="*/ 2 w 13"/>
                <a:gd name="T61" fmla="*/ 2 h 13"/>
                <a:gd name="T62" fmla="*/ 2 w 13"/>
                <a:gd name="T63" fmla="*/ 3 h 13"/>
                <a:gd name="T64" fmla="*/ 2 w 13"/>
                <a:gd name="T65" fmla="*/ 3 h 13"/>
                <a:gd name="T66" fmla="*/ 3 w 13"/>
                <a:gd name="T67" fmla="*/ 9 h 13"/>
                <a:gd name="T68" fmla="*/ 3 w 13"/>
                <a:gd name="T69" fmla="*/ 9 h 13"/>
                <a:gd name="T70" fmla="*/ 3 w 13"/>
                <a:gd name="T71" fmla="*/ 10 h 13"/>
                <a:gd name="T72" fmla="*/ 3 w 13"/>
                <a:gd name="T73" fmla="*/ 11 h 13"/>
                <a:gd name="T74" fmla="*/ 3 w 13"/>
                <a:gd name="T75" fmla="*/ 11 h 13"/>
                <a:gd name="T76" fmla="*/ 3 w 13"/>
                <a:gd name="T77" fmla="*/ 11 h 13"/>
                <a:gd name="T78" fmla="*/ 2 w 13"/>
                <a:gd name="T79" fmla="*/ 11 h 13"/>
                <a:gd name="T80" fmla="*/ 2 w 13"/>
                <a:gd name="T81" fmla="*/ 12 h 13"/>
                <a:gd name="T82" fmla="*/ 7 w 13"/>
                <a:gd name="T83" fmla="*/ 11 h 13"/>
                <a:gd name="T84" fmla="*/ 7 w 13"/>
                <a:gd name="T85" fmla="*/ 11 h 13"/>
                <a:gd name="T86" fmla="*/ 6 w 13"/>
                <a:gd name="T87" fmla="*/ 11 h 13"/>
                <a:gd name="T88" fmla="*/ 5 w 13"/>
                <a:gd name="T89" fmla="*/ 11 h 13"/>
                <a:gd name="T90" fmla="*/ 5 w 13"/>
                <a:gd name="T91" fmla="*/ 10 h 13"/>
                <a:gd name="T92" fmla="*/ 5 w 13"/>
                <a:gd name="T93" fmla="*/ 10 h 13"/>
                <a:gd name="T94" fmla="*/ 5 w 13"/>
                <a:gd name="T95" fmla="*/ 9 h 13"/>
                <a:gd name="T96" fmla="*/ 5 w 13"/>
                <a:gd name="T97" fmla="*/ 9 h 13"/>
                <a:gd name="T98" fmla="*/ 4 w 13"/>
                <a:gd name="T99" fmla="*/ 6 h 13"/>
                <a:gd name="T100" fmla="*/ 5 w 13"/>
                <a:gd name="T10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3">
                  <a:moveTo>
                    <a:pt x="5" y="6"/>
                  </a:moveTo>
                  <a:lnTo>
                    <a:pt x="9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6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7" name="Freeform 761"/>
            <p:cNvSpPr>
              <a:spLocks/>
            </p:cNvSpPr>
            <p:nvPr/>
          </p:nvSpPr>
          <p:spPr bwMode="auto">
            <a:xfrm>
              <a:off x="1419" y="347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1 h 2"/>
                <a:gd name="T42" fmla="*/ 0 w 1"/>
                <a:gd name="T43" fmla="*/ 1 h 2"/>
                <a:gd name="T44" fmla="*/ 0 w 1"/>
                <a:gd name="T4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8" name="Freeform 762"/>
            <p:cNvSpPr>
              <a:spLocks/>
            </p:cNvSpPr>
            <p:nvPr/>
          </p:nvSpPr>
          <p:spPr bwMode="auto">
            <a:xfrm>
              <a:off x="1431" y="3473"/>
              <a:ext cx="4" cy="13"/>
            </a:xfrm>
            <a:custGeom>
              <a:avLst/>
              <a:gdLst>
                <a:gd name="T0" fmla="*/ 2 w 4"/>
                <a:gd name="T1" fmla="*/ 3 h 13"/>
                <a:gd name="T2" fmla="*/ 2 w 4"/>
                <a:gd name="T3" fmla="*/ 3 h 13"/>
                <a:gd name="T4" fmla="*/ 2 w 4"/>
                <a:gd name="T5" fmla="*/ 2 h 13"/>
                <a:gd name="T6" fmla="*/ 2 w 4"/>
                <a:gd name="T7" fmla="*/ 1 h 13"/>
                <a:gd name="T8" fmla="*/ 2 w 4"/>
                <a:gd name="T9" fmla="*/ 1 h 13"/>
                <a:gd name="T10" fmla="*/ 2 w 4"/>
                <a:gd name="T11" fmla="*/ 1 h 13"/>
                <a:gd name="T12" fmla="*/ 2 w 4"/>
                <a:gd name="T13" fmla="*/ 1 h 13"/>
                <a:gd name="T14" fmla="*/ 2 w 4"/>
                <a:gd name="T15" fmla="*/ 0 h 13"/>
                <a:gd name="T16" fmla="*/ 0 w 4"/>
                <a:gd name="T17" fmla="*/ 1 h 13"/>
                <a:gd name="T18" fmla="*/ 0 w 4"/>
                <a:gd name="T19" fmla="*/ 1 h 13"/>
                <a:gd name="T20" fmla="*/ 0 w 4"/>
                <a:gd name="T21" fmla="*/ 1 h 13"/>
                <a:gd name="T22" fmla="*/ 1 w 4"/>
                <a:gd name="T23" fmla="*/ 1 h 13"/>
                <a:gd name="T24" fmla="*/ 1 w 4"/>
                <a:gd name="T25" fmla="*/ 2 h 13"/>
                <a:gd name="T26" fmla="*/ 1 w 4"/>
                <a:gd name="T27" fmla="*/ 3 h 13"/>
                <a:gd name="T28" fmla="*/ 1 w 4"/>
                <a:gd name="T29" fmla="*/ 3 h 13"/>
                <a:gd name="T30" fmla="*/ 1 w 4"/>
                <a:gd name="T31" fmla="*/ 9 h 13"/>
                <a:gd name="T32" fmla="*/ 1 w 4"/>
                <a:gd name="T33" fmla="*/ 10 h 13"/>
                <a:gd name="T34" fmla="*/ 1 w 4"/>
                <a:gd name="T35" fmla="*/ 11 h 13"/>
                <a:gd name="T36" fmla="*/ 1 w 4"/>
                <a:gd name="T37" fmla="*/ 11 h 13"/>
                <a:gd name="T38" fmla="*/ 1 w 4"/>
                <a:gd name="T39" fmla="*/ 11 h 13"/>
                <a:gd name="T40" fmla="*/ 1 w 4"/>
                <a:gd name="T41" fmla="*/ 11 h 13"/>
                <a:gd name="T42" fmla="*/ 0 w 4"/>
                <a:gd name="T43" fmla="*/ 11 h 13"/>
                <a:gd name="T44" fmla="*/ 1 w 4"/>
                <a:gd name="T45" fmla="*/ 12 h 13"/>
                <a:gd name="T46" fmla="*/ 3 w 4"/>
                <a:gd name="T47" fmla="*/ 11 h 13"/>
                <a:gd name="T48" fmla="*/ 3 w 4"/>
                <a:gd name="T49" fmla="*/ 11 h 13"/>
                <a:gd name="T50" fmla="*/ 3 w 4"/>
                <a:gd name="T51" fmla="*/ 11 h 13"/>
                <a:gd name="T52" fmla="*/ 2 w 4"/>
                <a:gd name="T53" fmla="*/ 11 h 13"/>
                <a:gd name="T54" fmla="*/ 2 w 4"/>
                <a:gd name="T55" fmla="*/ 11 h 13"/>
                <a:gd name="T56" fmla="*/ 2 w 4"/>
                <a:gd name="T57" fmla="*/ 10 h 13"/>
                <a:gd name="T58" fmla="*/ 2 w 4"/>
                <a:gd name="T59" fmla="*/ 9 h 13"/>
                <a:gd name="T60" fmla="*/ 2 w 4"/>
                <a:gd name="T6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13">
                  <a:moveTo>
                    <a:pt x="2" y="3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9" name="Freeform 763"/>
            <p:cNvSpPr>
              <a:spLocks/>
            </p:cNvSpPr>
            <p:nvPr/>
          </p:nvSpPr>
          <p:spPr bwMode="auto">
            <a:xfrm>
              <a:off x="1440" y="3473"/>
              <a:ext cx="9" cy="12"/>
            </a:xfrm>
            <a:custGeom>
              <a:avLst/>
              <a:gdLst>
                <a:gd name="T0" fmla="*/ 5 w 9"/>
                <a:gd name="T1" fmla="*/ 10 h 12"/>
                <a:gd name="T2" fmla="*/ 5 w 9"/>
                <a:gd name="T3" fmla="*/ 10 h 12"/>
                <a:gd name="T4" fmla="*/ 5 w 9"/>
                <a:gd name="T5" fmla="*/ 10 h 12"/>
                <a:gd name="T6" fmla="*/ 6 w 9"/>
                <a:gd name="T7" fmla="*/ 10 h 12"/>
                <a:gd name="T8" fmla="*/ 6 w 9"/>
                <a:gd name="T9" fmla="*/ 10 h 12"/>
                <a:gd name="T10" fmla="*/ 7 w 9"/>
                <a:gd name="T11" fmla="*/ 10 h 12"/>
                <a:gd name="T12" fmla="*/ 7 w 9"/>
                <a:gd name="T13" fmla="*/ 10 h 12"/>
                <a:gd name="T14" fmla="*/ 8 w 9"/>
                <a:gd name="T15" fmla="*/ 9 h 12"/>
                <a:gd name="T16" fmla="*/ 8 w 9"/>
                <a:gd name="T17" fmla="*/ 8 h 12"/>
                <a:gd name="T18" fmla="*/ 8 w 9"/>
                <a:gd name="T19" fmla="*/ 8 h 12"/>
                <a:gd name="T20" fmla="*/ 8 w 9"/>
                <a:gd name="T21" fmla="*/ 7 h 12"/>
                <a:gd name="T22" fmla="*/ 8 w 9"/>
                <a:gd name="T23" fmla="*/ 6 h 12"/>
                <a:gd name="T24" fmla="*/ 7 w 9"/>
                <a:gd name="T25" fmla="*/ 6 h 12"/>
                <a:gd name="T26" fmla="*/ 7 w 9"/>
                <a:gd name="T27" fmla="*/ 6 h 12"/>
                <a:gd name="T28" fmla="*/ 7 w 9"/>
                <a:gd name="T29" fmla="*/ 5 h 12"/>
                <a:gd name="T30" fmla="*/ 6 w 9"/>
                <a:gd name="T31" fmla="*/ 5 h 12"/>
                <a:gd name="T32" fmla="*/ 6 w 9"/>
                <a:gd name="T33" fmla="*/ 5 h 12"/>
                <a:gd name="T34" fmla="*/ 5 w 9"/>
                <a:gd name="T35" fmla="*/ 5 h 12"/>
                <a:gd name="T36" fmla="*/ 5 w 9"/>
                <a:gd name="T37" fmla="*/ 5 h 12"/>
                <a:gd name="T38" fmla="*/ 5 w 9"/>
                <a:gd name="T39" fmla="*/ 5 h 12"/>
                <a:gd name="T40" fmla="*/ 6 w 9"/>
                <a:gd name="T41" fmla="*/ 5 h 12"/>
                <a:gd name="T42" fmla="*/ 6 w 9"/>
                <a:gd name="T43" fmla="*/ 5 h 12"/>
                <a:gd name="T44" fmla="*/ 6 w 9"/>
                <a:gd name="T45" fmla="*/ 4 h 12"/>
                <a:gd name="T46" fmla="*/ 7 w 9"/>
                <a:gd name="T47" fmla="*/ 4 h 12"/>
                <a:gd name="T48" fmla="*/ 7 w 9"/>
                <a:gd name="T49" fmla="*/ 3 h 12"/>
                <a:gd name="T50" fmla="*/ 7 w 9"/>
                <a:gd name="T51" fmla="*/ 3 h 12"/>
                <a:gd name="T52" fmla="*/ 7 w 9"/>
                <a:gd name="T53" fmla="*/ 3 h 12"/>
                <a:gd name="T54" fmla="*/ 7 w 9"/>
                <a:gd name="T55" fmla="*/ 2 h 12"/>
                <a:gd name="T56" fmla="*/ 7 w 9"/>
                <a:gd name="T57" fmla="*/ 1 h 12"/>
                <a:gd name="T58" fmla="*/ 7 w 9"/>
                <a:gd name="T59" fmla="*/ 1 h 12"/>
                <a:gd name="T60" fmla="*/ 7 w 9"/>
                <a:gd name="T61" fmla="*/ 1 h 12"/>
                <a:gd name="T62" fmla="*/ 6 w 9"/>
                <a:gd name="T63" fmla="*/ 1 h 12"/>
                <a:gd name="T64" fmla="*/ 6 w 9"/>
                <a:gd name="T65" fmla="*/ 0 h 12"/>
                <a:gd name="T66" fmla="*/ 6 w 9"/>
                <a:gd name="T67" fmla="*/ 0 h 12"/>
                <a:gd name="T68" fmla="*/ 5 w 9"/>
                <a:gd name="T69" fmla="*/ 0 h 12"/>
                <a:gd name="T70" fmla="*/ 5 w 9"/>
                <a:gd name="T71" fmla="*/ 0 h 12"/>
                <a:gd name="T72" fmla="*/ 4 w 9"/>
                <a:gd name="T73" fmla="*/ 0 h 12"/>
                <a:gd name="T74" fmla="*/ 3 w 9"/>
                <a:gd name="T75" fmla="*/ 0 h 12"/>
                <a:gd name="T76" fmla="*/ 3 w 9"/>
                <a:gd name="T77" fmla="*/ 0 h 12"/>
                <a:gd name="T78" fmla="*/ 0 w 9"/>
                <a:gd name="T79" fmla="*/ 0 h 12"/>
                <a:gd name="T80" fmla="*/ 0 w 9"/>
                <a:gd name="T81" fmla="*/ 1 h 12"/>
                <a:gd name="T82" fmla="*/ 1 w 9"/>
                <a:gd name="T83" fmla="*/ 1 h 12"/>
                <a:gd name="T84" fmla="*/ 1 w 9"/>
                <a:gd name="T85" fmla="*/ 1 h 12"/>
                <a:gd name="T86" fmla="*/ 1 w 9"/>
                <a:gd name="T87" fmla="*/ 1 h 12"/>
                <a:gd name="T88" fmla="*/ 1 w 9"/>
                <a:gd name="T89" fmla="*/ 2 h 12"/>
                <a:gd name="T90" fmla="*/ 1 w 9"/>
                <a:gd name="T91" fmla="*/ 3 h 12"/>
                <a:gd name="T92" fmla="*/ 2 w 9"/>
                <a:gd name="T93" fmla="*/ 8 h 12"/>
                <a:gd name="T94" fmla="*/ 2 w 9"/>
                <a:gd name="T95" fmla="*/ 9 h 12"/>
                <a:gd name="T96" fmla="*/ 2 w 9"/>
                <a:gd name="T97" fmla="*/ 10 h 12"/>
                <a:gd name="T98" fmla="*/ 1 w 9"/>
                <a:gd name="T99" fmla="*/ 10 h 12"/>
                <a:gd name="T100" fmla="*/ 1 w 9"/>
                <a:gd name="T101" fmla="*/ 10 h 12"/>
                <a:gd name="T102" fmla="*/ 1 w 9"/>
                <a:gd name="T103" fmla="*/ 10 h 12"/>
                <a:gd name="T104" fmla="*/ 0 w 9"/>
                <a:gd name="T105" fmla="*/ 10 h 12"/>
                <a:gd name="T106" fmla="*/ 0 w 9"/>
                <a:gd name="T107" fmla="*/ 11 h 12"/>
                <a:gd name="T108" fmla="*/ 5 w 9"/>
                <a:gd name="T10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" h="12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0" name="Freeform 764"/>
            <p:cNvSpPr>
              <a:spLocks/>
            </p:cNvSpPr>
            <p:nvPr/>
          </p:nvSpPr>
          <p:spPr bwMode="auto">
            <a:xfrm>
              <a:off x="1445" y="3481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1 h 3"/>
                <a:gd name="T20" fmla="*/ 0 w 1"/>
                <a:gd name="T21" fmla="*/ 1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2 h 3"/>
                <a:gd name="T30" fmla="*/ 0 w 1"/>
                <a:gd name="T31" fmla="*/ 2 h 3"/>
                <a:gd name="T32" fmla="*/ 0 w 1"/>
                <a:gd name="T33" fmla="*/ 2 h 3"/>
                <a:gd name="T34" fmla="*/ 0 w 1"/>
                <a:gd name="T35" fmla="*/ 2 h 3"/>
                <a:gd name="T36" fmla="*/ 0 w 1"/>
                <a:gd name="T37" fmla="*/ 2 h 3"/>
                <a:gd name="T38" fmla="*/ 0 w 1"/>
                <a:gd name="T39" fmla="*/ 2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1" name="Freeform 765"/>
            <p:cNvSpPr>
              <a:spLocks/>
            </p:cNvSpPr>
            <p:nvPr/>
          </p:nvSpPr>
          <p:spPr bwMode="auto">
            <a:xfrm>
              <a:off x="1444" y="3473"/>
              <a:ext cx="2" cy="3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1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1 w 2"/>
                <a:gd name="T23" fmla="*/ 1 h 3"/>
                <a:gd name="T24" fmla="*/ 1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2 h 3"/>
                <a:gd name="T32" fmla="*/ 1 w 2"/>
                <a:gd name="T33" fmla="*/ 2 h 3"/>
                <a:gd name="T34" fmla="*/ 1 w 2"/>
                <a:gd name="T35" fmla="*/ 2 h 3"/>
                <a:gd name="T36" fmla="*/ 0 w 2"/>
                <a:gd name="T37" fmla="*/ 2 h 3"/>
                <a:gd name="T38" fmla="*/ 0 w 2"/>
                <a:gd name="T39" fmla="*/ 2 h 3"/>
                <a:gd name="T40" fmla="*/ 0 w 2"/>
                <a:gd name="T41" fmla="*/ 2 h 3"/>
                <a:gd name="T42" fmla="*/ 0 w 2"/>
                <a:gd name="T4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2" name="Freeform 766"/>
            <p:cNvSpPr>
              <a:spLocks/>
            </p:cNvSpPr>
            <p:nvPr/>
          </p:nvSpPr>
          <p:spPr bwMode="auto">
            <a:xfrm>
              <a:off x="1455" y="3473"/>
              <a:ext cx="11" cy="12"/>
            </a:xfrm>
            <a:custGeom>
              <a:avLst/>
              <a:gdLst>
                <a:gd name="T0" fmla="*/ 8 w 11"/>
                <a:gd name="T1" fmla="*/ 7 h 12"/>
                <a:gd name="T2" fmla="*/ 8 w 11"/>
                <a:gd name="T3" fmla="*/ 8 h 12"/>
                <a:gd name="T4" fmla="*/ 8 w 11"/>
                <a:gd name="T5" fmla="*/ 10 h 12"/>
                <a:gd name="T6" fmla="*/ 7 w 11"/>
                <a:gd name="T7" fmla="*/ 10 h 12"/>
                <a:gd name="T8" fmla="*/ 6 w 11"/>
                <a:gd name="T9" fmla="*/ 10 h 12"/>
                <a:gd name="T10" fmla="*/ 4 w 11"/>
                <a:gd name="T11" fmla="*/ 10 h 12"/>
                <a:gd name="T12" fmla="*/ 4 w 11"/>
                <a:gd name="T13" fmla="*/ 10 h 12"/>
                <a:gd name="T14" fmla="*/ 3 w 11"/>
                <a:gd name="T15" fmla="*/ 9 h 12"/>
                <a:gd name="T16" fmla="*/ 3 w 11"/>
                <a:gd name="T17" fmla="*/ 8 h 12"/>
                <a:gd name="T18" fmla="*/ 3 w 11"/>
                <a:gd name="T19" fmla="*/ 7 h 12"/>
                <a:gd name="T20" fmla="*/ 3 w 11"/>
                <a:gd name="T21" fmla="*/ 1 h 12"/>
                <a:gd name="T22" fmla="*/ 3 w 11"/>
                <a:gd name="T23" fmla="*/ 1 h 12"/>
                <a:gd name="T24" fmla="*/ 4 w 11"/>
                <a:gd name="T25" fmla="*/ 0 h 12"/>
                <a:gd name="T26" fmla="*/ 0 w 11"/>
                <a:gd name="T27" fmla="*/ 0 h 12"/>
                <a:gd name="T28" fmla="*/ 1 w 11"/>
                <a:gd name="T29" fmla="*/ 1 h 12"/>
                <a:gd name="T30" fmla="*/ 1 w 11"/>
                <a:gd name="T31" fmla="*/ 2 h 12"/>
                <a:gd name="T32" fmla="*/ 1 w 11"/>
                <a:gd name="T33" fmla="*/ 8 h 12"/>
                <a:gd name="T34" fmla="*/ 1 w 11"/>
                <a:gd name="T35" fmla="*/ 9 h 12"/>
                <a:gd name="T36" fmla="*/ 2 w 11"/>
                <a:gd name="T37" fmla="*/ 10 h 12"/>
                <a:gd name="T38" fmla="*/ 3 w 11"/>
                <a:gd name="T39" fmla="*/ 11 h 12"/>
                <a:gd name="T40" fmla="*/ 4 w 11"/>
                <a:gd name="T41" fmla="*/ 11 h 12"/>
                <a:gd name="T42" fmla="*/ 6 w 11"/>
                <a:gd name="T43" fmla="*/ 11 h 12"/>
                <a:gd name="T44" fmla="*/ 7 w 11"/>
                <a:gd name="T45" fmla="*/ 11 h 12"/>
                <a:gd name="T46" fmla="*/ 8 w 11"/>
                <a:gd name="T47" fmla="*/ 10 h 12"/>
                <a:gd name="T48" fmla="*/ 8 w 11"/>
                <a:gd name="T49" fmla="*/ 9 h 12"/>
                <a:gd name="T50" fmla="*/ 9 w 11"/>
                <a:gd name="T51" fmla="*/ 8 h 12"/>
                <a:gd name="T52" fmla="*/ 9 w 11"/>
                <a:gd name="T53" fmla="*/ 3 h 12"/>
                <a:gd name="T54" fmla="*/ 9 w 11"/>
                <a:gd name="T55" fmla="*/ 1 h 12"/>
                <a:gd name="T56" fmla="*/ 10 w 11"/>
                <a:gd name="T57" fmla="*/ 1 h 12"/>
                <a:gd name="T58" fmla="*/ 7 w 11"/>
                <a:gd name="T59" fmla="*/ 0 h 12"/>
                <a:gd name="T60" fmla="*/ 8 w 11"/>
                <a:gd name="T61" fmla="*/ 1 h 12"/>
                <a:gd name="T62" fmla="*/ 8 w 11"/>
                <a:gd name="T63" fmla="*/ 1 h 12"/>
                <a:gd name="T64" fmla="*/ 8 w 11"/>
                <a:gd name="T6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2">
                  <a:moveTo>
                    <a:pt x="8" y="6"/>
                  </a:move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3" name="Freeform 767"/>
            <p:cNvSpPr>
              <a:spLocks/>
            </p:cNvSpPr>
            <p:nvPr/>
          </p:nvSpPr>
          <p:spPr bwMode="auto">
            <a:xfrm>
              <a:off x="1472" y="3474"/>
              <a:ext cx="7" cy="13"/>
            </a:xfrm>
            <a:custGeom>
              <a:avLst/>
              <a:gdLst>
                <a:gd name="T0" fmla="*/ 5 w 7"/>
                <a:gd name="T1" fmla="*/ 1 h 13"/>
                <a:gd name="T2" fmla="*/ 4 w 7"/>
                <a:gd name="T3" fmla="*/ 0 h 13"/>
                <a:gd name="T4" fmla="*/ 3 w 7"/>
                <a:gd name="T5" fmla="*/ 0 h 13"/>
                <a:gd name="T6" fmla="*/ 2 w 7"/>
                <a:gd name="T7" fmla="*/ 0 h 13"/>
                <a:gd name="T8" fmla="*/ 1 w 7"/>
                <a:gd name="T9" fmla="*/ 1 h 13"/>
                <a:gd name="T10" fmla="*/ 1 w 7"/>
                <a:gd name="T11" fmla="*/ 2 h 13"/>
                <a:gd name="T12" fmla="*/ 1 w 7"/>
                <a:gd name="T13" fmla="*/ 3 h 13"/>
                <a:gd name="T14" fmla="*/ 1 w 7"/>
                <a:gd name="T15" fmla="*/ 5 h 13"/>
                <a:gd name="T16" fmla="*/ 2 w 7"/>
                <a:gd name="T17" fmla="*/ 5 h 13"/>
                <a:gd name="T18" fmla="*/ 3 w 7"/>
                <a:gd name="T19" fmla="*/ 7 h 13"/>
                <a:gd name="T20" fmla="*/ 4 w 7"/>
                <a:gd name="T21" fmla="*/ 7 h 13"/>
                <a:gd name="T22" fmla="*/ 5 w 7"/>
                <a:gd name="T23" fmla="*/ 9 h 13"/>
                <a:gd name="T24" fmla="*/ 5 w 7"/>
                <a:gd name="T25" fmla="*/ 10 h 13"/>
                <a:gd name="T26" fmla="*/ 4 w 7"/>
                <a:gd name="T27" fmla="*/ 11 h 13"/>
                <a:gd name="T28" fmla="*/ 3 w 7"/>
                <a:gd name="T29" fmla="*/ 11 h 13"/>
                <a:gd name="T30" fmla="*/ 2 w 7"/>
                <a:gd name="T31" fmla="*/ 10 h 13"/>
                <a:gd name="T32" fmla="*/ 1 w 7"/>
                <a:gd name="T33" fmla="*/ 9 h 13"/>
                <a:gd name="T34" fmla="*/ 1 w 7"/>
                <a:gd name="T35" fmla="*/ 8 h 13"/>
                <a:gd name="T36" fmla="*/ 0 w 7"/>
                <a:gd name="T37" fmla="*/ 11 h 13"/>
                <a:gd name="T38" fmla="*/ 1 w 7"/>
                <a:gd name="T39" fmla="*/ 11 h 13"/>
                <a:gd name="T40" fmla="*/ 2 w 7"/>
                <a:gd name="T41" fmla="*/ 11 h 13"/>
                <a:gd name="T42" fmla="*/ 2 w 7"/>
                <a:gd name="T43" fmla="*/ 11 h 13"/>
                <a:gd name="T44" fmla="*/ 3 w 7"/>
                <a:gd name="T45" fmla="*/ 12 h 13"/>
                <a:gd name="T46" fmla="*/ 4 w 7"/>
                <a:gd name="T47" fmla="*/ 11 h 13"/>
                <a:gd name="T48" fmla="*/ 5 w 7"/>
                <a:gd name="T49" fmla="*/ 11 h 13"/>
                <a:gd name="T50" fmla="*/ 6 w 7"/>
                <a:gd name="T51" fmla="*/ 9 h 13"/>
                <a:gd name="T52" fmla="*/ 6 w 7"/>
                <a:gd name="T53" fmla="*/ 8 h 13"/>
                <a:gd name="T54" fmla="*/ 6 w 7"/>
                <a:gd name="T55" fmla="*/ 7 h 13"/>
                <a:gd name="T56" fmla="*/ 5 w 7"/>
                <a:gd name="T57" fmla="*/ 5 h 13"/>
                <a:gd name="T58" fmla="*/ 4 w 7"/>
                <a:gd name="T59" fmla="*/ 5 h 13"/>
                <a:gd name="T60" fmla="*/ 3 w 7"/>
                <a:gd name="T61" fmla="*/ 4 h 13"/>
                <a:gd name="T62" fmla="*/ 2 w 7"/>
                <a:gd name="T63" fmla="*/ 4 h 13"/>
                <a:gd name="T64" fmla="*/ 2 w 7"/>
                <a:gd name="T65" fmla="*/ 3 h 13"/>
                <a:gd name="T66" fmla="*/ 2 w 7"/>
                <a:gd name="T67" fmla="*/ 2 h 13"/>
                <a:gd name="T68" fmla="*/ 2 w 7"/>
                <a:gd name="T69" fmla="*/ 1 h 13"/>
                <a:gd name="T70" fmla="*/ 3 w 7"/>
                <a:gd name="T71" fmla="*/ 1 h 13"/>
                <a:gd name="T72" fmla="*/ 4 w 7"/>
                <a:gd name="T73" fmla="*/ 1 h 13"/>
                <a:gd name="T74" fmla="*/ 5 w 7"/>
                <a:gd name="T75" fmla="*/ 1 h 13"/>
                <a:gd name="T76" fmla="*/ 5 w 7"/>
                <a:gd name="T77" fmla="*/ 3 h 13"/>
                <a:gd name="T78" fmla="*/ 6 w 7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3">
                  <a:moveTo>
                    <a:pt x="6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4" name="Freeform 768"/>
            <p:cNvSpPr>
              <a:spLocks/>
            </p:cNvSpPr>
            <p:nvPr/>
          </p:nvSpPr>
          <p:spPr bwMode="auto">
            <a:xfrm>
              <a:off x="1498" y="3478"/>
              <a:ext cx="12" cy="14"/>
            </a:xfrm>
            <a:custGeom>
              <a:avLst/>
              <a:gdLst>
                <a:gd name="T0" fmla="*/ 7 w 12"/>
                <a:gd name="T1" fmla="*/ 10 h 14"/>
                <a:gd name="T2" fmla="*/ 6 w 12"/>
                <a:gd name="T3" fmla="*/ 10 h 14"/>
                <a:gd name="T4" fmla="*/ 6 w 12"/>
                <a:gd name="T5" fmla="*/ 11 h 14"/>
                <a:gd name="T6" fmla="*/ 5 w 12"/>
                <a:gd name="T7" fmla="*/ 12 h 14"/>
                <a:gd name="T8" fmla="*/ 5 w 12"/>
                <a:gd name="T9" fmla="*/ 12 h 14"/>
                <a:gd name="T10" fmla="*/ 3 w 12"/>
                <a:gd name="T11" fmla="*/ 12 h 14"/>
                <a:gd name="T12" fmla="*/ 3 w 12"/>
                <a:gd name="T13" fmla="*/ 12 h 14"/>
                <a:gd name="T14" fmla="*/ 2 w 12"/>
                <a:gd name="T15" fmla="*/ 11 h 14"/>
                <a:gd name="T16" fmla="*/ 1 w 12"/>
                <a:gd name="T17" fmla="*/ 10 h 14"/>
                <a:gd name="T18" fmla="*/ 1 w 12"/>
                <a:gd name="T19" fmla="*/ 9 h 14"/>
                <a:gd name="T20" fmla="*/ 1 w 12"/>
                <a:gd name="T21" fmla="*/ 8 h 14"/>
                <a:gd name="T22" fmla="*/ 3 w 12"/>
                <a:gd name="T23" fmla="*/ 3 h 14"/>
                <a:gd name="T24" fmla="*/ 3 w 12"/>
                <a:gd name="T25" fmla="*/ 2 h 14"/>
                <a:gd name="T26" fmla="*/ 4 w 12"/>
                <a:gd name="T27" fmla="*/ 1 h 14"/>
                <a:gd name="T28" fmla="*/ 5 w 12"/>
                <a:gd name="T29" fmla="*/ 1 h 14"/>
                <a:gd name="T30" fmla="*/ 1 w 12"/>
                <a:gd name="T31" fmla="*/ 1 h 14"/>
                <a:gd name="T32" fmla="*/ 2 w 12"/>
                <a:gd name="T33" fmla="*/ 1 h 14"/>
                <a:gd name="T34" fmla="*/ 1 w 12"/>
                <a:gd name="T35" fmla="*/ 2 h 14"/>
                <a:gd name="T36" fmla="*/ 0 w 12"/>
                <a:gd name="T37" fmla="*/ 8 h 14"/>
                <a:gd name="T38" fmla="*/ 0 w 12"/>
                <a:gd name="T39" fmla="*/ 9 h 14"/>
                <a:gd name="T40" fmla="*/ 0 w 12"/>
                <a:gd name="T41" fmla="*/ 10 h 14"/>
                <a:gd name="T42" fmla="*/ 1 w 12"/>
                <a:gd name="T43" fmla="*/ 11 h 14"/>
                <a:gd name="T44" fmla="*/ 1 w 12"/>
                <a:gd name="T45" fmla="*/ 12 h 14"/>
                <a:gd name="T46" fmla="*/ 2 w 12"/>
                <a:gd name="T47" fmla="*/ 12 h 14"/>
                <a:gd name="T48" fmla="*/ 3 w 12"/>
                <a:gd name="T49" fmla="*/ 13 h 14"/>
                <a:gd name="T50" fmla="*/ 4 w 12"/>
                <a:gd name="T51" fmla="*/ 13 h 14"/>
                <a:gd name="T52" fmla="*/ 5 w 12"/>
                <a:gd name="T53" fmla="*/ 13 h 14"/>
                <a:gd name="T54" fmla="*/ 6 w 12"/>
                <a:gd name="T55" fmla="*/ 12 h 14"/>
                <a:gd name="T56" fmla="*/ 6 w 12"/>
                <a:gd name="T57" fmla="*/ 12 h 14"/>
                <a:gd name="T58" fmla="*/ 7 w 12"/>
                <a:gd name="T59" fmla="*/ 10 h 14"/>
                <a:gd name="T60" fmla="*/ 9 w 12"/>
                <a:gd name="T61" fmla="*/ 5 h 14"/>
                <a:gd name="T62" fmla="*/ 9 w 12"/>
                <a:gd name="T63" fmla="*/ 4 h 14"/>
                <a:gd name="T64" fmla="*/ 10 w 12"/>
                <a:gd name="T65" fmla="*/ 3 h 14"/>
                <a:gd name="T66" fmla="*/ 11 w 12"/>
                <a:gd name="T67" fmla="*/ 3 h 14"/>
                <a:gd name="T68" fmla="*/ 8 w 12"/>
                <a:gd name="T69" fmla="*/ 3 h 14"/>
                <a:gd name="T70" fmla="*/ 8 w 12"/>
                <a:gd name="T71" fmla="*/ 3 h 14"/>
                <a:gd name="T72" fmla="*/ 8 w 12"/>
                <a:gd name="T7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4">
                  <a:moveTo>
                    <a:pt x="7" y="9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5" name="Freeform 769"/>
            <p:cNvSpPr>
              <a:spLocks/>
            </p:cNvSpPr>
            <p:nvPr/>
          </p:nvSpPr>
          <p:spPr bwMode="auto">
            <a:xfrm>
              <a:off x="1511" y="3483"/>
              <a:ext cx="16" cy="16"/>
            </a:xfrm>
            <a:custGeom>
              <a:avLst/>
              <a:gdLst>
                <a:gd name="T0" fmla="*/ 7 w 16"/>
                <a:gd name="T1" fmla="*/ 1 h 16"/>
                <a:gd name="T2" fmla="*/ 5 w 16"/>
                <a:gd name="T3" fmla="*/ 0 h 16"/>
                <a:gd name="T4" fmla="*/ 5 w 16"/>
                <a:gd name="T5" fmla="*/ 1 h 16"/>
                <a:gd name="T6" fmla="*/ 6 w 16"/>
                <a:gd name="T7" fmla="*/ 1 h 16"/>
                <a:gd name="T8" fmla="*/ 6 w 16"/>
                <a:gd name="T9" fmla="*/ 1 h 16"/>
                <a:gd name="T10" fmla="*/ 6 w 16"/>
                <a:gd name="T11" fmla="*/ 2 h 16"/>
                <a:gd name="T12" fmla="*/ 6 w 16"/>
                <a:gd name="T13" fmla="*/ 3 h 16"/>
                <a:gd name="T14" fmla="*/ 5 w 16"/>
                <a:gd name="T15" fmla="*/ 4 h 16"/>
                <a:gd name="T16" fmla="*/ 3 w 16"/>
                <a:gd name="T17" fmla="*/ 9 h 16"/>
                <a:gd name="T18" fmla="*/ 2 w 16"/>
                <a:gd name="T19" fmla="*/ 9 h 16"/>
                <a:gd name="T20" fmla="*/ 2 w 16"/>
                <a:gd name="T21" fmla="*/ 10 h 16"/>
                <a:gd name="T22" fmla="*/ 2 w 16"/>
                <a:gd name="T23" fmla="*/ 11 h 16"/>
                <a:gd name="T24" fmla="*/ 1 w 16"/>
                <a:gd name="T25" fmla="*/ 11 h 16"/>
                <a:gd name="T26" fmla="*/ 1 w 16"/>
                <a:gd name="T27" fmla="*/ 11 h 16"/>
                <a:gd name="T28" fmla="*/ 1 w 16"/>
                <a:gd name="T29" fmla="*/ 11 h 16"/>
                <a:gd name="T30" fmla="*/ 0 w 16"/>
                <a:gd name="T31" fmla="*/ 11 h 16"/>
                <a:gd name="T32" fmla="*/ 0 w 16"/>
                <a:gd name="T33" fmla="*/ 11 h 16"/>
                <a:gd name="T34" fmla="*/ 4 w 16"/>
                <a:gd name="T35" fmla="*/ 13 h 16"/>
                <a:gd name="T36" fmla="*/ 4 w 16"/>
                <a:gd name="T37" fmla="*/ 12 h 16"/>
                <a:gd name="T38" fmla="*/ 3 w 16"/>
                <a:gd name="T39" fmla="*/ 12 h 16"/>
                <a:gd name="T40" fmla="*/ 3 w 16"/>
                <a:gd name="T41" fmla="*/ 11 h 16"/>
                <a:gd name="T42" fmla="*/ 3 w 16"/>
                <a:gd name="T43" fmla="*/ 11 h 16"/>
                <a:gd name="T44" fmla="*/ 3 w 16"/>
                <a:gd name="T45" fmla="*/ 10 h 16"/>
                <a:gd name="T46" fmla="*/ 6 w 16"/>
                <a:gd name="T47" fmla="*/ 3 h 16"/>
                <a:gd name="T48" fmla="*/ 9 w 16"/>
                <a:gd name="T49" fmla="*/ 15 h 16"/>
                <a:gd name="T50" fmla="*/ 9 w 16"/>
                <a:gd name="T51" fmla="*/ 15 h 16"/>
                <a:gd name="T52" fmla="*/ 13 w 16"/>
                <a:gd name="T53" fmla="*/ 6 h 16"/>
                <a:gd name="T54" fmla="*/ 14 w 16"/>
                <a:gd name="T55" fmla="*/ 6 h 16"/>
                <a:gd name="T56" fmla="*/ 14 w 16"/>
                <a:gd name="T57" fmla="*/ 5 h 16"/>
                <a:gd name="T58" fmla="*/ 14 w 16"/>
                <a:gd name="T59" fmla="*/ 5 h 16"/>
                <a:gd name="T60" fmla="*/ 15 w 16"/>
                <a:gd name="T61" fmla="*/ 5 h 16"/>
                <a:gd name="T62" fmla="*/ 15 w 16"/>
                <a:gd name="T63" fmla="*/ 4 h 16"/>
                <a:gd name="T64" fmla="*/ 12 w 16"/>
                <a:gd name="T65" fmla="*/ 3 h 16"/>
                <a:gd name="T66" fmla="*/ 11 w 16"/>
                <a:gd name="T67" fmla="*/ 4 h 16"/>
                <a:gd name="T68" fmla="*/ 12 w 16"/>
                <a:gd name="T69" fmla="*/ 4 h 16"/>
                <a:gd name="T70" fmla="*/ 12 w 16"/>
                <a:gd name="T71" fmla="*/ 4 h 16"/>
                <a:gd name="T72" fmla="*/ 13 w 16"/>
                <a:gd name="T73" fmla="*/ 4 h 16"/>
                <a:gd name="T74" fmla="*/ 13 w 16"/>
                <a:gd name="T75" fmla="*/ 5 h 16"/>
                <a:gd name="T76" fmla="*/ 12 w 16"/>
                <a:gd name="T77" fmla="*/ 6 h 16"/>
                <a:gd name="T78" fmla="*/ 12 w 16"/>
                <a:gd name="T79" fmla="*/ 6 h 16"/>
                <a:gd name="T80" fmla="*/ 10 w 16"/>
                <a:gd name="T81" fmla="*/ 12 h 16"/>
                <a:gd name="T82" fmla="*/ 7 w 16"/>
                <a:gd name="T8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16">
                  <a:moveTo>
                    <a:pt x="7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6" y="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6" name="Freeform 770"/>
            <p:cNvSpPr>
              <a:spLocks/>
            </p:cNvSpPr>
            <p:nvPr/>
          </p:nvSpPr>
          <p:spPr bwMode="auto">
            <a:xfrm>
              <a:off x="1531" y="3491"/>
              <a:ext cx="14" cy="15"/>
            </a:xfrm>
            <a:custGeom>
              <a:avLst/>
              <a:gdLst>
                <a:gd name="T0" fmla="*/ 7 w 14"/>
                <a:gd name="T1" fmla="*/ 11 h 15"/>
                <a:gd name="T2" fmla="*/ 6 w 14"/>
                <a:gd name="T3" fmla="*/ 11 h 15"/>
                <a:gd name="T4" fmla="*/ 5 w 14"/>
                <a:gd name="T5" fmla="*/ 13 h 15"/>
                <a:gd name="T6" fmla="*/ 5 w 14"/>
                <a:gd name="T7" fmla="*/ 13 h 15"/>
                <a:gd name="T8" fmla="*/ 3 w 14"/>
                <a:gd name="T9" fmla="*/ 13 h 15"/>
                <a:gd name="T10" fmla="*/ 3 w 14"/>
                <a:gd name="T11" fmla="*/ 13 h 15"/>
                <a:gd name="T12" fmla="*/ 2 w 14"/>
                <a:gd name="T13" fmla="*/ 12 h 15"/>
                <a:gd name="T14" fmla="*/ 1 w 14"/>
                <a:gd name="T15" fmla="*/ 11 h 15"/>
                <a:gd name="T16" fmla="*/ 1 w 14"/>
                <a:gd name="T17" fmla="*/ 10 h 15"/>
                <a:gd name="T18" fmla="*/ 2 w 14"/>
                <a:gd name="T19" fmla="*/ 8 h 15"/>
                <a:gd name="T20" fmla="*/ 4 w 14"/>
                <a:gd name="T21" fmla="*/ 4 h 15"/>
                <a:gd name="T22" fmla="*/ 5 w 14"/>
                <a:gd name="T23" fmla="*/ 3 h 15"/>
                <a:gd name="T24" fmla="*/ 5 w 14"/>
                <a:gd name="T25" fmla="*/ 2 h 15"/>
                <a:gd name="T26" fmla="*/ 6 w 14"/>
                <a:gd name="T27" fmla="*/ 3 h 15"/>
                <a:gd name="T28" fmla="*/ 3 w 14"/>
                <a:gd name="T29" fmla="*/ 0 h 15"/>
                <a:gd name="T30" fmla="*/ 3 w 14"/>
                <a:gd name="T31" fmla="*/ 1 h 15"/>
                <a:gd name="T32" fmla="*/ 3 w 14"/>
                <a:gd name="T33" fmla="*/ 2 h 15"/>
                <a:gd name="T34" fmla="*/ 3 w 14"/>
                <a:gd name="T35" fmla="*/ 3 h 15"/>
                <a:gd name="T36" fmla="*/ 0 w 14"/>
                <a:gd name="T37" fmla="*/ 8 h 15"/>
                <a:gd name="T38" fmla="*/ 0 w 14"/>
                <a:gd name="T39" fmla="*/ 10 h 15"/>
                <a:gd name="T40" fmla="*/ 0 w 14"/>
                <a:gd name="T41" fmla="*/ 11 h 15"/>
                <a:gd name="T42" fmla="*/ 1 w 14"/>
                <a:gd name="T43" fmla="*/ 13 h 15"/>
                <a:gd name="T44" fmla="*/ 2 w 14"/>
                <a:gd name="T45" fmla="*/ 13 h 15"/>
                <a:gd name="T46" fmla="*/ 3 w 14"/>
                <a:gd name="T47" fmla="*/ 13 h 15"/>
                <a:gd name="T48" fmla="*/ 5 w 14"/>
                <a:gd name="T49" fmla="*/ 14 h 15"/>
                <a:gd name="T50" fmla="*/ 5 w 14"/>
                <a:gd name="T51" fmla="*/ 13 h 15"/>
                <a:gd name="T52" fmla="*/ 7 w 14"/>
                <a:gd name="T53" fmla="*/ 13 h 15"/>
                <a:gd name="T54" fmla="*/ 8 w 14"/>
                <a:gd name="T55" fmla="*/ 12 h 15"/>
                <a:gd name="T56" fmla="*/ 10 w 14"/>
                <a:gd name="T57" fmla="*/ 6 h 15"/>
                <a:gd name="T58" fmla="*/ 10 w 14"/>
                <a:gd name="T59" fmla="*/ 6 h 15"/>
                <a:gd name="T60" fmla="*/ 12 w 14"/>
                <a:gd name="T61" fmla="*/ 6 h 15"/>
                <a:gd name="T62" fmla="*/ 13 w 14"/>
                <a:gd name="T63" fmla="*/ 5 h 15"/>
                <a:gd name="T64" fmla="*/ 9 w 14"/>
                <a:gd name="T65" fmla="*/ 4 h 15"/>
                <a:gd name="T66" fmla="*/ 10 w 14"/>
                <a:gd name="T67" fmla="*/ 4 h 15"/>
                <a:gd name="T68" fmla="*/ 10 w 14"/>
                <a:gd name="T69" fmla="*/ 5 h 15"/>
                <a:gd name="T70" fmla="*/ 10 w 14"/>
                <a:gd name="T71" fmla="*/ 6 h 15"/>
                <a:gd name="T72" fmla="*/ 9 w 14"/>
                <a:gd name="T7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5">
                  <a:moveTo>
                    <a:pt x="8" y="10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7" name="Freeform 771"/>
            <p:cNvSpPr>
              <a:spLocks/>
            </p:cNvSpPr>
            <p:nvPr/>
          </p:nvSpPr>
          <p:spPr bwMode="auto">
            <a:xfrm>
              <a:off x="1542" y="3500"/>
              <a:ext cx="21" cy="21"/>
            </a:xfrm>
            <a:custGeom>
              <a:avLst/>
              <a:gdLst>
                <a:gd name="T0" fmla="*/ 18 w 21"/>
                <a:gd name="T1" fmla="*/ 10 h 21"/>
                <a:gd name="T2" fmla="*/ 18 w 21"/>
                <a:gd name="T3" fmla="*/ 10 h 21"/>
                <a:gd name="T4" fmla="*/ 18 w 21"/>
                <a:gd name="T5" fmla="*/ 10 h 21"/>
                <a:gd name="T6" fmla="*/ 18 w 21"/>
                <a:gd name="T7" fmla="*/ 9 h 21"/>
                <a:gd name="T8" fmla="*/ 19 w 21"/>
                <a:gd name="T9" fmla="*/ 9 h 21"/>
                <a:gd name="T10" fmla="*/ 20 w 21"/>
                <a:gd name="T11" fmla="*/ 9 h 21"/>
                <a:gd name="T12" fmla="*/ 17 w 21"/>
                <a:gd name="T13" fmla="*/ 7 h 21"/>
                <a:gd name="T14" fmla="*/ 8 w 21"/>
                <a:gd name="T15" fmla="*/ 13 h 21"/>
                <a:gd name="T16" fmla="*/ 11 w 21"/>
                <a:gd name="T17" fmla="*/ 2 h 21"/>
                <a:gd name="T18" fmla="*/ 8 w 21"/>
                <a:gd name="T19" fmla="*/ 0 h 21"/>
                <a:gd name="T20" fmla="*/ 8 w 21"/>
                <a:gd name="T21" fmla="*/ 1 h 21"/>
                <a:gd name="T22" fmla="*/ 8 w 21"/>
                <a:gd name="T23" fmla="*/ 1 h 21"/>
                <a:gd name="T24" fmla="*/ 8 w 21"/>
                <a:gd name="T25" fmla="*/ 2 h 21"/>
                <a:gd name="T26" fmla="*/ 8 w 21"/>
                <a:gd name="T27" fmla="*/ 2 h 21"/>
                <a:gd name="T28" fmla="*/ 8 w 21"/>
                <a:gd name="T29" fmla="*/ 3 h 21"/>
                <a:gd name="T30" fmla="*/ 8 w 21"/>
                <a:gd name="T31" fmla="*/ 4 h 21"/>
                <a:gd name="T32" fmla="*/ 4 w 21"/>
                <a:gd name="T33" fmla="*/ 9 h 21"/>
                <a:gd name="T34" fmla="*/ 3 w 21"/>
                <a:gd name="T35" fmla="*/ 9 h 21"/>
                <a:gd name="T36" fmla="*/ 3 w 21"/>
                <a:gd name="T37" fmla="*/ 10 h 21"/>
                <a:gd name="T38" fmla="*/ 2 w 21"/>
                <a:gd name="T39" fmla="*/ 11 h 21"/>
                <a:gd name="T40" fmla="*/ 2 w 21"/>
                <a:gd name="T41" fmla="*/ 11 h 21"/>
                <a:gd name="T42" fmla="*/ 1 w 21"/>
                <a:gd name="T43" fmla="*/ 11 h 21"/>
                <a:gd name="T44" fmla="*/ 1 w 21"/>
                <a:gd name="T45" fmla="*/ 10 h 21"/>
                <a:gd name="T46" fmla="*/ 0 w 21"/>
                <a:gd name="T47" fmla="*/ 11 h 21"/>
                <a:gd name="T48" fmla="*/ 4 w 21"/>
                <a:gd name="T49" fmla="*/ 13 h 21"/>
                <a:gd name="T50" fmla="*/ 4 w 21"/>
                <a:gd name="T51" fmla="*/ 12 h 21"/>
                <a:gd name="T52" fmla="*/ 3 w 21"/>
                <a:gd name="T53" fmla="*/ 12 h 21"/>
                <a:gd name="T54" fmla="*/ 3 w 21"/>
                <a:gd name="T55" fmla="*/ 12 h 21"/>
                <a:gd name="T56" fmla="*/ 3 w 21"/>
                <a:gd name="T57" fmla="*/ 11 h 21"/>
                <a:gd name="T58" fmla="*/ 4 w 21"/>
                <a:gd name="T59" fmla="*/ 11 h 21"/>
                <a:gd name="T60" fmla="*/ 4 w 21"/>
                <a:gd name="T61" fmla="*/ 10 h 21"/>
                <a:gd name="T62" fmla="*/ 9 w 21"/>
                <a:gd name="T63" fmla="*/ 2 h 21"/>
                <a:gd name="T64" fmla="*/ 6 w 21"/>
                <a:gd name="T65" fmla="*/ 15 h 21"/>
                <a:gd name="T66" fmla="*/ 17 w 21"/>
                <a:gd name="T67" fmla="*/ 8 h 21"/>
                <a:gd name="T68" fmla="*/ 12 w 21"/>
                <a:gd name="T69" fmla="*/ 15 h 21"/>
                <a:gd name="T70" fmla="*/ 12 w 21"/>
                <a:gd name="T71" fmla="*/ 16 h 21"/>
                <a:gd name="T72" fmla="*/ 11 w 21"/>
                <a:gd name="T73" fmla="*/ 16 h 21"/>
                <a:gd name="T74" fmla="*/ 11 w 21"/>
                <a:gd name="T75" fmla="*/ 17 h 21"/>
                <a:gd name="T76" fmla="*/ 10 w 21"/>
                <a:gd name="T77" fmla="*/ 17 h 21"/>
                <a:gd name="T78" fmla="*/ 10 w 21"/>
                <a:gd name="T79" fmla="*/ 16 h 21"/>
                <a:gd name="T80" fmla="*/ 9 w 21"/>
                <a:gd name="T81" fmla="*/ 16 h 21"/>
                <a:gd name="T82" fmla="*/ 8 w 21"/>
                <a:gd name="T83" fmla="*/ 16 h 21"/>
                <a:gd name="T84" fmla="*/ 13 w 21"/>
                <a:gd name="T85" fmla="*/ 20 h 21"/>
                <a:gd name="T86" fmla="*/ 13 w 21"/>
                <a:gd name="T87" fmla="*/ 19 h 21"/>
                <a:gd name="T88" fmla="*/ 12 w 21"/>
                <a:gd name="T89" fmla="*/ 18 h 21"/>
                <a:gd name="T90" fmla="*/ 12 w 21"/>
                <a:gd name="T91" fmla="*/ 18 h 21"/>
                <a:gd name="T92" fmla="*/ 12 w 21"/>
                <a:gd name="T93" fmla="*/ 17 h 21"/>
                <a:gd name="T94" fmla="*/ 13 w 21"/>
                <a:gd name="T95" fmla="*/ 16 h 21"/>
                <a:gd name="T96" fmla="*/ 18 w 21"/>
                <a:gd name="T9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1">
                  <a:moveTo>
                    <a:pt x="18" y="10"/>
                  </a:move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9" y="2"/>
                  </a:lnTo>
                  <a:lnTo>
                    <a:pt x="6" y="15"/>
                  </a:lnTo>
                  <a:lnTo>
                    <a:pt x="17" y="8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8" name="Freeform 772"/>
            <p:cNvSpPr>
              <a:spLocks/>
            </p:cNvSpPr>
            <p:nvPr/>
          </p:nvSpPr>
          <p:spPr bwMode="auto">
            <a:xfrm>
              <a:off x="1287" y="3622"/>
              <a:ext cx="340" cy="66"/>
            </a:xfrm>
            <a:custGeom>
              <a:avLst/>
              <a:gdLst>
                <a:gd name="T0" fmla="*/ 0 w 340"/>
                <a:gd name="T1" fmla="*/ 65 h 66"/>
                <a:gd name="T2" fmla="*/ 0 w 340"/>
                <a:gd name="T3" fmla="*/ 0 h 66"/>
                <a:gd name="T4" fmla="*/ 339 w 340"/>
                <a:gd name="T5" fmla="*/ 0 h 66"/>
                <a:gd name="T6" fmla="*/ 339 w 340"/>
                <a:gd name="T7" fmla="*/ 65 h 66"/>
                <a:gd name="T8" fmla="*/ 0 w 340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66">
                  <a:moveTo>
                    <a:pt x="0" y="65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9" name="Freeform 773"/>
            <p:cNvSpPr>
              <a:spLocks/>
            </p:cNvSpPr>
            <p:nvPr/>
          </p:nvSpPr>
          <p:spPr bwMode="auto">
            <a:xfrm>
              <a:off x="1309" y="3614"/>
              <a:ext cx="295" cy="77"/>
            </a:xfrm>
            <a:custGeom>
              <a:avLst/>
              <a:gdLst>
                <a:gd name="T0" fmla="*/ 0 w 295"/>
                <a:gd name="T1" fmla="*/ 76 h 77"/>
                <a:gd name="T2" fmla="*/ 0 w 295"/>
                <a:gd name="T3" fmla="*/ 0 h 77"/>
                <a:gd name="T4" fmla="*/ 294 w 295"/>
                <a:gd name="T5" fmla="*/ 0 h 77"/>
                <a:gd name="T6" fmla="*/ 294 w 295"/>
                <a:gd name="T7" fmla="*/ 76 h 77"/>
                <a:gd name="T8" fmla="*/ 0 w 295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77">
                  <a:moveTo>
                    <a:pt x="0" y="76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76"/>
                  </a:lnTo>
                  <a:lnTo>
                    <a:pt x="0" y="7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0" name="Freeform 774"/>
            <p:cNvSpPr>
              <a:spLocks/>
            </p:cNvSpPr>
            <p:nvPr/>
          </p:nvSpPr>
          <p:spPr bwMode="auto">
            <a:xfrm>
              <a:off x="1338" y="3605"/>
              <a:ext cx="237" cy="86"/>
            </a:xfrm>
            <a:custGeom>
              <a:avLst/>
              <a:gdLst>
                <a:gd name="T0" fmla="*/ 0 w 237"/>
                <a:gd name="T1" fmla="*/ 85 h 86"/>
                <a:gd name="T2" fmla="*/ 0 w 237"/>
                <a:gd name="T3" fmla="*/ 0 h 86"/>
                <a:gd name="T4" fmla="*/ 236 w 237"/>
                <a:gd name="T5" fmla="*/ 0 h 86"/>
                <a:gd name="T6" fmla="*/ 236 w 237"/>
                <a:gd name="T7" fmla="*/ 85 h 86"/>
                <a:gd name="T8" fmla="*/ 0 w 237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6">
                  <a:moveTo>
                    <a:pt x="0" y="85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85"/>
                  </a:lnTo>
                  <a:lnTo>
                    <a:pt x="0" y="8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1" name="Freeform 775"/>
            <p:cNvSpPr>
              <a:spLocks/>
            </p:cNvSpPr>
            <p:nvPr/>
          </p:nvSpPr>
          <p:spPr bwMode="auto">
            <a:xfrm>
              <a:off x="1395" y="3605"/>
              <a:ext cx="124" cy="90"/>
            </a:xfrm>
            <a:custGeom>
              <a:avLst/>
              <a:gdLst>
                <a:gd name="T0" fmla="*/ 0 w 124"/>
                <a:gd name="T1" fmla="*/ 89 h 90"/>
                <a:gd name="T2" fmla="*/ 0 w 124"/>
                <a:gd name="T3" fmla="*/ 0 h 90"/>
                <a:gd name="T4" fmla="*/ 123 w 124"/>
                <a:gd name="T5" fmla="*/ 0 h 90"/>
                <a:gd name="T6" fmla="*/ 123 w 124"/>
                <a:gd name="T7" fmla="*/ 89 h 90"/>
                <a:gd name="T8" fmla="*/ 0 w 124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0">
                  <a:moveTo>
                    <a:pt x="0" y="89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89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2" name="Freeform 776"/>
            <p:cNvSpPr>
              <a:spLocks/>
            </p:cNvSpPr>
            <p:nvPr/>
          </p:nvSpPr>
          <p:spPr bwMode="auto">
            <a:xfrm>
              <a:off x="1346" y="3596"/>
              <a:ext cx="221" cy="10"/>
            </a:xfrm>
            <a:custGeom>
              <a:avLst/>
              <a:gdLst>
                <a:gd name="T0" fmla="*/ 0 w 221"/>
                <a:gd name="T1" fmla="*/ 9 h 10"/>
                <a:gd name="T2" fmla="*/ 0 w 221"/>
                <a:gd name="T3" fmla="*/ 0 h 10"/>
                <a:gd name="T4" fmla="*/ 220 w 221"/>
                <a:gd name="T5" fmla="*/ 0 h 10"/>
                <a:gd name="T6" fmla="*/ 220 w 221"/>
                <a:gd name="T7" fmla="*/ 9 h 10"/>
                <a:gd name="T8" fmla="*/ 0 w 221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0">
                  <a:moveTo>
                    <a:pt x="0" y="9"/>
                  </a:moveTo>
                  <a:lnTo>
                    <a:pt x="0" y="0"/>
                  </a:lnTo>
                  <a:lnTo>
                    <a:pt x="220" y="0"/>
                  </a:lnTo>
                  <a:lnTo>
                    <a:pt x="220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3" name="Freeform 777"/>
            <p:cNvSpPr>
              <a:spLocks/>
            </p:cNvSpPr>
            <p:nvPr/>
          </p:nvSpPr>
          <p:spPr bwMode="auto">
            <a:xfrm>
              <a:off x="1432" y="3605"/>
              <a:ext cx="49" cy="86"/>
            </a:xfrm>
            <a:custGeom>
              <a:avLst/>
              <a:gdLst>
                <a:gd name="T0" fmla="*/ 0 w 49"/>
                <a:gd name="T1" fmla="*/ 85 h 86"/>
                <a:gd name="T2" fmla="*/ 0 w 49"/>
                <a:gd name="T3" fmla="*/ 0 h 86"/>
                <a:gd name="T4" fmla="*/ 48 w 49"/>
                <a:gd name="T5" fmla="*/ 0 h 86"/>
                <a:gd name="T6" fmla="*/ 48 w 49"/>
                <a:gd name="T7" fmla="*/ 85 h 86"/>
                <a:gd name="T8" fmla="*/ 0 w 49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6">
                  <a:moveTo>
                    <a:pt x="0" y="85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85"/>
                  </a:lnTo>
                  <a:lnTo>
                    <a:pt x="0" y="8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4" name="Freeform 778"/>
            <p:cNvSpPr>
              <a:spLocks/>
            </p:cNvSpPr>
            <p:nvPr/>
          </p:nvSpPr>
          <p:spPr bwMode="auto">
            <a:xfrm>
              <a:off x="1395" y="3687"/>
              <a:ext cx="124" cy="8"/>
            </a:xfrm>
            <a:custGeom>
              <a:avLst/>
              <a:gdLst>
                <a:gd name="T0" fmla="*/ 0 w 124"/>
                <a:gd name="T1" fmla="*/ 7 h 8"/>
                <a:gd name="T2" fmla="*/ 0 w 124"/>
                <a:gd name="T3" fmla="*/ 0 h 8"/>
                <a:gd name="T4" fmla="*/ 123 w 124"/>
                <a:gd name="T5" fmla="*/ 0 h 8"/>
                <a:gd name="T6" fmla="*/ 123 w 124"/>
                <a:gd name="T7" fmla="*/ 7 h 8"/>
                <a:gd name="T8" fmla="*/ 0 w 12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">
                  <a:moveTo>
                    <a:pt x="0" y="7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5" name="Freeform 779"/>
            <p:cNvSpPr>
              <a:spLocks/>
            </p:cNvSpPr>
            <p:nvPr/>
          </p:nvSpPr>
          <p:spPr bwMode="auto">
            <a:xfrm>
              <a:off x="1397" y="3578"/>
              <a:ext cx="119" cy="28"/>
            </a:xfrm>
            <a:custGeom>
              <a:avLst/>
              <a:gdLst>
                <a:gd name="T0" fmla="*/ 0 w 119"/>
                <a:gd name="T1" fmla="*/ 27 h 28"/>
                <a:gd name="T2" fmla="*/ 0 w 119"/>
                <a:gd name="T3" fmla="*/ 0 h 28"/>
                <a:gd name="T4" fmla="*/ 118 w 119"/>
                <a:gd name="T5" fmla="*/ 0 h 28"/>
                <a:gd name="T6" fmla="*/ 118 w 119"/>
                <a:gd name="T7" fmla="*/ 27 h 28"/>
                <a:gd name="T8" fmla="*/ 0 w 11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">
                  <a:moveTo>
                    <a:pt x="0" y="27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7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6" name="Freeform 780"/>
            <p:cNvSpPr>
              <a:spLocks/>
            </p:cNvSpPr>
            <p:nvPr/>
          </p:nvSpPr>
          <p:spPr bwMode="auto">
            <a:xfrm>
              <a:off x="1390" y="3580"/>
              <a:ext cx="128" cy="20"/>
            </a:xfrm>
            <a:custGeom>
              <a:avLst/>
              <a:gdLst>
                <a:gd name="T0" fmla="*/ 63 w 128"/>
                <a:gd name="T1" fmla="*/ 0 h 20"/>
                <a:gd name="T2" fmla="*/ 0 w 128"/>
                <a:gd name="T3" fmla="*/ 19 h 20"/>
                <a:gd name="T4" fmla="*/ 127 w 128"/>
                <a:gd name="T5" fmla="*/ 19 h 20"/>
                <a:gd name="T6" fmla="*/ 63 w 1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0">
                  <a:moveTo>
                    <a:pt x="63" y="0"/>
                  </a:moveTo>
                  <a:lnTo>
                    <a:pt x="0" y="19"/>
                  </a:lnTo>
                  <a:lnTo>
                    <a:pt x="127" y="19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7" name="Freeform 781"/>
            <p:cNvSpPr>
              <a:spLocks/>
            </p:cNvSpPr>
            <p:nvPr/>
          </p:nvSpPr>
          <p:spPr bwMode="auto">
            <a:xfrm>
              <a:off x="1390" y="3580"/>
              <a:ext cx="134" cy="26"/>
            </a:xfrm>
            <a:custGeom>
              <a:avLst/>
              <a:gdLst>
                <a:gd name="T0" fmla="*/ 66 w 134"/>
                <a:gd name="T1" fmla="*/ 0 h 26"/>
                <a:gd name="T2" fmla="*/ 0 w 134"/>
                <a:gd name="T3" fmla="*/ 25 h 26"/>
                <a:gd name="T4" fmla="*/ 133 w 134"/>
                <a:gd name="T5" fmla="*/ 25 h 26"/>
                <a:gd name="T6" fmla="*/ 66 w 1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26">
                  <a:moveTo>
                    <a:pt x="66" y="0"/>
                  </a:moveTo>
                  <a:lnTo>
                    <a:pt x="0" y="25"/>
                  </a:lnTo>
                  <a:lnTo>
                    <a:pt x="133" y="25"/>
                  </a:lnTo>
                  <a:lnTo>
                    <a:pt x="66" y="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8" name="Freeform 782"/>
            <p:cNvSpPr>
              <a:spLocks/>
            </p:cNvSpPr>
            <p:nvPr/>
          </p:nvSpPr>
          <p:spPr bwMode="auto">
            <a:xfrm>
              <a:off x="1400" y="3555"/>
              <a:ext cx="107" cy="18"/>
            </a:xfrm>
            <a:custGeom>
              <a:avLst/>
              <a:gdLst>
                <a:gd name="T0" fmla="*/ 0 w 107"/>
                <a:gd name="T1" fmla="*/ 17 h 18"/>
                <a:gd name="T2" fmla="*/ 2 w 107"/>
                <a:gd name="T3" fmla="*/ 15 h 18"/>
                <a:gd name="T4" fmla="*/ 4 w 107"/>
                <a:gd name="T5" fmla="*/ 13 h 18"/>
                <a:gd name="T6" fmla="*/ 7 w 107"/>
                <a:gd name="T7" fmla="*/ 11 h 18"/>
                <a:gd name="T8" fmla="*/ 9 w 107"/>
                <a:gd name="T9" fmla="*/ 10 h 18"/>
                <a:gd name="T10" fmla="*/ 11 w 107"/>
                <a:gd name="T11" fmla="*/ 8 h 18"/>
                <a:gd name="T12" fmla="*/ 14 w 107"/>
                <a:gd name="T13" fmla="*/ 7 h 18"/>
                <a:gd name="T14" fmla="*/ 18 w 107"/>
                <a:gd name="T15" fmla="*/ 6 h 18"/>
                <a:gd name="T16" fmla="*/ 21 w 107"/>
                <a:gd name="T17" fmla="*/ 4 h 18"/>
                <a:gd name="T18" fmla="*/ 25 w 107"/>
                <a:gd name="T19" fmla="*/ 4 h 18"/>
                <a:gd name="T20" fmla="*/ 28 w 107"/>
                <a:gd name="T21" fmla="*/ 2 h 18"/>
                <a:gd name="T22" fmla="*/ 32 w 107"/>
                <a:gd name="T23" fmla="*/ 1 h 18"/>
                <a:gd name="T24" fmla="*/ 36 w 107"/>
                <a:gd name="T25" fmla="*/ 1 h 18"/>
                <a:gd name="T26" fmla="*/ 41 w 107"/>
                <a:gd name="T27" fmla="*/ 1 h 18"/>
                <a:gd name="T28" fmla="*/ 44 w 107"/>
                <a:gd name="T29" fmla="*/ 0 h 18"/>
                <a:gd name="T30" fmla="*/ 49 w 107"/>
                <a:gd name="T31" fmla="*/ 0 h 18"/>
                <a:gd name="T32" fmla="*/ 53 w 107"/>
                <a:gd name="T33" fmla="*/ 0 h 18"/>
                <a:gd name="T34" fmla="*/ 58 w 107"/>
                <a:gd name="T35" fmla="*/ 0 h 18"/>
                <a:gd name="T36" fmla="*/ 62 w 107"/>
                <a:gd name="T37" fmla="*/ 0 h 18"/>
                <a:gd name="T38" fmla="*/ 66 w 107"/>
                <a:gd name="T39" fmla="*/ 1 h 18"/>
                <a:gd name="T40" fmla="*/ 70 w 107"/>
                <a:gd name="T41" fmla="*/ 1 h 18"/>
                <a:gd name="T42" fmla="*/ 75 w 107"/>
                <a:gd name="T43" fmla="*/ 1 h 18"/>
                <a:gd name="T44" fmla="*/ 79 w 107"/>
                <a:gd name="T45" fmla="*/ 2 h 18"/>
                <a:gd name="T46" fmla="*/ 81 w 107"/>
                <a:gd name="T47" fmla="*/ 4 h 18"/>
                <a:gd name="T48" fmla="*/ 85 w 107"/>
                <a:gd name="T49" fmla="*/ 4 h 18"/>
                <a:gd name="T50" fmla="*/ 89 w 107"/>
                <a:gd name="T51" fmla="*/ 6 h 18"/>
                <a:gd name="T52" fmla="*/ 92 w 107"/>
                <a:gd name="T53" fmla="*/ 7 h 18"/>
                <a:gd name="T54" fmla="*/ 95 w 107"/>
                <a:gd name="T55" fmla="*/ 8 h 18"/>
                <a:gd name="T56" fmla="*/ 97 w 107"/>
                <a:gd name="T57" fmla="*/ 10 h 18"/>
                <a:gd name="T58" fmla="*/ 100 w 107"/>
                <a:gd name="T59" fmla="*/ 11 h 18"/>
                <a:gd name="T60" fmla="*/ 102 w 107"/>
                <a:gd name="T61" fmla="*/ 13 h 18"/>
                <a:gd name="T62" fmla="*/ 105 w 107"/>
                <a:gd name="T63" fmla="*/ 15 h 18"/>
                <a:gd name="T64" fmla="*/ 106 w 107"/>
                <a:gd name="T65" fmla="*/ 17 h 18"/>
                <a:gd name="T66" fmla="*/ 0 w 107"/>
                <a:gd name="T6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8">
                  <a:moveTo>
                    <a:pt x="0" y="17"/>
                  </a:moveTo>
                  <a:lnTo>
                    <a:pt x="2" y="15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2" y="7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5"/>
                  </a:lnTo>
                  <a:lnTo>
                    <a:pt x="106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9" name="Freeform 783"/>
            <p:cNvSpPr>
              <a:spLocks/>
            </p:cNvSpPr>
            <p:nvPr/>
          </p:nvSpPr>
          <p:spPr bwMode="auto">
            <a:xfrm>
              <a:off x="1400" y="3555"/>
              <a:ext cx="113" cy="24"/>
            </a:xfrm>
            <a:custGeom>
              <a:avLst/>
              <a:gdLst>
                <a:gd name="T0" fmla="*/ 0 w 113"/>
                <a:gd name="T1" fmla="*/ 23 h 24"/>
                <a:gd name="T2" fmla="*/ 2 w 113"/>
                <a:gd name="T3" fmla="*/ 20 h 24"/>
                <a:gd name="T4" fmla="*/ 4 w 113"/>
                <a:gd name="T5" fmla="*/ 18 h 24"/>
                <a:gd name="T6" fmla="*/ 7 w 113"/>
                <a:gd name="T7" fmla="*/ 15 h 24"/>
                <a:gd name="T8" fmla="*/ 9 w 113"/>
                <a:gd name="T9" fmla="*/ 13 h 24"/>
                <a:gd name="T10" fmla="*/ 12 w 113"/>
                <a:gd name="T11" fmla="*/ 11 h 24"/>
                <a:gd name="T12" fmla="*/ 15 w 113"/>
                <a:gd name="T13" fmla="*/ 9 h 24"/>
                <a:gd name="T14" fmla="*/ 19 w 113"/>
                <a:gd name="T15" fmla="*/ 8 h 24"/>
                <a:gd name="T16" fmla="*/ 22 w 113"/>
                <a:gd name="T17" fmla="*/ 6 h 24"/>
                <a:gd name="T18" fmla="*/ 26 w 113"/>
                <a:gd name="T19" fmla="*/ 5 h 24"/>
                <a:gd name="T20" fmla="*/ 30 w 113"/>
                <a:gd name="T21" fmla="*/ 3 h 24"/>
                <a:gd name="T22" fmla="*/ 34 w 113"/>
                <a:gd name="T23" fmla="*/ 2 h 24"/>
                <a:gd name="T24" fmla="*/ 38 w 113"/>
                <a:gd name="T25" fmla="*/ 2 h 24"/>
                <a:gd name="T26" fmla="*/ 43 w 113"/>
                <a:gd name="T27" fmla="*/ 1 h 24"/>
                <a:gd name="T28" fmla="*/ 47 w 113"/>
                <a:gd name="T29" fmla="*/ 0 h 24"/>
                <a:gd name="T30" fmla="*/ 52 w 113"/>
                <a:gd name="T31" fmla="*/ 0 h 24"/>
                <a:gd name="T32" fmla="*/ 56 w 113"/>
                <a:gd name="T33" fmla="*/ 0 h 24"/>
                <a:gd name="T34" fmla="*/ 61 w 113"/>
                <a:gd name="T35" fmla="*/ 0 h 24"/>
                <a:gd name="T36" fmla="*/ 66 w 113"/>
                <a:gd name="T37" fmla="*/ 0 h 24"/>
                <a:gd name="T38" fmla="*/ 70 w 113"/>
                <a:gd name="T39" fmla="*/ 1 h 24"/>
                <a:gd name="T40" fmla="*/ 74 w 113"/>
                <a:gd name="T41" fmla="*/ 2 h 24"/>
                <a:gd name="T42" fmla="*/ 79 w 113"/>
                <a:gd name="T43" fmla="*/ 2 h 24"/>
                <a:gd name="T44" fmla="*/ 83 w 113"/>
                <a:gd name="T45" fmla="*/ 3 h 24"/>
                <a:gd name="T46" fmla="*/ 86 w 113"/>
                <a:gd name="T47" fmla="*/ 5 h 24"/>
                <a:gd name="T48" fmla="*/ 90 w 113"/>
                <a:gd name="T49" fmla="*/ 6 h 24"/>
                <a:gd name="T50" fmla="*/ 94 w 113"/>
                <a:gd name="T51" fmla="*/ 8 h 24"/>
                <a:gd name="T52" fmla="*/ 97 w 113"/>
                <a:gd name="T53" fmla="*/ 9 h 24"/>
                <a:gd name="T54" fmla="*/ 100 w 113"/>
                <a:gd name="T55" fmla="*/ 11 h 24"/>
                <a:gd name="T56" fmla="*/ 103 w 113"/>
                <a:gd name="T57" fmla="*/ 13 h 24"/>
                <a:gd name="T58" fmla="*/ 106 w 113"/>
                <a:gd name="T59" fmla="*/ 15 h 24"/>
                <a:gd name="T60" fmla="*/ 108 w 113"/>
                <a:gd name="T61" fmla="*/ 18 h 24"/>
                <a:gd name="T62" fmla="*/ 111 w 113"/>
                <a:gd name="T63" fmla="*/ 20 h 24"/>
                <a:gd name="T64" fmla="*/ 112 w 113"/>
                <a:gd name="T65" fmla="*/ 23 h 24"/>
                <a:gd name="T66" fmla="*/ 0 w 113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24">
                  <a:moveTo>
                    <a:pt x="0" y="23"/>
                  </a:moveTo>
                  <a:lnTo>
                    <a:pt x="2" y="20"/>
                  </a:lnTo>
                  <a:lnTo>
                    <a:pt x="4" y="1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2" y="6"/>
                  </a:lnTo>
                  <a:lnTo>
                    <a:pt x="26" y="5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0" y="11"/>
                  </a:lnTo>
                  <a:lnTo>
                    <a:pt x="103" y="13"/>
                  </a:lnTo>
                  <a:lnTo>
                    <a:pt x="106" y="15"/>
                  </a:lnTo>
                  <a:lnTo>
                    <a:pt x="108" y="18"/>
                  </a:lnTo>
                  <a:lnTo>
                    <a:pt x="111" y="20"/>
                  </a:lnTo>
                  <a:lnTo>
                    <a:pt x="112" y="23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0" name="Freeform 784"/>
            <p:cNvSpPr>
              <a:spLocks/>
            </p:cNvSpPr>
            <p:nvPr/>
          </p:nvSpPr>
          <p:spPr bwMode="auto">
            <a:xfrm>
              <a:off x="1403" y="3636"/>
              <a:ext cx="22" cy="52"/>
            </a:xfrm>
            <a:custGeom>
              <a:avLst/>
              <a:gdLst>
                <a:gd name="T0" fmla="*/ 0 w 22"/>
                <a:gd name="T1" fmla="*/ 51 h 52"/>
                <a:gd name="T2" fmla="*/ 0 w 22"/>
                <a:gd name="T3" fmla="*/ 0 h 52"/>
                <a:gd name="T4" fmla="*/ 21 w 22"/>
                <a:gd name="T5" fmla="*/ 0 h 52"/>
                <a:gd name="T6" fmla="*/ 21 w 22"/>
                <a:gd name="T7" fmla="*/ 51 h 52"/>
                <a:gd name="T8" fmla="*/ 0 w 22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2">
                  <a:moveTo>
                    <a:pt x="0" y="5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1" name="Freeform 785"/>
            <p:cNvSpPr>
              <a:spLocks/>
            </p:cNvSpPr>
            <p:nvPr/>
          </p:nvSpPr>
          <p:spPr bwMode="auto">
            <a:xfrm>
              <a:off x="1446" y="3636"/>
              <a:ext cx="22" cy="52"/>
            </a:xfrm>
            <a:custGeom>
              <a:avLst/>
              <a:gdLst>
                <a:gd name="T0" fmla="*/ 0 w 22"/>
                <a:gd name="T1" fmla="*/ 51 h 52"/>
                <a:gd name="T2" fmla="*/ 0 w 22"/>
                <a:gd name="T3" fmla="*/ 0 h 52"/>
                <a:gd name="T4" fmla="*/ 21 w 22"/>
                <a:gd name="T5" fmla="*/ 0 h 52"/>
                <a:gd name="T6" fmla="*/ 21 w 22"/>
                <a:gd name="T7" fmla="*/ 51 h 52"/>
                <a:gd name="T8" fmla="*/ 0 w 22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2">
                  <a:moveTo>
                    <a:pt x="0" y="5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2" name="Freeform 786"/>
            <p:cNvSpPr>
              <a:spLocks/>
            </p:cNvSpPr>
            <p:nvPr/>
          </p:nvSpPr>
          <p:spPr bwMode="auto">
            <a:xfrm>
              <a:off x="1488" y="3636"/>
              <a:ext cx="23" cy="52"/>
            </a:xfrm>
            <a:custGeom>
              <a:avLst/>
              <a:gdLst>
                <a:gd name="T0" fmla="*/ 0 w 23"/>
                <a:gd name="T1" fmla="*/ 51 h 52"/>
                <a:gd name="T2" fmla="*/ 0 w 23"/>
                <a:gd name="T3" fmla="*/ 0 h 52"/>
                <a:gd name="T4" fmla="*/ 22 w 23"/>
                <a:gd name="T5" fmla="*/ 0 h 52"/>
                <a:gd name="T6" fmla="*/ 22 w 23"/>
                <a:gd name="T7" fmla="*/ 51 h 52"/>
                <a:gd name="T8" fmla="*/ 0 w 23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0" y="5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3" name="Freeform 787"/>
            <p:cNvSpPr>
              <a:spLocks/>
            </p:cNvSpPr>
            <p:nvPr/>
          </p:nvSpPr>
          <p:spPr bwMode="auto">
            <a:xfrm>
              <a:off x="1285" y="3687"/>
              <a:ext cx="24" cy="4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0 h 4"/>
                <a:gd name="T4" fmla="*/ 23 w 24"/>
                <a:gd name="T5" fmla="*/ 0 h 4"/>
                <a:gd name="T6" fmla="*/ 23 w 24"/>
                <a:gd name="T7" fmla="*/ 3 h 4"/>
                <a:gd name="T8" fmla="*/ 0 w 2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4" name="Freeform 788"/>
            <p:cNvSpPr>
              <a:spLocks/>
            </p:cNvSpPr>
            <p:nvPr/>
          </p:nvSpPr>
          <p:spPr bwMode="auto">
            <a:xfrm>
              <a:off x="1307" y="3687"/>
              <a:ext cx="30" cy="4"/>
            </a:xfrm>
            <a:custGeom>
              <a:avLst/>
              <a:gdLst>
                <a:gd name="T0" fmla="*/ 0 w 30"/>
                <a:gd name="T1" fmla="*/ 3 h 4"/>
                <a:gd name="T2" fmla="*/ 0 w 30"/>
                <a:gd name="T3" fmla="*/ 0 h 4"/>
                <a:gd name="T4" fmla="*/ 29 w 30"/>
                <a:gd name="T5" fmla="*/ 0 h 4"/>
                <a:gd name="T6" fmla="*/ 29 w 30"/>
                <a:gd name="T7" fmla="*/ 3 h 4"/>
                <a:gd name="T8" fmla="*/ 0 w 3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0" y="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5" name="Freeform 789"/>
            <p:cNvSpPr>
              <a:spLocks/>
            </p:cNvSpPr>
            <p:nvPr/>
          </p:nvSpPr>
          <p:spPr bwMode="auto">
            <a:xfrm>
              <a:off x="1336" y="3687"/>
              <a:ext cx="59" cy="4"/>
            </a:xfrm>
            <a:custGeom>
              <a:avLst/>
              <a:gdLst>
                <a:gd name="T0" fmla="*/ 0 w 59"/>
                <a:gd name="T1" fmla="*/ 3 h 4"/>
                <a:gd name="T2" fmla="*/ 0 w 59"/>
                <a:gd name="T3" fmla="*/ 0 h 4"/>
                <a:gd name="T4" fmla="*/ 58 w 59"/>
                <a:gd name="T5" fmla="*/ 0 h 4"/>
                <a:gd name="T6" fmla="*/ 58 w 59"/>
                <a:gd name="T7" fmla="*/ 3 h 4"/>
                <a:gd name="T8" fmla="*/ 0 w 5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0" y="3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6" name="Freeform 790"/>
            <p:cNvSpPr>
              <a:spLocks/>
            </p:cNvSpPr>
            <p:nvPr/>
          </p:nvSpPr>
          <p:spPr bwMode="auto">
            <a:xfrm>
              <a:off x="1603" y="3687"/>
              <a:ext cx="25" cy="4"/>
            </a:xfrm>
            <a:custGeom>
              <a:avLst/>
              <a:gdLst>
                <a:gd name="T0" fmla="*/ 0 w 25"/>
                <a:gd name="T1" fmla="*/ 3 h 4"/>
                <a:gd name="T2" fmla="*/ 0 w 25"/>
                <a:gd name="T3" fmla="*/ 0 h 4"/>
                <a:gd name="T4" fmla="*/ 24 w 25"/>
                <a:gd name="T5" fmla="*/ 0 h 4"/>
                <a:gd name="T6" fmla="*/ 24 w 25"/>
                <a:gd name="T7" fmla="*/ 3 h 4"/>
                <a:gd name="T8" fmla="*/ 0 w 2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0" y="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7" name="Freeform 791"/>
            <p:cNvSpPr>
              <a:spLocks/>
            </p:cNvSpPr>
            <p:nvPr/>
          </p:nvSpPr>
          <p:spPr bwMode="auto">
            <a:xfrm>
              <a:off x="1576" y="3687"/>
              <a:ext cx="30" cy="4"/>
            </a:xfrm>
            <a:custGeom>
              <a:avLst/>
              <a:gdLst>
                <a:gd name="T0" fmla="*/ 0 w 30"/>
                <a:gd name="T1" fmla="*/ 3 h 4"/>
                <a:gd name="T2" fmla="*/ 0 w 30"/>
                <a:gd name="T3" fmla="*/ 0 h 4"/>
                <a:gd name="T4" fmla="*/ 29 w 30"/>
                <a:gd name="T5" fmla="*/ 0 h 4"/>
                <a:gd name="T6" fmla="*/ 29 w 30"/>
                <a:gd name="T7" fmla="*/ 3 h 4"/>
                <a:gd name="T8" fmla="*/ 0 w 3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0" y="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8" name="Freeform 792"/>
            <p:cNvSpPr>
              <a:spLocks/>
            </p:cNvSpPr>
            <p:nvPr/>
          </p:nvSpPr>
          <p:spPr bwMode="auto">
            <a:xfrm>
              <a:off x="1518" y="3687"/>
              <a:ext cx="59" cy="4"/>
            </a:xfrm>
            <a:custGeom>
              <a:avLst/>
              <a:gdLst>
                <a:gd name="T0" fmla="*/ 0 w 59"/>
                <a:gd name="T1" fmla="*/ 3 h 4"/>
                <a:gd name="T2" fmla="*/ 0 w 59"/>
                <a:gd name="T3" fmla="*/ 0 h 4"/>
                <a:gd name="T4" fmla="*/ 58 w 59"/>
                <a:gd name="T5" fmla="*/ 0 h 4"/>
                <a:gd name="T6" fmla="*/ 58 w 59"/>
                <a:gd name="T7" fmla="*/ 3 h 4"/>
                <a:gd name="T8" fmla="*/ 0 w 5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0" y="3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9" name="Freeform 793"/>
            <p:cNvSpPr>
              <a:spLocks/>
            </p:cNvSpPr>
            <p:nvPr/>
          </p:nvSpPr>
          <p:spPr bwMode="auto">
            <a:xfrm>
              <a:off x="1364" y="3644"/>
              <a:ext cx="13" cy="35"/>
            </a:xfrm>
            <a:custGeom>
              <a:avLst/>
              <a:gdLst>
                <a:gd name="T0" fmla="*/ 0 w 13"/>
                <a:gd name="T1" fmla="*/ 34 h 35"/>
                <a:gd name="T2" fmla="*/ 0 w 13"/>
                <a:gd name="T3" fmla="*/ 0 h 35"/>
                <a:gd name="T4" fmla="*/ 12 w 13"/>
                <a:gd name="T5" fmla="*/ 0 h 35"/>
                <a:gd name="T6" fmla="*/ 12 w 13"/>
                <a:gd name="T7" fmla="*/ 34 h 35"/>
                <a:gd name="T8" fmla="*/ 0 w 13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0" y="3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0" name="Freeform 794"/>
            <p:cNvSpPr>
              <a:spLocks/>
            </p:cNvSpPr>
            <p:nvPr/>
          </p:nvSpPr>
          <p:spPr bwMode="auto">
            <a:xfrm>
              <a:off x="1534" y="3644"/>
              <a:ext cx="13" cy="35"/>
            </a:xfrm>
            <a:custGeom>
              <a:avLst/>
              <a:gdLst>
                <a:gd name="T0" fmla="*/ 0 w 13"/>
                <a:gd name="T1" fmla="*/ 34 h 35"/>
                <a:gd name="T2" fmla="*/ 0 w 13"/>
                <a:gd name="T3" fmla="*/ 0 h 35"/>
                <a:gd name="T4" fmla="*/ 12 w 13"/>
                <a:gd name="T5" fmla="*/ 0 h 35"/>
                <a:gd name="T6" fmla="*/ 12 w 13"/>
                <a:gd name="T7" fmla="*/ 34 h 35"/>
                <a:gd name="T8" fmla="*/ 0 w 13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0" y="3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1" name="Freeform 795"/>
            <p:cNvSpPr>
              <a:spLocks/>
            </p:cNvSpPr>
            <p:nvPr/>
          </p:nvSpPr>
          <p:spPr bwMode="auto">
            <a:xfrm>
              <a:off x="1322" y="3645"/>
              <a:ext cx="13" cy="20"/>
            </a:xfrm>
            <a:custGeom>
              <a:avLst/>
              <a:gdLst>
                <a:gd name="T0" fmla="*/ 0 w 13"/>
                <a:gd name="T1" fmla="*/ 19 h 20"/>
                <a:gd name="T2" fmla="*/ 0 w 13"/>
                <a:gd name="T3" fmla="*/ 0 h 20"/>
                <a:gd name="T4" fmla="*/ 12 w 13"/>
                <a:gd name="T5" fmla="*/ 0 h 20"/>
                <a:gd name="T6" fmla="*/ 12 w 13"/>
                <a:gd name="T7" fmla="*/ 19 h 20"/>
                <a:gd name="T8" fmla="*/ 0 w 1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0" y="1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2" name="Freeform 796"/>
            <p:cNvSpPr>
              <a:spLocks/>
            </p:cNvSpPr>
            <p:nvPr/>
          </p:nvSpPr>
          <p:spPr bwMode="auto">
            <a:xfrm>
              <a:off x="1578" y="3645"/>
              <a:ext cx="13" cy="20"/>
            </a:xfrm>
            <a:custGeom>
              <a:avLst/>
              <a:gdLst>
                <a:gd name="T0" fmla="*/ 0 w 13"/>
                <a:gd name="T1" fmla="*/ 19 h 20"/>
                <a:gd name="T2" fmla="*/ 0 w 13"/>
                <a:gd name="T3" fmla="*/ 0 h 20"/>
                <a:gd name="T4" fmla="*/ 12 w 13"/>
                <a:gd name="T5" fmla="*/ 0 h 20"/>
                <a:gd name="T6" fmla="*/ 12 w 13"/>
                <a:gd name="T7" fmla="*/ 19 h 20"/>
                <a:gd name="T8" fmla="*/ 0 w 1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0" y="1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3" name="Freeform 797"/>
            <p:cNvSpPr>
              <a:spLocks/>
            </p:cNvSpPr>
            <p:nvPr/>
          </p:nvSpPr>
          <p:spPr bwMode="auto">
            <a:xfrm>
              <a:off x="1300" y="3658"/>
              <a:ext cx="10" cy="30"/>
            </a:xfrm>
            <a:custGeom>
              <a:avLst/>
              <a:gdLst>
                <a:gd name="T0" fmla="*/ 0 w 10"/>
                <a:gd name="T1" fmla="*/ 29 h 30"/>
                <a:gd name="T2" fmla="*/ 0 w 10"/>
                <a:gd name="T3" fmla="*/ 0 h 30"/>
                <a:gd name="T4" fmla="*/ 9 w 10"/>
                <a:gd name="T5" fmla="*/ 0 h 30"/>
                <a:gd name="T6" fmla="*/ 9 w 10"/>
                <a:gd name="T7" fmla="*/ 29 h 30"/>
                <a:gd name="T8" fmla="*/ 0 w 1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0">
                  <a:moveTo>
                    <a:pt x="0" y="2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4" name="Freeform 798"/>
            <p:cNvSpPr>
              <a:spLocks/>
            </p:cNvSpPr>
            <p:nvPr/>
          </p:nvSpPr>
          <p:spPr bwMode="auto">
            <a:xfrm>
              <a:off x="1603" y="3658"/>
              <a:ext cx="10" cy="30"/>
            </a:xfrm>
            <a:custGeom>
              <a:avLst/>
              <a:gdLst>
                <a:gd name="T0" fmla="*/ 0 w 10"/>
                <a:gd name="T1" fmla="*/ 29 h 30"/>
                <a:gd name="T2" fmla="*/ 0 w 10"/>
                <a:gd name="T3" fmla="*/ 0 h 30"/>
                <a:gd name="T4" fmla="*/ 9 w 10"/>
                <a:gd name="T5" fmla="*/ 0 h 30"/>
                <a:gd name="T6" fmla="*/ 9 w 10"/>
                <a:gd name="T7" fmla="*/ 29 h 30"/>
                <a:gd name="T8" fmla="*/ 0 w 1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0">
                  <a:moveTo>
                    <a:pt x="0" y="2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5" name="Freeform 799"/>
            <p:cNvSpPr>
              <a:spLocks/>
            </p:cNvSpPr>
            <p:nvPr/>
          </p:nvSpPr>
          <p:spPr bwMode="auto">
            <a:xfrm>
              <a:off x="1515" y="3701"/>
              <a:ext cx="4" cy="7"/>
            </a:xfrm>
            <a:custGeom>
              <a:avLst/>
              <a:gdLst>
                <a:gd name="T0" fmla="*/ 3 w 4"/>
                <a:gd name="T1" fmla="*/ 5 h 7"/>
                <a:gd name="T2" fmla="*/ 3 w 4"/>
                <a:gd name="T3" fmla="*/ 5 h 7"/>
                <a:gd name="T4" fmla="*/ 3 w 4"/>
                <a:gd name="T5" fmla="*/ 5 h 7"/>
                <a:gd name="T6" fmla="*/ 2 w 4"/>
                <a:gd name="T7" fmla="*/ 6 h 7"/>
                <a:gd name="T8" fmla="*/ 2 w 4"/>
                <a:gd name="T9" fmla="*/ 6 h 7"/>
                <a:gd name="T10" fmla="*/ 2 w 4"/>
                <a:gd name="T11" fmla="*/ 6 h 7"/>
                <a:gd name="T12" fmla="*/ 2 w 4"/>
                <a:gd name="T13" fmla="*/ 6 h 7"/>
                <a:gd name="T14" fmla="*/ 1 w 4"/>
                <a:gd name="T15" fmla="*/ 6 h 7"/>
                <a:gd name="T16" fmla="*/ 1 w 4"/>
                <a:gd name="T17" fmla="*/ 6 h 7"/>
                <a:gd name="T18" fmla="*/ 1 w 4"/>
                <a:gd name="T19" fmla="*/ 6 h 7"/>
                <a:gd name="T20" fmla="*/ 1 w 4"/>
                <a:gd name="T21" fmla="*/ 5 h 7"/>
                <a:gd name="T22" fmla="*/ 1 w 4"/>
                <a:gd name="T23" fmla="*/ 1 h 7"/>
                <a:gd name="T24" fmla="*/ 1 w 4"/>
                <a:gd name="T25" fmla="*/ 1 h 7"/>
                <a:gd name="T26" fmla="*/ 1 w 4"/>
                <a:gd name="T27" fmla="*/ 1 h 7"/>
                <a:gd name="T28" fmla="*/ 1 w 4"/>
                <a:gd name="T29" fmla="*/ 0 h 7"/>
                <a:gd name="T30" fmla="*/ 0 w 4"/>
                <a:gd name="T31" fmla="*/ 0 h 7"/>
                <a:gd name="T32" fmla="*/ 0 w 4"/>
                <a:gd name="T33" fmla="*/ 1 h 7"/>
                <a:gd name="T34" fmla="*/ 0 w 4"/>
                <a:gd name="T35" fmla="*/ 1 h 7"/>
                <a:gd name="T36" fmla="*/ 0 w 4"/>
                <a:gd name="T37" fmla="*/ 1 h 7"/>
                <a:gd name="T38" fmla="*/ 0 w 4"/>
                <a:gd name="T39" fmla="*/ 2 h 7"/>
                <a:gd name="T40" fmla="*/ 0 w 4"/>
                <a:gd name="T41" fmla="*/ 5 h 7"/>
                <a:gd name="T42" fmla="*/ 0 w 4"/>
                <a:gd name="T43" fmla="*/ 6 h 7"/>
                <a:gd name="T44" fmla="*/ 0 w 4"/>
                <a:gd name="T45" fmla="*/ 6 h 7"/>
                <a:gd name="T46" fmla="*/ 0 w 4"/>
                <a:gd name="T47" fmla="*/ 6 h 7"/>
                <a:gd name="T48" fmla="*/ 3 w 4"/>
                <a:gd name="T49" fmla="*/ 6 h 7"/>
                <a:gd name="T50" fmla="*/ 3 w 4"/>
                <a:gd name="T51" fmla="*/ 5 h 7"/>
                <a:gd name="T52" fmla="*/ 3 w 4"/>
                <a:gd name="T5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6" name="Freeform 800"/>
            <p:cNvSpPr>
              <a:spLocks/>
            </p:cNvSpPr>
            <p:nvPr/>
          </p:nvSpPr>
          <p:spPr bwMode="auto">
            <a:xfrm>
              <a:off x="1334" y="3701"/>
              <a:ext cx="9" cy="8"/>
            </a:xfrm>
            <a:custGeom>
              <a:avLst/>
              <a:gdLst>
                <a:gd name="T0" fmla="*/ 7 w 9"/>
                <a:gd name="T1" fmla="*/ 2 h 8"/>
                <a:gd name="T2" fmla="*/ 7 w 9"/>
                <a:gd name="T3" fmla="*/ 1 h 8"/>
                <a:gd name="T4" fmla="*/ 7 w 9"/>
                <a:gd name="T5" fmla="*/ 1 h 8"/>
                <a:gd name="T6" fmla="*/ 8 w 9"/>
                <a:gd name="T7" fmla="*/ 1 h 8"/>
                <a:gd name="T8" fmla="*/ 8 w 9"/>
                <a:gd name="T9" fmla="*/ 0 h 8"/>
                <a:gd name="T10" fmla="*/ 6 w 9"/>
                <a:gd name="T11" fmla="*/ 0 h 8"/>
                <a:gd name="T12" fmla="*/ 4 w 9"/>
                <a:gd name="T13" fmla="*/ 5 h 8"/>
                <a:gd name="T14" fmla="*/ 2 w 9"/>
                <a:gd name="T15" fmla="*/ 0 h 8"/>
                <a:gd name="T16" fmla="*/ 0 w 9"/>
                <a:gd name="T17" fmla="*/ 0 h 8"/>
                <a:gd name="T18" fmla="*/ 0 w 9"/>
                <a:gd name="T19" fmla="*/ 1 h 8"/>
                <a:gd name="T20" fmla="*/ 1 w 9"/>
                <a:gd name="T21" fmla="*/ 1 h 8"/>
                <a:gd name="T22" fmla="*/ 1 w 9"/>
                <a:gd name="T23" fmla="*/ 1 h 8"/>
                <a:gd name="T24" fmla="*/ 1 w 9"/>
                <a:gd name="T25" fmla="*/ 1 h 8"/>
                <a:gd name="T26" fmla="*/ 1 w 9"/>
                <a:gd name="T27" fmla="*/ 2 h 8"/>
                <a:gd name="T28" fmla="*/ 1 w 9"/>
                <a:gd name="T29" fmla="*/ 5 h 8"/>
                <a:gd name="T30" fmla="*/ 1 w 9"/>
                <a:gd name="T31" fmla="*/ 6 h 8"/>
                <a:gd name="T32" fmla="*/ 1 w 9"/>
                <a:gd name="T33" fmla="*/ 6 h 8"/>
                <a:gd name="T34" fmla="*/ 0 w 9"/>
                <a:gd name="T35" fmla="*/ 6 h 8"/>
                <a:gd name="T36" fmla="*/ 0 w 9"/>
                <a:gd name="T37" fmla="*/ 7 h 8"/>
                <a:gd name="T38" fmla="*/ 2 w 9"/>
                <a:gd name="T39" fmla="*/ 7 h 8"/>
                <a:gd name="T40" fmla="*/ 2 w 9"/>
                <a:gd name="T41" fmla="*/ 6 h 8"/>
                <a:gd name="T42" fmla="*/ 2 w 9"/>
                <a:gd name="T43" fmla="*/ 6 h 8"/>
                <a:gd name="T44" fmla="*/ 2 w 9"/>
                <a:gd name="T45" fmla="*/ 6 h 8"/>
                <a:gd name="T46" fmla="*/ 1 w 9"/>
                <a:gd name="T47" fmla="*/ 6 h 8"/>
                <a:gd name="T48" fmla="*/ 1 w 9"/>
                <a:gd name="T49" fmla="*/ 5 h 8"/>
                <a:gd name="T50" fmla="*/ 1 w 9"/>
                <a:gd name="T51" fmla="*/ 1 h 8"/>
                <a:gd name="T52" fmla="*/ 3 w 9"/>
                <a:gd name="T53" fmla="*/ 7 h 8"/>
                <a:gd name="T54" fmla="*/ 4 w 9"/>
                <a:gd name="T55" fmla="*/ 7 h 8"/>
                <a:gd name="T56" fmla="*/ 6 w 9"/>
                <a:gd name="T57" fmla="*/ 1 h 8"/>
                <a:gd name="T58" fmla="*/ 6 w 9"/>
                <a:gd name="T59" fmla="*/ 5 h 8"/>
                <a:gd name="T60" fmla="*/ 6 w 9"/>
                <a:gd name="T61" fmla="*/ 6 h 8"/>
                <a:gd name="T62" fmla="*/ 6 w 9"/>
                <a:gd name="T63" fmla="*/ 6 h 8"/>
                <a:gd name="T64" fmla="*/ 6 w 9"/>
                <a:gd name="T65" fmla="*/ 6 h 8"/>
                <a:gd name="T66" fmla="*/ 6 w 9"/>
                <a:gd name="T67" fmla="*/ 7 h 8"/>
                <a:gd name="T68" fmla="*/ 8 w 9"/>
                <a:gd name="T69" fmla="*/ 7 h 8"/>
                <a:gd name="T70" fmla="*/ 8 w 9"/>
                <a:gd name="T71" fmla="*/ 6 h 8"/>
                <a:gd name="T72" fmla="*/ 7 w 9"/>
                <a:gd name="T73" fmla="*/ 6 h 8"/>
                <a:gd name="T74" fmla="*/ 7 w 9"/>
                <a:gd name="T75" fmla="*/ 6 h 8"/>
                <a:gd name="T76" fmla="*/ 7 w 9"/>
                <a:gd name="T77" fmla="*/ 5 h 8"/>
                <a:gd name="T78" fmla="*/ 7 w 9"/>
                <a:gd name="T7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8">
                  <a:moveTo>
                    <a:pt x="7" y="2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7" name="Freeform 801"/>
            <p:cNvSpPr>
              <a:spLocks/>
            </p:cNvSpPr>
            <p:nvPr/>
          </p:nvSpPr>
          <p:spPr bwMode="auto">
            <a:xfrm>
              <a:off x="1386" y="3701"/>
              <a:ext cx="7" cy="8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2 h 8"/>
                <a:gd name="T12" fmla="*/ 1 w 7"/>
                <a:gd name="T13" fmla="*/ 5 h 8"/>
                <a:gd name="T14" fmla="*/ 1 w 7"/>
                <a:gd name="T15" fmla="*/ 6 h 8"/>
                <a:gd name="T16" fmla="*/ 1 w 7"/>
                <a:gd name="T17" fmla="*/ 6 h 8"/>
                <a:gd name="T18" fmla="*/ 0 w 7"/>
                <a:gd name="T19" fmla="*/ 6 h 8"/>
                <a:gd name="T20" fmla="*/ 0 w 7"/>
                <a:gd name="T21" fmla="*/ 7 h 8"/>
                <a:gd name="T22" fmla="*/ 2 w 7"/>
                <a:gd name="T23" fmla="*/ 7 h 8"/>
                <a:gd name="T24" fmla="*/ 2 w 7"/>
                <a:gd name="T25" fmla="*/ 6 h 8"/>
                <a:gd name="T26" fmla="*/ 2 w 7"/>
                <a:gd name="T27" fmla="*/ 6 h 8"/>
                <a:gd name="T28" fmla="*/ 2 w 7"/>
                <a:gd name="T29" fmla="*/ 6 h 8"/>
                <a:gd name="T30" fmla="*/ 1 w 7"/>
                <a:gd name="T31" fmla="*/ 6 h 8"/>
                <a:gd name="T32" fmla="*/ 1 w 7"/>
                <a:gd name="T33" fmla="*/ 5 h 8"/>
                <a:gd name="T34" fmla="*/ 1 w 7"/>
                <a:gd name="T35" fmla="*/ 1 h 8"/>
                <a:gd name="T36" fmla="*/ 5 w 7"/>
                <a:gd name="T37" fmla="*/ 7 h 8"/>
                <a:gd name="T38" fmla="*/ 5 w 7"/>
                <a:gd name="T39" fmla="*/ 7 h 8"/>
                <a:gd name="T40" fmla="*/ 5 w 7"/>
                <a:gd name="T41" fmla="*/ 1 h 8"/>
                <a:gd name="T42" fmla="*/ 5 w 7"/>
                <a:gd name="T43" fmla="*/ 1 h 8"/>
                <a:gd name="T44" fmla="*/ 6 w 7"/>
                <a:gd name="T45" fmla="*/ 1 h 8"/>
                <a:gd name="T46" fmla="*/ 6 w 7"/>
                <a:gd name="T47" fmla="*/ 1 h 8"/>
                <a:gd name="T48" fmla="*/ 6 w 7"/>
                <a:gd name="T49" fmla="*/ 0 h 8"/>
                <a:gd name="T50" fmla="*/ 4 w 7"/>
                <a:gd name="T51" fmla="*/ 0 h 8"/>
                <a:gd name="T52" fmla="*/ 4 w 7"/>
                <a:gd name="T53" fmla="*/ 1 h 8"/>
                <a:gd name="T54" fmla="*/ 5 w 7"/>
                <a:gd name="T55" fmla="*/ 1 h 8"/>
                <a:gd name="T56" fmla="*/ 5 w 7"/>
                <a:gd name="T57" fmla="*/ 1 h 8"/>
                <a:gd name="T58" fmla="*/ 5 w 7"/>
                <a:gd name="T59" fmla="*/ 2 h 8"/>
                <a:gd name="T60" fmla="*/ 5 w 7"/>
                <a:gd name="T61" fmla="*/ 5 h 8"/>
                <a:gd name="T62" fmla="*/ 2 w 7"/>
                <a:gd name="T6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8" name="Freeform 802"/>
            <p:cNvSpPr>
              <a:spLocks/>
            </p:cNvSpPr>
            <p:nvPr/>
          </p:nvSpPr>
          <p:spPr bwMode="auto">
            <a:xfrm>
              <a:off x="1528" y="3745"/>
              <a:ext cx="12" cy="14"/>
            </a:xfrm>
            <a:custGeom>
              <a:avLst/>
              <a:gdLst>
                <a:gd name="T0" fmla="*/ 4 w 12"/>
                <a:gd name="T1" fmla="*/ 0 h 14"/>
                <a:gd name="T2" fmla="*/ 3 w 12"/>
                <a:gd name="T3" fmla="*/ 1 h 14"/>
                <a:gd name="T4" fmla="*/ 2 w 12"/>
                <a:gd name="T5" fmla="*/ 1 h 14"/>
                <a:gd name="T6" fmla="*/ 1 w 12"/>
                <a:gd name="T7" fmla="*/ 2 h 14"/>
                <a:gd name="T8" fmla="*/ 1 w 12"/>
                <a:gd name="T9" fmla="*/ 3 h 14"/>
                <a:gd name="T10" fmla="*/ 0 w 12"/>
                <a:gd name="T11" fmla="*/ 3 h 14"/>
                <a:gd name="T12" fmla="*/ 0 w 12"/>
                <a:gd name="T13" fmla="*/ 5 h 14"/>
                <a:gd name="T14" fmla="*/ 0 w 12"/>
                <a:gd name="T15" fmla="*/ 6 h 14"/>
                <a:gd name="T16" fmla="*/ 1 w 12"/>
                <a:gd name="T17" fmla="*/ 7 h 14"/>
                <a:gd name="T18" fmla="*/ 2 w 12"/>
                <a:gd name="T19" fmla="*/ 8 h 14"/>
                <a:gd name="T20" fmla="*/ 3 w 12"/>
                <a:gd name="T21" fmla="*/ 8 h 14"/>
                <a:gd name="T22" fmla="*/ 5 w 12"/>
                <a:gd name="T23" fmla="*/ 8 h 14"/>
                <a:gd name="T24" fmla="*/ 6 w 12"/>
                <a:gd name="T25" fmla="*/ 7 h 14"/>
                <a:gd name="T26" fmla="*/ 7 w 12"/>
                <a:gd name="T27" fmla="*/ 7 h 14"/>
                <a:gd name="T28" fmla="*/ 8 w 12"/>
                <a:gd name="T29" fmla="*/ 6 h 14"/>
                <a:gd name="T30" fmla="*/ 10 w 12"/>
                <a:gd name="T31" fmla="*/ 8 h 14"/>
                <a:gd name="T32" fmla="*/ 10 w 12"/>
                <a:gd name="T33" fmla="*/ 9 h 14"/>
                <a:gd name="T34" fmla="*/ 10 w 12"/>
                <a:gd name="T35" fmla="*/ 10 h 14"/>
                <a:gd name="T36" fmla="*/ 8 w 12"/>
                <a:gd name="T37" fmla="*/ 11 h 14"/>
                <a:gd name="T38" fmla="*/ 7 w 12"/>
                <a:gd name="T39" fmla="*/ 11 h 14"/>
                <a:gd name="T40" fmla="*/ 6 w 12"/>
                <a:gd name="T41" fmla="*/ 12 h 14"/>
                <a:gd name="T42" fmla="*/ 6 w 12"/>
                <a:gd name="T43" fmla="*/ 11 h 14"/>
                <a:gd name="T44" fmla="*/ 5 w 12"/>
                <a:gd name="T45" fmla="*/ 11 h 14"/>
                <a:gd name="T46" fmla="*/ 4 w 12"/>
                <a:gd name="T47" fmla="*/ 12 h 14"/>
                <a:gd name="T48" fmla="*/ 7 w 12"/>
                <a:gd name="T49" fmla="*/ 12 h 14"/>
                <a:gd name="T50" fmla="*/ 8 w 12"/>
                <a:gd name="T51" fmla="*/ 12 h 14"/>
                <a:gd name="T52" fmla="*/ 9 w 12"/>
                <a:gd name="T53" fmla="*/ 12 h 14"/>
                <a:gd name="T54" fmla="*/ 10 w 12"/>
                <a:gd name="T55" fmla="*/ 10 h 14"/>
                <a:gd name="T56" fmla="*/ 10 w 12"/>
                <a:gd name="T57" fmla="*/ 10 h 14"/>
                <a:gd name="T58" fmla="*/ 11 w 12"/>
                <a:gd name="T59" fmla="*/ 9 h 14"/>
                <a:gd name="T60" fmla="*/ 11 w 12"/>
                <a:gd name="T61" fmla="*/ 8 h 14"/>
                <a:gd name="T62" fmla="*/ 10 w 12"/>
                <a:gd name="T63" fmla="*/ 7 h 14"/>
                <a:gd name="T64" fmla="*/ 10 w 12"/>
                <a:gd name="T65" fmla="*/ 5 h 14"/>
                <a:gd name="T66" fmla="*/ 8 w 12"/>
                <a:gd name="T67" fmla="*/ 5 h 14"/>
                <a:gd name="T68" fmla="*/ 7 w 12"/>
                <a:gd name="T69" fmla="*/ 5 h 14"/>
                <a:gd name="T70" fmla="*/ 6 w 12"/>
                <a:gd name="T71" fmla="*/ 5 h 14"/>
                <a:gd name="T72" fmla="*/ 5 w 12"/>
                <a:gd name="T73" fmla="*/ 5 h 14"/>
                <a:gd name="T74" fmla="*/ 3 w 12"/>
                <a:gd name="T75" fmla="*/ 5 h 14"/>
                <a:gd name="T76" fmla="*/ 3 w 12"/>
                <a:gd name="T77" fmla="*/ 6 h 14"/>
                <a:gd name="T78" fmla="*/ 2 w 12"/>
                <a:gd name="T79" fmla="*/ 5 h 14"/>
                <a:gd name="T80" fmla="*/ 1 w 12"/>
                <a:gd name="T81" fmla="*/ 5 h 14"/>
                <a:gd name="T82" fmla="*/ 1 w 12"/>
                <a:gd name="T83" fmla="*/ 3 h 14"/>
                <a:gd name="T84" fmla="*/ 1 w 12"/>
                <a:gd name="T85" fmla="*/ 3 h 14"/>
                <a:gd name="T86" fmla="*/ 2 w 12"/>
                <a:gd name="T87" fmla="*/ 2 h 14"/>
                <a:gd name="T88" fmla="*/ 3 w 12"/>
                <a:gd name="T89" fmla="*/ 1 h 14"/>
                <a:gd name="T90" fmla="*/ 5 w 12"/>
                <a:gd name="T91" fmla="*/ 1 h 14"/>
                <a:gd name="T92" fmla="*/ 6 w 12"/>
                <a:gd name="T93" fmla="*/ 2 h 14"/>
                <a:gd name="T94" fmla="*/ 4 w 12"/>
                <a:gd name="T9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" h="14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9" name="Freeform 803"/>
            <p:cNvSpPr>
              <a:spLocks/>
            </p:cNvSpPr>
            <p:nvPr/>
          </p:nvSpPr>
          <p:spPr bwMode="auto">
            <a:xfrm>
              <a:off x="1412" y="3701"/>
              <a:ext cx="6" cy="8"/>
            </a:xfrm>
            <a:custGeom>
              <a:avLst/>
              <a:gdLst>
                <a:gd name="T0" fmla="*/ 3 w 6"/>
                <a:gd name="T1" fmla="*/ 2 h 8"/>
                <a:gd name="T2" fmla="*/ 3 w 6"/>
                <a:gd name="T3" fmla="*/ 2 h 8"/>
                <a:gd name="T4" fmla="*/ 3 w 6"/>
                <a:gd name="T5" fmla="*/ 1 h 8"/>
                <a:gd name="T6" fmla="*/ 3 w 6"/>
                <a:gd name="T7" fmla="*/ 1 h 8"/>
                <a:gd name="T8" fmla="*/ 3 w 6"/>
                <a:gd name="T9" fmla="*/ 1 h 8"/>
                <a:gd name="T10" fmla="*/ 4 w 6"/>
                <a:gd name="T11" fmla="*/ 1 h 8"/>
                <a:gd name="T12" fmla="*/ 4 w 6"/>
                <a:gd name="T13" fmla="*/ 1 h 8"/>
                <a:gd name="T14" fmla="*/ 4 w 6"/>
                <a:gd name="T15" fmla="*/ 1 h 8"/>
                <a:gd name="T16" fmla="*/ 5 w 6"/>
                <a:gd name="T17" fmla="*/ 1 h 8"/>
                <a:gd name="T18" fmla="*/ 5 w 6"/>
                <a:gd name="T19" fmla="*/ 2 h 8"/>
                <a:gd name="T20" fmla="*/ 5 w 6"/>
                <a:gd name="T21" fmla="*/ 2 h 8"/>
                <a:gd name="T22" fmla="*/ 5 w 6"/>
                <a:gd name="T23" fmla="*/ 2 h 8"/>
                <a:gd name="T24" fmla="*/ 5 w 6"/>
                <a:gd name="T25" fmla="*/ 0 h 8"/>
                <a:gd name="T26" fmla="*/ 0 w 6"/>
                <a:gd name="T27" fmla="*/ 0 h 8"/>
                <a:gd name="T28" fmla="*/ 0 w 6"/>
                <a:gd name="T29" fmla="*/ 2 h 8"/>
                <a:gd name="T30" fmla="*/ 0 w 6"/>
                <a:gd name="T31" fmla="*/ 2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1 h 8"/>
                <a:gd name="T38" fmla="*/ 1 w 6"/>
                <a:gd name="T39" fmla="*/ 1 h 8"/>
                <a:gd name="T40" fmla="*/ 1 w 6"/>
                <a:gd name="T41" fmla="*/ 1 h 8"/>
                <a:gd name="T42" fmla="*/ 2 w 6"/>
                <a:gd name="T43" fmla="*/ 1 h 8"/>
                <a:gd name="T44" fmla="*/ 2 w 6"/>
                <a:gd name="T45" fmla="*/ 1 h 8"/>
                <a:gd name="T46" fmla="*/ 2 w 6"/>
                <a:gd name="T47" fmla="*/ 1 h 8"/>
                <a:gd name="T48" fmla="*/ 2 w 6"/>
                <a:gd name="T49" fmla="*/ 2 h 8"/>
                <a:gd name="T50" fmla="*/ 2 w 6"/>
                <a:gd name="T51" fmla="*/ 2 h 8"/>
                <a:gd name="T52" fmla="*/ 2 w 6"/>
                <a:gd name="T53" fmla="*/ 5 h 8"/>
                <a:gd name="T54" fmla="*/ 2 w 6"/>
                <a:gd name="T55" fmla="*/ 6 h 8"/>
                <a:gd name="T56" fmla="*/ 2 w 6"/>
                <a:gd name="T57" fmla="*/ 6 h 8"/>
                <a:gd name="T58" fmla="*/ 1 w 6"/>
                <a:gd name="T59" fmla="*/ 6 h 8"/>
                <a:gd name="T60" fmla="*/ 1 w 6"/>
                <a:gd name="T61" fmla="*/ 7 h 8"/>
                <a:gd name="T62" fmla="*/ 4 w 6"/>
                <a:gd name="T63" fmla="*/ 7 h 8"/>
                <a:gd name="T64" fmla="*/ 4 w 6"/>
                <a:gd name="T65" fmla="*/ 6 h 8"/>
                <a:gd name="T66" fmla="*/ 3 w 6"/>
                <a:gd name="T67" fmla="*/ 6 h 8"/>
                <a:gd name="T68" fmla="*/ 3 w 6"/>
                <a:gd name="T69" fmla="*/ 6 h 8"/>
                <a:gd name="T70" fmla="*/ 3 w 6"/>
                <a:gd name="T71" fmla="*/ 5 h 8"/>
                <a:gd name="T72" fmla="*/ 3 w 6"/>
                <a:gd name="T7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8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0" name="Freeform 804"/>
            <p:cNvSpPr>
              <a:spLocks/>
            </p:cNvSpPr>
            <p:nvPr/>
          </p:nvSpPr>
          <p:spPr bwMode="auto">
            <a:xfrm>
              <a:off x="1404" y="3763"/>
              <a:ext cx="12" cy="15"/>
            </a:xfrm>
            <a:custGeom>
              <a:avLst/>
              <a:gdLst>
                <a:gd name="T0" fmla="*/ 2 w 12"/>
                <a:gd name="T1" fmla="*/ 14 h 15"/>
                <a:gd name="T2" fmla="*/ 8 w 12"/>
                <a:gd name="T3" fmla="*/ 6 h 15"/>
                <a:gd name="T4" fmla="*/ 8 w 12"/>
                <a:gd name="T5" fmla="*/ 6 h 15"/>
                <a:gd name="T6" fmla="*/ 8 w 12"/>
                <a:gd name="T7" fmla="*/ 5 h 15"/>
                <a:gd name="T8" fmla="*/ 9 w 12"/>
                <a:gd name="T9" fmla="*/ 5 h 15"/>
                <a:gd name="T10" fmla="*/ 10 w 12"/>
                <a:gd name="T11" fmla="*/ 5 h 15"/>
                <a:gd name="T12" fmla="*/ 10 w 12"/>
                <a:gd name="T13" fmla="*/ 4 h 15"/>
                <a:gd name="T14" fmla="*/ 10 w 12"/>
                <a:gd name="T15" fmla="*/ 4 h 15"/>
                <a:gd name="T16" fmla="*/ 11 w 12"/>
                <a:gd name="T17" fmla="*/ 5 h 15"/>
                <a:gd name="T18" fmla="*/ 11 w 12"/>
                <a:gd name="T19" fmla="*/ 4 h 15"/>
                <a:gd name="T20" fmla="*/ 7 w 12"/>
                <a:gd name="T21" fmla="*/ 3 h 15"/>
                <a:gd name="T22" fmla="*/ 7 w 12"/>
                <a:gd name="T23" fmla="*/ 4 h 15"/>
                <a:gd name="T24" fmla="*/ 8 w 12"/>
                <a:gd name="T25" fmla="*/ 4 h 15"/>
                <a:gd name="T26" fmla="*/ 8 w 12"/>
                <a:gd name="T27" fmla="*/ 4 h 15"/>
                <a:gd name="T28" fmla="*/ 8 w 12"/>
                <a:gd name="T29" fmla="*/ 5 h 15"/>
                <a:gd name="T30" fmla="*/ 7 w 12"/>
                <a:gd name="T31" fmla="*/ 6 h 15"/>
                <a:gd name="T32" fmla="*/ 6 w 12"/>
                <a:gd name="T33" fmla="*/ 6 h 15"/>
                <a:gd name="T34" fmla="*/ 3 w 12"/>
                <a:gd name="T35" fmla="*/ 11 h 15"/>
                <a:gd name="T36" fmla="*/ 3 w 12"/>
                <a:gd name="T37" fmla="*/ 4 h 15"/>
                <a:gd name="T38" fmla="*/ 3 w 12"/>
                <a:gd name="T39" fmla="*/ 4 h 15"/>
                <a:gd name="T40" fmla="*/ 3 w 12"/>
                <a:gd name="T41" fmla="*/ 3 h 15"/>
                <a:gd name="T42" fmla="*/ 3 w 12"/>
                <a:gd name="T43" fmla="*/ 2 h 15"/>
                <a:gd name="T44" fmla="*/ 4 w 12"/>
                <a:gd name="T45" fmla="*/ 2 h 15"/>
                <a:gd name="T46" fmla="*/ 5 w 12"/>
                <a:gd name="T47" fmla="*/ 2 h 15"/>
                <a:gd name="T48" fmla="*/ 5 w 12"/>
                <a:gd name="T49" fmla="*/ 1 h 15"/>
                <a:gd name="T50" fmla="*/ 0 w 12"/>
                <a:gd name="T51" fmla="*/ 0 h 15"/>
                <a:gd name="T52" fmla="*/ 0 w 12"/>
                <a:gd name="T53" fmla="*/ 1 h 15"/>
                <a:gd name="T54" fmla="*/ 1 w 12"/>
                <a:gd name="T55" fmla="*/ 1 h 15"/>
                <a:gd name="T56" fmla="*/ 1 w 12"/>
                <a:gd name="T57" fmla="*/ 1 h 15"/>
                <a:gd name="T58" fmla="*/ 1 w 12"/>
                <a:gd name="T59" fmla="*/ 14 h 15"/>
                <a:gd name="T60" fmla="*/ 2 w 12"/>
                <a:gd name="T6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5">
                  <a:moveTo>
                    <a:pt x="2" y="14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11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2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1" name="Freeform 805"/>
            <p:cNvSpPr>
              <a:spLocks/>
            </p:cNvSpPr>
            <p:nvPr/>
          </p:nvSpPr>
          <p:spPr bwMode="auto">
            <a:xfrm>
              <a:off x="1361" y="3701"/>
              <a:ext cx="5" cy="8"/>
            </a:xfrm>
            <a:custGeom>
              <a:avLst/>
              <a:gdLst>
                <a:gd name="T0" fmla="*/ 4 w 5"/>
                <a:gd name="T1" fmla="*/ 4 h 8"/>
                <a:gd name="T2" fmla="*/ 4 w 5"/>
                <a:gd name="T3" fmla="*/ 3 h 8"/>
                <a:gd name="T4" fmla="*/ 4 w 5"/>
                <a:gd name="T5" fmla="*/ 3 h 8"/>
                <a:gd name="T6" fmla="*/ 4 w 5"/>
                <a:gd name="T7" fmla="*/ 2 h 8"/>
                <a:gd name="T8" fmla="*/ 4 w 5"/>
                <a:gd name="T9" fmla="*/ 2 h 8"/>
                <a:gd name="T10" fmla="*/ 4 w 5"/>
                <a:gd name="T11" fmla="*/ 2 h 8"/>
                <a:gd name="T12" fmla="*/ 4 w 5"/>
                <a:gd name="T13" fmla="*/ 1 h 8"/>
                <a:gd name="T14" fmla="*/ 3 w 5"/>
                <a:gd name="T15" fmla="*/ 1 h 8"/>
                <a:gd name="T16" fmla="*/ 3 w 5"/>
                <a:gd name="T17" fmla="*/ 0 h 8"/>
                <a:gd name="T18" fmla="*/ 2 w 5"/>
                <a:gd name="T19" fmla="*/ 0 h 8"/>
                <a:gd name="T20" fmla="*/ 2 w 5"/>
                <a:gd name="T21" fmla="*/ 0 h 8"/>
                <a:gd name="T22" fmla="*/ 2 w 5"/>
                <a:gd name="T23" fmla="*/ 0 h 8"/>
                <a:gd name="T24" fmla="*/ 1 w 5"/>
                <a:gd name="T25" fmla="*/ 1 h 8"/>
                <a:gd name="T26" fmla="*/ 1 w 5"/>
                <a:gd name="T27" fmla="*/ 1 h 8"/>
                <a:gd name="T28" fmla="*/ 1 w 5"/>
                <a:gd name="T29" fmla="*/ 1 h 8"/>
                <a:gd name="T30" fmla="*/ 0 w 5"/>
                <a:gd name="T31" fmla="*/ 1 h 8"/>
                <a:gd name="T32" fmla="*/ 0 w 5"/>
                <a:gd name="T33" fmla="*/ 2 h 8"/>
                <a:gd name="T34" fmla="*/ 0 w 5"/>
                <a:gd name="T35" fmla="*/ 2 h 8"/>
                <a:gd name="T36" fmla="*/ 0 w 5"/>
                <a:gd name="T37" fmla="*/ 2 h 8"/>
                <a:gd name="T38" fmla="*/ 0 w 5"/>
                <a:gd name="T39" fmla="*/ 3 h 8"/>
                <a:gd name="T40" fmla="*/ 0 w 5"/>
                <a:gd name="T41" fmla="*/ 3 h 8"/>
                <a:gd name="T42" fmla="*/ 0 w 5"/>
                <a:gd name="T43" fmla="*/ 4 h 8"/>
                <a:gd name="T44" fmla="*/ 0 w 5"/>
                <a:gd name="T45" fmla="*/ 4 h 8"/>
                <a:gd name="T46" fmla="*/ 0 w 5"/>
                <a:gd name="T47" fmla="*/ 5 h 8"/>
                <a:gd name="T48" fmla="*/ 0 w 5"/>
                <a:gd name="T49" fmla="*/ 5 h 8"/>
                <a:gd name="T50" fmla="*/ 0 w 5"/>
                <a:gd name="T51" fmla="*/ 5 h 8"/>
                <a:gd name="T52" fmla="*/ 0 w 5"/>
                <a:gd name="T53" fmla="*/ 6 h 8"/>
                <a:gd name="T54" fmla="*/ 1 w 5"/>
                <a:gd name="T55" fmla="*/ 6 h 8"/>
                <a:gd name="T56" fmla="*/ 1 w 5"/>
                <a:gd name="T57" fmla="*/ 6 h 8"/>
                <a:gd name="T58" fmla="*/ 1 w 5"/>
                <a:gd name="T59" fmla="*/ 6 h 8"/>
                <a:gd name="T60" fmla="*/ 2 w 5"/>
                <a:gd name="T61" fmla="*/ 6 h 8"/>
                <a:gd name="T62" fmla="*/ 2 w 5"/>
                <a:gd name="T63" fmla="*/ 7 h 8"/>
                <a:gd name="T64" fmla="*/ 2 w 5"/>
                <a:gd name="T65" fmla="*/ 7 h 8"/>
                <a:gd name="T66" fmla="*/ 3 w 5"/>
                <a:gd name="T67" fmla="*/ 6 h 8"/>
                <a:gd name="T68" fmla="*/ 3 w 5"/>
                <a:gd name="T69" fmla="*/ 6 h 8"/>
                <a:gd name="T70" fmla="*/ 3 w 5"/>
                <a:gd name="T71" fmla="*/ 6 h 8"/>
                <a:gd name="T72" fmla="*/ 4 w 5"/>
                <a:gd name="T73" fmla="*/ 6 h 8"/>
                <a:gd name="T74" fmla="*/ 4 w 5"/>
                <a:gd name="T75" fmla="*/ 5 h 8"/>
                <a:gd name="T76" fmla="*/ 4 w 5"/>
                <a:gd name="T77" fmla="*/ 5 h 8"/>
                <a:gd name="T78" fmla="*/ 4 w 5"/>
                <a:gd name="T79" fmla="*/ 5 h 8"/>
                <a:gd name="T80" fmla="*/ 4 w 5"/>
                <a:gd name="T81" fmla="*/ 4 h 8"/>
                <a:gd name="T82" fmla="*/ 4 w 5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2" name="Freeform 806"/>
            <p:cNvSpPr>
              <a:spLocks/>
            </p:cNvSpPr>
            <p:nvPr/>
          </p:nvSpPr>
          <p:spPr bwMode="auto">
            <a:xfrm>
              <a:off x="1363" y="3702"/>
              <a:ext cx="2" cy="6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1 w 2"/>
                <a:gd name="T5" fmla="*/ 0 h 6"/>
                <a:gd name="T6" fmla="*/ 1 w 2"/>
                <a:gd name="T7" fmla="*/ 0 h 6"/>
                <a:gd name="T8" fmla="*/ 1 w 2"/>
                <a:gd name="T9" fmla="*/ 0 h 6"/>
                <a:gd name="T10" fmla="*/ 1 w 2"/>
                <a:gd name="T11" fmla="*/ 1 h 6"/>
                <a:gd name="T12" fmla="*/ 1 w 2"/>
                <a:gd name="T13" fmla="*/ 1 h 6"/>
                <a:gd name="T14" fmla="*/ 1 w 2"/>
                <a:gd name="T15" fmla="*/ 2 h 6"/>
                <a:gd name="T16" fmla="*/ 1 w 2"/>
                <a:gd name="T17" fmla="*/ 2 h 6"/>
                <a:gd name="T18" fmla="*/ 1 w 2"/>
                <a:gd name="T19" fmla="*/ 3 h 6"/>
                <a:gd name="T20" fmla="*/ 1 w 2"/>
                <a:gd name="T21" fmla="*/ 3 h 6"/>
                <a:gd name="T22" fmla="*/ 1 w 2"/>
                <a:gd name="T23" fmla="*/ 4 h 6"/>
                <a:gd name="T24" fmla="*/ 1 w 2"/>
                <a:gd name="T25" fmla="*/ 4 h 6"/>
                <a:gd name="T26" fmla="*/ 1 w 2"/>
                <a:gd name="T27" fmla="*/ 4 h 6"/>
                <a:gd name="T28" fmla="*/ 1 w 2"/>
                <a:gd name="T29" fmla="*/ 5 h 6"/>
                <a:gd name="T30" fmla="*/ 1 w 2"/>
                <a:gd name="T31" fmla="*/ 5 h 6"/>
                <a:gd name="T32" fmla="*/ 1 w 2"/>
                <a:gd name="T33" fmla="*/ 5 h 6"/>
                <a:gd name="T34" fmla="*/ 0 w 2"/>
                <a:gd name="T35" fmla="*/ 5 h 6"/>
                <a:gd name="T36" fmla="*/ 0 w 2"/>
                <a:gd name="T37" fmla="*/ 5 h 6"/>
                <a:gd name="T38" fmla="*/ 0 w 2"/>
                <a:gd name="T39" fmla="*/ 5 h 6"/>
                <a:gd name="T40" fmla="*/ 0 w 2"/>
                <a:gd name="T41" fmla="*/ 5 h 6"/>
                <a:gd name="T42" fmla="*/ 0 w 2"/>
                <a:gd name="T43" fmla="*/ 4 h 6"/>
                <a:gd name="T44" fmla="*/ 0 w 2"/>
                <a:gd name="T45" fmla="*/ 4 h 6"/>
                <a:gd name="T46" fmla="*/ 0 w 2"/>
                <a:gd name="T47" fmla="*/ 4 h 6"/>
                <a:gd name="T48" fmla="*/ 0 w 2"/>
                <a:gd name="T49" fmla="*/ 3 h 6"/>
                <a:gd name="T50" fmla="*/ 0 w 2"/>
                <a:gd name="T51" fmla="*/ 3 h 6"/>
                <a:gd name="T52" fmla="*/ 0 w 2"/>
                <a:gd name="T53" fmla="*/ 2 h 6"/>
                <a:gd name="T54" fmla="*/ 0 w 2"/>
                <a:gd name="T55" fmla="*/ 2 h 6"/>
                <a:gd name="T56" fmla="*/ 0 w 2"/>
                <a:gd name="T57" fmla="*/ 1 h 6"/>
                <a:gd name="T58" fmla="*/ 0 w 2"/>
                <a:gd name="T59" fmla="*/ 1 h 6"/>
                <a:gd name="T60" fmla="*/ 0 w 2"/>
                <a:gd name="T61" fmla="*/ 0 h 6"/>
                <a:gd name="T62" fmla="*/ 0 w 2"/>
                <a:gd name="T63" fmla="*/ 0 h 6"/>
                <a:gd name="T64" fmla="*/ 0 w 2"/>
                <a:gd name="T65" fmla="*/ 0 h 6"/>
                <a:gd name="T66" fmla="*/ 0 w 2"/>
                <a:gd name="T6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3" name="Freeform 807"/>
            <p:cNvSpPr>
              <a:spLocks/>
            </p:cNvSpPr>
            <p:nvPr/>
          </p:nvSpPr>
          <p:spPr bwMode="auto">
            <a:xfrm>
              <a:off x="1464" y="3701"/>
              <a:ext cx="4" cy="8"/>
            </a:xfrm>
            <a:custGeom>
              <a:avLst/>
              <a:gdLst>
                <a:gd name="T0" fmla="*/ 3 w 4"/>
                <a:gd name="T1" fmla="*/ 0 h 8"/>
                <a:gd name="T2" fmla="*/ 3 w 4"/>
                <a:gd name="T3" fmla="*/ 1 h 8"/>
                <a:gd name="T4" fmla="*/ 2 w 4"/>
                <a:gd name="T5" fmla="*/ 1 h 8"/>
                <a:gd name="T6" fmla="*/ 2 w 4"/>
                <a:gd name="T7" fmla="*/ 1 h 8"/>
                <a:gd name="T8" fmla="*/ 2 w 4"/>
                <a:gd name="T9" fmla="*/ 0 h 8"/>
                <a:gd name="T10" fmla="*/ 2 w 4"/>
                <a:gd name="T11" fmla="*/ 0 h 8"/>
                <a:gd name="T12" fmla="*/ 1 w 4"/>
                <a:gd name="T13" fmla="*/ 0 h 8"/>
                <a:gd name="T14" fmla="*/ 1 w 4"/>
                <a:gd name="T15" fmla="*/ 1 h 8"/>
                <a:gd name="T16" fmla="*/ 1 w 4"/>
                <a:gd name="T17" fmla="*/ 1 h 8"/>
                <a:gd name="T18" fmla="*/ 1 w 4"/>
                <a:gd name="T19" fmla="*/ 1 h 8"/>
                <a:gd name="T20" fmla="*/ 1 w 4"/>
                <a:gd name="T21" fmla="*/ 1 h 8"/>
                <a:gd name="T22" fmla="*/ 0 w 4"/>
                <a:gd name="T23" fmla="*/ 1 h 8"/>
                <a:gd name="T24" fmla="*/ 0 w 4"/>
                <a:gd name="T25" fmla="*/ 2 h 8"/>
                <a:gd name="T26" fmla="*/ 0 w 4"/>
                <a:gd name="T27" fmla="*/ 2 h 8"/>
                <a:gd name="T28" fmla="*/ 0 w 4"/>
                <a:gd name="T29" fmla="*/ 3 h 8"/>
                <a:gd name="T30" fmla="*/ 0 w 4"/>
                <a:gd name="T31" fmla="*/ 3 h 8"/>
                <a:gd name="T32" fmla="*/ 0 w 4"/>
                <a:gd name="T33" fmla="*/ 4 h 8"/>
                <a:gd name="T34" fmla="*/ 0 w 4"/>
                <a:gd name="T35" fmla="*/ 4 h 8"/>
                <a:gd name="T36" fmla="*/ 0 w 4"/>
                <a:gd name="T37" fmla="*/ 5 h 8"/>
                <a:gd name="T38" fmla="*/ 0 w 4"/>
                <a:gd name="T39" fmla="*/ 5 h 8"/>
                <a:gd name="T40" fmla="*/ 0 w 4"/>
                <a:gd name="T41" fmla="*/ 6 h 8"/>
                <a:gd name="T42" fmla="*/ 1 w 4"/>
                <a:gd name="T43" fmla="*/ 6 h 8"/>
                <a:gd name="T44" fmla="*/ 1 w 4"/>
                <a:gd name="T45" fmla="*/ 6 h 8"/>
                <a:gd name="T46" fmla="*/ 1 w 4"/>
                <a:gd name="T47" fmla="*/ 6 h 8"/>
                <a:gd name="T48" fmla="*/ 1 w 4"/>
                <a:gd name="T49" fmla="*/ 6 h 8"/>
                <a:gd name="T50" fmla="*/ 1 w 4"/>
                <a:gd name="T51" fmla="*/ 7 h 8"/>
                <a:gd name="T52" fmla="*/ 2 w 4"/>
                <a:gd name="T53" fmla="*/ 7 h 8"/>
                <a:gd name="T54" fmla="*/ 2 w 4"/>
                <a:gd name="T55" fmla="*/ 6 h 8"/>
                <a:gd name="T56" fmla="*/ 2 w 4"/>
                <a:gd name="T57" fmla="*/ 6 h 8"/>
                <a:gd name="T58" fmla="*/ 3 w 4"/>
                <a:gd name="T59" fmla="*/ 6 h 8"/>
                <a:gd name="T60" fmla="*/ 3 w 4"/>
                <a:gd name="T61" fmla="*/ 6 h 8"/>
                <a:gd name="T62" fmla="*/ 3 w 4"/>
                <a:gd name="T63" fmla="*/ 5 h 8"/>
                <a:gd name="T64" fmla="*/ 3 w 4"/>
                <a:gd name="T65" fmla="*/ 5 h 8"/>
                <a:gd name="T66" fmla="*/ 3 w 4"/>
                <a:gd name="T67" fmla="*/ 5 h 8"/>
                <a:gd name="T68" fmla="*/ 3 w 4"/>
                <a:gd name="T69" fmla="*/ 5 h 8"/>
                <a:gd name="T70" fmla="*/ 3 w 4"/>
                <a:gd name="T71" fmla="*/ 6 h 8"/>
                <a:gd name="T72" fmla="*/ 2 w 4"/>
                <a:gd name="T73" fmla="*/ 6 h 8"/>
                <a:gd name="T74" fmla="*/ 2 w 4"/>
                <a:gd name="T75" fmla="*/ 6 h 8"/>
                <a:gd name="T76" fmla="*/ 2 w 4"/>
                <a:gd name="T77" fmla="*/ 6 h 8"/>
                <a:gd name="T78" fmla="*/ 1 w 4"/>
                <a:gd name="T79" fmla="*/ 6 h 8"/>
                <a:gd name="T80" fmla="*/ 1 w 4"/>
                <a:gd name="T81" fmla="*/ 5 h 8"/>
                <a:gd name="T82" fmla="*/ 1 w 4"/>
                <a:gd name="T83" fmla="*/ 5 h 8"/>
                <a:gd name="T84" fmla="*/ 1 w 4"/>
                <a:gd name="T85" fmla="*/ 4 h 8"/>
                <a:gd name="T86" fmla="*/ 0 w 4"/>
                <a:gd name="T87" fmla="*/ 4 h 8"/>
                <a:gd name="T88" fmla="*/ 0 w 4"/>
                <a:gd name="T89" fmla="*/ 4 h 8"/>
                <a:gd name="T90" fmla="*/ 0 w 4"/>
                <a:gd name="T91" fmla="*/ 3 h 8"/>
                <a:gd name="T92" fmla="*/ 0 w 4"/>
                <a:gd name="T93" fmla="*/ 3 h 8"/>
                <a:gd name="T94" fmla="*/ 0 w 4"/>
                <a:gd name="T95" fmla="*/ 2 h 8"/>
                <a:gd name="T96" fmla="*/ 1 w 4"/>
                <a:gd name="T97" fmla="*/ 2 h 8"/>
                <a:gd name="T98" fmla="*/ 1 w 4"/>
                <a:gd name="T99" fmla="*/ 1 h 8"/>
                <a:gd name="T100" fmla="*/ 1 w 4"/>
                <a:gd name="T101" fmla="*/ 1 h 8"/>
                <a:gd name="T102" fmla="*/ 1 w 4"/>
                <a:gd name="T103" fmla="*/ 1 h 8"/>
                <a:gd name="T104" fmla="*/ 1 w 4"/>
                <a:gd name="T105" fmla="*/ 1 h 8"/>
                <a:gd name="T106" fmla="*/ 2 w 4"/>
                <a:gd name="T107" fmla="*/ 1 h 8"/>
                <a:gd name="T108" fmla="*/ 2 w 4"/>
                <a:gd name="T109" fmla="*/ 1 h 8"/>
                <a:gd name="T110" fmla="*/ 2 w 4"/>
                <a:gd name="T111" fmla="*/ 1 h 8"/>
                <a:gd name="T112" fmla="*/ 3 w 4"/>
                <a:gd name="T113" fmla="*/ 1 h 8"/>
                <a:gd name="T114" fmla="*/ 3 w 4"/>
                <a:gd name="T115" fmla="*/ 2 h 8"/>
                <a:gd name="T116" fmla="*/ 3 w 4"/>
                <a:gd name="T117" fmla="*/ 2 h 8"/>
                <a:gd name="T118" fmla="*/ 3 w 4"/>
                <a:gd name="T119" fmla="*/ 2 h 8"/>
                <a:gd name="T120" fmla="*/ 3 w 4"/>
                <a:gd name="T1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4" name="Freeform 808"/>
            <p:cNvSpPr>
              <a:spLocks/>
            </p:cNvSpPr>
            <p:nvPr/>
          </p:nvSpPr>
          <p:spPr bwMode="auto">
            <a:xfrm>
              <a:off x="1489" y="3701"/>
              <a:ext cx="5" cy="7"/>
            </a:xfrm>
            <a:custGeom>
              <a:avLst/>
              <a:gdLst>
                <a:gd name="T0" fmla="*/ 3 w 5"/>
                <a:gd name="T1" fmla="*/ 2 h 7"/>
                <a:gd name="T2" fmla="*/ 3 w 5"/>
                <a:gd name="T3" fmla="*/ 2 h 7"/>
                <a:gd name="T4" fmla="*/ 3 w 5"/>
                <a:gd name="T5" fmla="*/ 3 h 7"/>
                <a:gd name="T6" fmla="*/ 2 w 5"/>
                <a:gd name="T7" fmla="*/ 3 h 7"/>
                <a:gd name="T8" fmla="*/ 2 w 5"/>
                <a:gd name="T9" fmla="*/ 3 h 7"/>
                <a:gd name="T10" fmla="*/ 2 w 5"/>
                <a:gd name="T11" fmla="*/ 3 h 7"/>
                <a:gd name="T12" fmla="*/ 2 w 5"/>
                <a:gd name="T13" fmla="*/ 3 h 7"/>
                <a:gd name="T14" fmla="*/ 2 w 5"/>
                <a:gd name="T15" fmla="*/ 1 h 7"/>
                <a:gd name="T16" fmla="*/ 2 w 5"/>
                <a:gd name="T17" fmla="*/ 1 h 7"/>
                <a:gd name="T18" fmla="*/ 2 w 5"/>
                <a:gd name="T19" fmla="*/ 1 h 7"/>
                <a:gd name="T20" fmla="*/ 2 w 5"/>
                <a:gd name="T21" fmla="*/ 1 h 7"/>
                <a:gd name="T22" fmla="*/ 3 w 5"/>
                <a:gd name="T23" fmla="*/ 1 h 7"/>
                <a:gd name="T24" fmla="*/ 3 w 5"/>
                <a:gd name="T25" fmla="*/ 1 h 7"/>
                <a:gd name="T26" fmla="*/ 3 w 5"/>
                <a:gd name="T27" fmla="*/ 1 h 7"/>
                <a:gd name="T28" fmla="*/ 4 w 5"/>
                <a:gd name="T29" fmla="*/ 1 h 7"/>
                <a:gd name="T30" fmla="*/ 4 w 5"/>
                <a:gd name="T31" fmla="*/ 2 h 7"/>
                <a:gd name="T32" fmla="*/ 4 w 5"/>
                <a:gd name="T33" fmla="*/ 2 h 7"/>
                <a:gd name="T34" fmla="*/ 4 w 5"/>
                <a:gd name="T35" fmla="*/ 0 h 7"/>
                <a:gd name="T36" fmla="*/ 0 w 5"/>
                <a:gd name="T37" fmla="*/ 0 h 7"/>
                <a:gd name="T38" fmla="*/ 0 w 5"/>
                <a:gd name="T39" fmla="*/ 1 h 7"/>
                <a:gd name="T40" fmla="*/ 0 w 5"/>
                <a:gd name="T41" fmla="*/ 1 h 7"/>
                <a:gd name="T42" fmla="*/ 1 w 5"/>
                <a:gd name="T43" fmla="*/ 1 h 7"/>
                <a:gd name="T44" fmla="*/ 1 w 5"/>
                <a:gd name="T45" fmla="*/ 1 h 7"/>
                <a:gd name="T46" fmla="*/ 1 w 5"/>
                <a:gd name="T47" fmla="*/ 2 h 7"/>
                <a:gd name="T48" fmla="*/ 1 w 5"/>
                <a:gd name="T49" fmla="*/ 5 h 7"/>
                <a:gd name="T50" fmla="*/ 1 w 5"/>
                <a:gd name="T51" fmla="*/ 6 h 7"/>
                <a:gd name="T52" fmla="*/ 1 w 5"/>
                <a:gd name="T53" fmla="*/ 6 h 7"/>
                <a:gd name="T54" fmla="*/ 0 w 5"/>
                <a:gd name="T55" fmla="*/ 6 h 7"/>
                <a:gd name="T56" fmla="*/ 0 w 5"/>
                <a:gd name="T57" fmla="*/ 6 h 7"/>
                <a:gd name="T58" fmla="*/ 4 w 5"/>
                <a:gd name="T59" fmla="*/ 6 h 7"/>
                <a:gd name="T60" fmla="*/ 4 w 5"/>
                <a:gd name="T61" fmla="*/ 5 h 7"/>
                <a:gd name="T62" fmla="*/ 4 w 5"/>
                <a:gd name="T63" fmla="*/ 5 h 7"/>
                <a:gd name="T64" fmla="*/ 4 w 5"/>
                <a:gd name="T65" fmla="*/ 5 h 7"/>
                <a:gd name="T66" fmla="*/ 4 w 5"/>
                <a:gd name="T67" fmla="*/ 6 h 7"/>
                <a:gd name="T68" fmla="*/ 3 w 5"/>
                <a:gd name="T69" fmla="*/ 6 h 7"/>
                <a:gd name="T70" fmla="*/ 3 w 5"/>
                <a:gd name="T71" fmla="*/ 6 h 7"/>
                <a:gd name="T72" fmla="*/ 2 w 5"/>
                <a:gd name="T73" fmla="*/ 6 h 7"/>
                <a:gd name="T74" fmla="*/ 2 w 5"/>
                <a:gd name="T75" fmla="*/ 6 h 7"/>
                <a:gd name="T76" fmla="*/ 2 w 5"/>
                <a:gd name="T77" fmla="*/ 6 h 7"/>
                <a:gd name="T78" fmla="*/ 2 w 5"/>
                <a:gd name="T79" fmla="*/ 6 h 7"/>
                <a:gd name="T80" fmla="*/ 2 w 5"/>
                <a:gd name="T81" fmla="*/ 5 h 7"/>
                <a:gd name="T82" fmla="*/ 2 w 5"/>
                <a:gd name="T83" fmla="*/ 3 h 7"/>
                <a:gd name="T84" fmla="*/ 2 w 5"/>
                <a:gd name="T85" fmla="*/ 3 h 7"/>
                <a:gd name="T86" fmla="*/ 2 w 5"/>
                <a:gd name="T87" fmla="*/ 3 h 7"/>
                <a:gd name="T88" fmla="*/ 2 w 5"/>
                <a:gd name="T89" fmla="*/ 4 h 7"/>
                <a:gd name="T90" fmla="*/ 3 w 5"/>
                <a:gd name="T91" fmla="*/ 4 h 7"/>
                <a:gd name="T92" fmla="*/ 3 w 5"/>
                <a:gd name="T93" fmla="*/ 4 h 7"/>
                <a:gd name="T94" fmla="*/ 3 w 5"/>
                <a:gd name="T95" fmla="*/ 4 h 7"/>
                <a:gd name="T96" fmla="*/ 3 w 5"/>
                <a:gd name="T9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5" name="Freeform 809"/>
            <p:cNvSpPr>
              <a:spLocks/>
            </p:cNvSpPr>
            <p:nvPr/>
          </p:nvSpPr>
          <p:spPr bwMode="auto">
            <a:xfrm>
              <a:off x="1372" y="3749"/>
              <a:ext cx="16" cy="14"/>
            </a:xfrm>
            <a:custGeom>
              <a:avLst/>
              <a:gdLst>
                <a:gd name="T0" fmla="*/ 7 w 16"/>
                <a:gd name="T1" fmla="*/ 7 h 14"/>
                <a:gd name="T2" fmla="*/ 7 w 16"/>
                <a:gd name="T3" fmla="*/ 8 h 14"/>
                <a:gd name="T4" fmla="*/ 8 w 16"/>
                <a:gd name="T5" fmla="*/ 8 h 14"/>
                <a:gd name="T6" fmla="*/ 8 w 16"/>
                <a:gd name="T7" fmla="*/ 8 h 14"/>
                <a:gd name="T8" fmla="*/ 9 w 16"/>
                <a:gd name="T9" fmla="*/ 8 h 14"/>
                <a:gd name="T10" fmla="*/ 9 w 16"/>
                <a:gd name="T11" fmla="*/ 9 h 14"/>
                <a:gd name="T12" fmla="*/ 9 w 16"/>
                <a:gd name="T13" fmla="*/ 10 h 14"/>
                <a:gd name="T14" fmla="*/ 9 w 16"/>
                <a:gd name="T15" fmla="*/ 10 h 14"/>
                <a:gd name="T16" fmla="*/ 9 w 16"/>
                <a:gd name="T17" fmla="*/ 11 h 14"/>
                <a:gd name="T18" fmla="*/ 11 w 16"/>
                <a:gd name="T19" fmla="*/ 7 h 14"/>
                <a:gd name="T20" fmla="*/ 11 w 16"/>
                <a:gd name="T21" fmla="*/ 7 h 14"/>
                <a:gd name="T22" fmla="*/ 11 w 16"/>
                <a:gd name="T23" fmla="*/ 8 h 14"/>
                <a:gd name="T24" fmla="*/ 10 w 16"/>
                <a:gd name="T25" fmla="*/ 8 h 14"/>
                <a:gd name="T26" fmla="*/ 9 w 16"/>
                <a:gd name="T27" fmla="*/ 8 h 14"/>
                <a:gd name="T28" fmla="*/ 9 w 16"/>
                <a:gd name="T29" fmla="*/ 8 h 14"/>
                <a:gd name="T30" fmla="*/ 8 w 16"/>
                <a:gd name="T31" fmla="*/ 8 h 14"/>
                <a:gd name="T32" fmla="*/ 8 w 16"/>
                <a:gd name="T33" fmla="*/ 7 h 14"/>
                <a:gd name="T34" fmla="*/ 7 w 16"/>
                <a:gd name="T35" fmla="*/ 7 h 14"/>
                <a:gd name="T36" fmla="*/ 9 w 16"/>
                <a:gd name="T37" fmla="*/ 4 h 14"/>
                <a:gd name="T38" fmla="*/ 9 w 16"/>
                <a:gd name="T39" fmla="*/ 4 h 14"/>
                <a:gd name="T40" fmla="*/ 9 w 16"/>
                <a:gd name="T41" fmla="*/ 3 h 14"/>
                <a:gd name="T42" fmla="*/ 9 w 16"/>
                <a:gd name="T43" fmla="*/ 3 h 14"/>
                <a:gd name="T44" fmla="*/ 10 w 16"/>
                <a:gd name="T45" fmla="*/ 3 h 14"/>
                <a:gd name="T46" fmla="*/ 11 w 16"/>
                <a:gd name="T47" fmla="*/ 3 h 14"/>
                <a:gd name="T48" fmla="*/ 11 w 16"/>
                <a:gd name="T49" fmla="*/ 3 h 14"/>
                <a:gd name="T50" fmla="*/ 11 w 16"/>
                <a:gd name="T51" fmla="*/ 3 h 14"/>
                <a:gd name="T52" fmla="*/ 12 w 16"/>
                <a:gd name="T53" fmla="*/ 3 h 14"/>
                <a:gd name="T54" fmla="*/ 12 w 16"/>
                <a:gd name="T55" fmla="*/ 4 h 14"/>
                <a:gd name="T56" fmla="*/ 13 w 16"/>
                <a:gd name="T57" fmla="*/ 4 h 14"/>
                <a:gd name="T58" fmla="*/ 13 w 16"/>
                <a:gd name="T59" fmla="*/ 5 h 14"/>
                <a:gd name="T60" fmla="*/ 14 w 16"/>
                <a:gd name="T61" fmla="*/ 5 h 14"/>
                <a:gd name="T62" fmla="*/ 14 w 16"/>
                <a:gd name="T63" fmla="*/ 5 h 14"/>
                <a:gd name="T64" fmla="*/ 14 w 16"/>
                <a:gd name="T65" fmla="*/ 6 h 14"/>
                <a:gd name="T66" fmla="*/ 14 w 16"/>
                <a:gd name="T67" fmla="*/ 7 h 14"/>
                <a:gd name="T68" fmla="*/ 14 w 16"/>
                <a:gd name="T69" fmla="*/ 8 h 14"/>
                <a:gd name="T70" fmla="*/ 14 w 16"/>
                <a:gd name="T71" fmla="*/ 8 h 14"/>
                <a:gd name="T72" fmla="*/ 14 w 16"/>
                <a:gd name="T73" fmla="*/ 8 h 14"/>
                <a:gd name="T74" fmla="*/ 15 w 16"/>
                <a:gd name="T75" fmla="*/ 5 h 14"/>
                <a:gd name="T76" fmla="*/ 7 w 16"/>
                <a:gd name="T77" fmla="*/ 0 h 14"/>
                <a:gd name="T78" fmla="*/ 7 w 16"/>
                <a:gd name="T79" fmla="*/ 1 h 14"/>
                <a:gd name="T80" fmla="*/ 8 w 16"/>
                <a:gd name="T81" fmla="*/ 1 h 14"/>
                <a:gd name="T82" fmla="*/ 8 w 16"/>
                <a:gd name="T83" fmla="*/ 1 h 14"/>
                <a:gd name="T84" fmla="*/ 8 w 16"/>
                <a:gd name="T85" fmla="*/ 2 h 14"/>
                <a:gd name="T86" fmla="*/ 8 w 16"/>
                <a:gd name="T87" fmla="*/ 3 h 14"/>
                <a:gd name="T88" fmla="*/ 7 w 16"/>
                <a:gd name="T89" fmla="*/ 3 h 14"/>
                <a:gd name="T90" fmla="*/ 3 w 16"/>
                <a:gd name="T91" fmla="*/ 9 h 14"/>
                <a:gd name="T92" fmla="*/ 3 w 16"/>
                <a:gd name="T93" fmla="*/ 10 h 14"/>
                <a:gd name="T94" fmla="*/ 2 w 16"/>
                <a:gd name="T95" fmla="*/ 10 h 14"/>
                <a:gd name="T96" fmla="*/ 2 w 16"/>
                <a:gd name="T97" fmla="*/ 10 h 14"/>
                <a:gd name="T98" fmla="*/ 1 w 16"/>
                <a:gd name="T99" fmla="*/ 10 h 14"/>
                <a:gd name="T100" fmla="*/ 1 w 16"/>
                <a:gd name="T101" fmla="*/ 10 h 14"/>
                <a:gd name="T102" fmla="*/ 0 w 16"/>
                <a:gd name="T103" fmla="*/ 10 h 14"/>
                <a:gd name="T104" fmla="*/ 5 w 16"/>
                <a:gd name="T105" fmla="*/ 13 h 14"/>
                <a:gd name="T106" fmla="*/ 5 w 16"/>
                <a:gd name="T107" fmla="*/ 12 h 14"/>
                <a:gd name="T108" fmla="*/ 4 w 16"/>
                <a:gd name="T109" fmla="*/ 12 h 14"/>
                <a:gd name="T110" fmla="*/ 4 w 16"/>
                <a:gd name="T111" fmla="*/ 12 h 14"/>
                <a:gd name="T112" fmla="*/ 4 w 16"/>
                <a:gd name="T113" fmla="*/ 11 h 14"/>
                <a:gd name="T114" fmla="*/ 4 w 16"/>
                <a:gd name="T115" fmla="*/ 10 h 14"/>
                <a:gd name="T116" fmla="*/ 4 w 16"/>
                <a:gd name="T117" fmla="*/ 10 h 14"/>
                <a:gd name="T118" fmla="*/ 5 w 16"/>
                <a:gd name="T119" fmla="*/ 10 h 14"/>
                <a:gd name="T120" fmla="*/ 7 w 16"/>
                <a:gd name="T1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14">
                  <a:moveTo>
                    <a:pt x="7" y="7"/>
                  </a:move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6" name="Freeform 810"/>
            <p:cNvSpPr>
              <a:spLocks/>
            </p:cNvSpPr>
            <p:nvPr/>
          </p:nvSpPr>
          <p:spPr bwMode="auto">
            <a:xfrm>
              <a:off x="1440" y="3701"/>
              <a:ext cx="2" cy="7"/>
            </a:xfrm>
            <a:custGeom>
              <a:avLst/>
              <a:gdLst>
                <a:gd name="T0" fmla="*/ 0 w 2"/>
                <a:gd name="T1" fmla="*/ 2 h 7"/>
                <a:gd name="T2" fmla="*/ 0 w 2"/>
                <a:gd name="T3" fmla="*/ 1 h 7"/>
                <a:gd name="T4" fmla="*/ 0 w 2"/>
                <a:gd name="T5" fmla="*/ 1 h 7"/>
                <a:gd name="T6" fmla="*/ 0 w 2"/>
                <a:gd name="T7" fmla="*/ 1 h 7"/>
                <a:gd name="T8" fmla="*/ 0 w 2"/>
                <a:gd name="T9" fmla="*/ 1 h 7"/>
                <a:gd name="T10" fmla="*/ 0 w 2"/>
                <a:gd name="T11" fmla="*/ 0 h 7"/>
                <a:gd name="T12" fmla="*/ 1 w 2"/>
                <a:gd name="T13" fmla="*/ 0 h 7"/>
                <a:gd name="T14" fmla="*/ 1 w 2"/>
                <a:gd name="T15" fmla="*/ 1 h 7"/>
                <a:gd name="T16" fmla="*/ 1 w 2"/>
                <a:gd name="T17" fmla="*/ 1 h 7"/>
                <a:gd name="T18" fmla="*/ 1 w 2"/>
                <a:gd name="T19" fmla="*/ 1 h 7"/>
                <a:gd name="T20" fmla="*/ 1 w 2"/>
                <a:gd name="T21" fmla="*/ 1 h 7"/>
                <a:gd name="T22" fmla="*/ 1 w 2"/>
                <a:gd name="T23" fmla="*/ 2 h 7"/>
                <a:gd name="T24" fmla="*/ 1 w 2"/>
                <a:gd name="T25" fmla="*/ 5 h 7"/>
                <a:gd name="T26" fmla="*/ 1 w 2"/>
                <a:gd name="T27" fmla="*/ 6 h 7"/>
                <a:gd name="T28" fmla="*/ 1 w 2"/>
                <a:gd name="T29" fmla="*/ 6 h 7"/>
                <a:gd name="T30" fmla="*/ 1 w 2"/>
                <a:gd name="T31" fmla="*/ 6 h 7"/>
                <a:gd name="T32" fmla="*/ 1 w 2"/>
                <a:gd name="T33" fmla="*/ 6 h 7"/>
                <a:gd name="T34" fmla="*/ 0 w 2"/>
                <a:gd name="T35" fmla="*/ 6 h 7"/>
                <a:gd name="T36" fmla="*/ 0 w 2"/>
                <a:gd name="T37" fmla="*/ 6 h 7"/>
                <a:gd name="T38" fmla="*/ 0 w 2"/>
                <a:gd name="T39" fmla="*/ 6 h 7"/>
                <a:gd name="T40" fmla="*/ 0 w 2"/>
                <a:gd name="T41" fmla="*/ 5 h 7"/>
                <a:gd name="T42" fmla="*/ 0 w 2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7" name="Freeform 811"/>
            <p:cNvSpPr>
              <a:spLocks/>
            </p:cNvSpPr>
            <p:nvPr/>
          </p:nvSpPr>
          <p:spPr bwMode="auto">
            <a:xfrm>
              <a:off x="1540" y="3701"/>
              <a:ext cx="5" cy="8"/>
            </a:xfrm>
            <a:custGeom>
              <a:avLst/>
              <a:gdLst>
                <a:gd name="T0" fmla="*/ 4 w 5"/>
                <a:gd name="T1" fmla="*/ 5 h 8"/>
                <a:gd name="T2" fmla="*/ 4 w 5"/>
                <a:gd name="T3" fmla="*/ 5 h 8"/>
                <a:gd name="T4" fmla="*/ 4 w 5"/>
                <a:gd name="T5" fmla="*/ 5 h 8"/>
                <a:gd name="T6" fmla="*/ 3 w 5"/>
                <a:gd name="T7" fmla="*/ 5 h 8"/>
                <a:gd name="T8" fmla="*/ 3 w 5"/>
                <a:gd name="T9" fmla="*/ 6 h 8"/>
                <a:gd name="T10" fmla="*/ 3 w 5"/>
                <a:gd name="T11" fmla="*/ 6 h 8"/>
                <a:gd name="T12" fmla="*/ 2 w 5"/>
                <a:gd name="T13" fmla="*/ 6 h 8"/>
                <a:gd name="T14" fmla="*/ 2 w 5"/>
                <a:gd name="T15" fmla="*/ 6 h 8"/>
                <a:gd name="T16" fmla="*/ 2 w 5"/>
                <a:gd name="T17" fmla="*/ 6 h 8"/>
                <a:gd name="T18" fmla="*/ 1 w 5"/>
                <a:gd name="T19" fmla="*/ 6 h 8"/>
                <a:gd name="T20" fmla="*/ 1 w 5"/>
                <a:gd name="T21" fmla="*/ 6 h 8"/>
                <a:gd name="T22" fmla="*/ 1 w 5"/>
                <a:gd name="T23" fmla="*/ 5 h 8"/>
                <a:gd name="T24" fmla="*/ 1 w 5"/>
                <a:gd name="T25" fmla="*/ 1 h 8"/>
                <a:gd name="T26" fmla="*/ 1 w 5"/>
                <a:gd name="T27" fmla="*/ 1 h 8"/>
                <a:gd name="T28" fmla="*/ 2 w 5"/>
                <a:gd name="T29" fmla="*/ 1 h 8"/>
                <a:gd name="T30" fmla="*/ 2 w 5"/>
                <a:gd name="T31" fmla="*/ 0 h 8"/>
                <a:gd name="T32" fmla="*/ 0 w 5"/>
                <a:gd name="T33" fmla="*/ 0 h 8"/>
                <a:gd name="T34" fmla="*/ 0 w 5"/>
                <a:gd name="T35" fmla="*/ 1 h 8"/>
                <a:gd name="T36" fmla="*/ 0 w 5"/>
                <a:gd name="T37" fmla="*/ 1 h 8"/>
                <a:gd name="T38" fmla="*/ 0 w 5"/>
                <a:gd name="T39" fmla="*/ 1 h 8"/>
                <a:gd name="T40" fmla="*/ 1 w 5"/>
                <a:gd name="T41" fmla="*/ 1 h 8"/>
                <a:gd name="T42" fmla="*/ 1 w 5"/>
                <a:gd name="T43" fmla="*/ 2 h 8"/>
                <a:gd name="T44" fmla="*/ 1 w 5"/>
                <a:gd name="T45" fmla="*/ 5 h 8"/>
                <a:gd name="T46" fmla="*/ 1 w 5"/>
                <a:gd name="T47" fmla="*/ 6 h 8"/>
                <a:gd name="T48" fmla="*/ 0 w 5"/>
                <a:gd name="T49" fmla="*/ 6 h 8"/>
                <a:gd name="T50" fmla="*/ 0 w 5"/>
                <a:gd name="T51" fmla="*/ 6 h 8"/>
                <a:gd name="T52" fmla="*/ 0 w 5"/>
                <a:gd name="T53" fmla="*/ 6 h 8"/>
                <a:gd name="T54" fmla="*/ 0 w 5"/>
                <a:gd name="T55" fmla="*/ 7 h 8"/>
                <a:gd name="T56" fmla="*/ 3 w 5"/>
                <a:gd name="T57" fmla="*/ 7 h 8"/>
                <a:gd name="T58" fmla="*/ 4 w 5"/>
                <a:gd name="T59" fmla="*/ 5 h 8"/>
                <a:gd name="T60" fmla="*/ 4 w 5"/>
                <a:gd name="T6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" h="8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8" name="Freeform 812"/>
            <p:cNvSpPr>
              <a:spLocks/>
            </p:cNvSpPr>
            <p:nvPr/>
          </p:nvSpPr>
          <p:spPr bwMode="auto">
            <a:xfrm>
              <a:off x="1566" y="3701"/>
              <a:ext cx="6" cy="8"/>
            </a:xfrm>
            <a:custGeom>
              <a:avLst/>
              <a:gdLst>
                <a:gd name="T0" fmla="*/ 5 w 6"/>
                <a:gd name="T1" fmla="*/ 3 h 8"/>
                <a:gd name="T2" fmla="*/ 5 w 6"/>
                <a:gd name="T3" fmla="*/ 3 h 8"/>
                <a:gd name="T4" fmla="*/ 5 w 6"/>
                <a:gd name="T5" fmla="*/ 2 h 8"/>
                <a:gd name="T6" fmla="*/ 5 w 6"/>
                <a:gd name="T7" fmla="*/ 2 h 8"/>
                <a:gd name="T8" fmla="*/ 4 w 6"/>
                <a:gd name="T9" fmla="*/ 1 h 8"/>
                <a:gd name="T10" fmla="*/ 4 w 6"/>
                <a:gd name="T11" fmla="*/ 1 h 8"/>
                <a:gd name="T12" fmla="*/ 3 w 6"/>
                <a:gd name="T13" fmla="*/ 1 h 8"/>
                <a:gd name="T14" fmla="*/ 3 w 6"/>
                <a:gd name="T15" fmla="*/ 0 h 8"/>
                <a:gd name="T16" fmla="*/ 3 w 6"/>
                <a:gd name="T17" fmla="*/ 0 h 8"/>
                <a:gd name="T18" fmla="*/ 2 w 6"/>
                <a:gd name="T19" fmla="*/ 0 h 8"/>
                <a:gd name="T20" fmla="*/ 2 w 6"/>
                <a:gd name="T21" fmla="*/ 0 h 8"/>
                <a:gd name="T22" fmla="*/ 1 w 6"/>
                <a:gd name="T23" fmla="*/ 1 h 8"/>
                <a:gd name="T24" fmla="*/ 1 w 6"/>
                <a:gd name="T25" fmla="*/ 1 h 8"/>
                <a:gd name="T26" fmla="*/ 1 w 6"/>
                <a:gd name="T27" fmla="*/ 1 h 8"/>
                <a:gd name="T28" fmla="*/ 0 w 6"/>
                <a:gd name="T29" fmla="*/ 1 h 8"/>
                <a:gd name="T30" fmla="*/ 0 w 6"/>
                <a:gd name="T31" fmla="*/ 2 h 8"/>
                <a:gd name="T32" fmla="*/ 0 w 6"/>
                <a:gd name="T33" fmla="*/ 2 h 8"/>
                <a:gd name="T34" fmla="*/ 0 w 6"/>
                <a:gd name="T35" fmla="*/ 3 h 8"/>
                <a:gd name="T36" fmla="*/ 0 w 6"/>
                <a:gd name="T37" fmla="*/ 3 h 8"/>
                <a:gd name="T38" fmla="*/ 0 w 6"/>
                <a:gd name="T39" fmla="*/ 4 h 8"/>
                <a:gd name="T40" fmla="*/ 0 w 6"/>
                <a:gd name="T41" fmla="*/ 4 h 8"/>
                <a:gd name="T42" fmla="*/ 0 w 6"/>
                <a:gd name="T43" fmla="*/ 5 h 8"/>
                <a:gd name="T44" fmla="*/ 0 w 6"/>
                <a:gd name="T45" fmla="*/ 5 h 8"/>
                <a:gd name="T46" fmla="*/ 0 w 6"/>
                <a:gd name="T47" fmla="*/ 5 h 8"/>
                <a:gd name="T48" fmla="*/ 0 w 6"/>
                <a:gd name="T49" fmla="*/ 6 h 8"/>
                <a:gd name="T50" fmla="*/ 1 w 6"/>
                <a:gd name="T51" fmla="*/ 6 h 8"/>
                <a:gd name="T52" fmla="*/ 1 w 6"/>
                <a:gd name="T53" fmla="*/ 6 h 8"/>
                <a:gd name="T54" fmla="*/ 1 w 6"/>
                <a:gd name="T55" fmla="*/ 6 h 8"/>
                <a:gd name="T56" fmla="*/ 2 w 6"/>
                <a:gd name="T57" fmla="*/ 6 h 8"/>
                <a:gd name="T58" fmla="*/ 2 w 6"/>
                <a:gd name="T59" fmla="*/ 7 h 8"/>
                <a:gd name="T60" fmla="*/ 3 w 6"/>
                <a:gd name="T61" fmla="*/ 7 h 8"/>
                <a:gd name="T62" fmla="*/ 3 w 6"/>
                <a:gd name="T63" fmla="*/ 6 h 8"/>
                <a:gd name="T64" fmla="*/ 3 w 6"/>
                <a:gd name="T65" fmla="*/ 6 h 8"/>
                <a:gd name="T66" fmla="*/ 4 w 6"/>
                <a:gd name="T67" fmla="*/ 6 h 8"/>
                <a:gd name="T68" fmla="*/ 4 w 6"/>
                <a:gd name="T69" fmla="*/ 6 h 8"/>
                <a:gd name="T70" fmla="*/ 4 w 6"/>
                <a:gd name="T71" fmla="*/ 6 h 8"/>
                <a:gd name="T72" fmla="*/ 4 w 6"/>
                <a:gd name="T73" fmla="*/ 5 h 8"/>
                <a:gd name="T74" fmla="*/ 5 w 6"/>
                <a:gd name="T75" fmla="*/ 5 h 8"/>
                <a:gd name="T76" fmla="*/ 5 w 6"/>
                <a:gd name="T77" fmla="*/ 5 h 8"/>
                <a:gd name="T78" fmla="*/ 5 w 6"/>
                <a:gd name="T79" fmla="*/ 4 h 8"/>
                <a:gd name="T80" fmla="*/ 5 w 6"/>
                <a:gd name="T81" fmla="*/ 4 h 8"/>
                <a:gd name="T82" fmla="*/ 5 w 6"/>
                <a:gd name="T8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9" name="Freeform 813"/>
            <p:cNvSpPr>
              <a:spLocks/>
            </p:cNvSpPr>
            <p:nvPr/>
          </p:nvSpPr>
          <p:spPr bwMode="auto">
            <a:xfrm>
              <a:off x="1568" y="370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1 h 6"/>
                <a:gd name="T10" fmla="*/ 0 w 1"/>
                <a:gd name="T11" fmla="*/ 1 h 6"/>
                <a:gd name="T12" fmla="*/ 0 w 1"/>
                <a:gd name="T13" fmla="*/ 2 h 6"/>
                <a:gd name="T14" fmla="*/ 0 w 1"/>
                <a:gd name="T15" fmla="*/ 2 h 6"/>
                <a:gd name="T16" fmla="*/ 0 w 1"/>
                <a:gd name="T17" fmla="*/ 3 h 6"/>
                <a:gd name="T18" fmla="*/ 0 w 1"/>
                <a:gd name="T19" fmla="*/ 3 h 6"/>
                <a:gd name="T20" fmla="*/ 0 w 1"/>
                <a:gd name="T21" fmla="*/ 4 h 6"/>
                <a:gd name="T22" fmla="*/ 0 w 1"/>
                <a:gd name="T23" fmla="*/ 4 h 6"/>
                <a:gd name="T24" fmla="*/ 0 w 1"/>
                <a:gd name="T25" fmla="*/ 4 h 6"/>
                <a:gd name="T26" fmla="*/ 0 w 1"/>
                <a:gd name="T27" fmla="*/ 5 h 6"/>
                <a:gd name="T28" fmla="*/ 0 w 1"/>
                <a:gd name="T29" fmla="*/ 5 h 6"/>
                <a:gd name="T30" fmla="*/ 0 w 1"/>
                <a:gd name="T31" fmla="*/ 5 h 6"/>
                <a:gd name="T32" fmla="*/ 0 w 1"/>
                <a:gd name="T33" fmla="*/ 5 h 6"/>
                <a:gd name="T34" fmla="*/ 0 w 1"/>
                <a:gd name="T35" fmla="*/ 5 h 6"/>
                <a:gd name="T36" fmla="*/ 0 w 1"/>
                <a:gd name="T37" fmla="*/ 5 h 6"/>
                <a:gd name="T38" fmla="*/ 0 w 1"/>
                <a:gd name="T39" fmla="*/ 5 h 6"/>
                <a:gd name="T40" fmla="*/ 0 w 1"/>
                <a:gd name="T41" fmla="*/ 4 h 6"/>
                <a:gd name="T42" fmla="*/ 0 w 1"/>
                <a:gd name="T43" fmla="*/ 4 h 6"/>
                <a:gd name="T44" fmla="*/ 0 w 1"/>
                <a:gd name="T45" fmla="*/ 4 h 6"/>
                <a:gd name="T46" fmla="*/ 0 w 1"/>
                <a:gd name="T47" fmla="*/ 3 h 6"/>
                <a:gd name="T48" fmla="*/ 0 w 1"/>
                <a:gd name="T49" fmla="*/ 3 h 6"/>
                <a:gd name="T50" fmla="*/ 0 w 1"/>
                <a:gd name="T51" fmla="*/ 2 h 6"/>
                <a:gd name="T52" fmla="*/ 0 w 1"/>
                <a:gd name="T53" fmla="*/ 2 h 6"/>
                <a:gd name="T54" fmla="*/ 0 w 1"/>
                <a:gd name="T55" fmla="*/ 1 h 6"/>
                <a:gd name="T56" fmla="*/ 0 w 1"/>
                <a:gd name="T57" fmla="*/ 1 h 6"/>
                <a:gd name="T58" fmla="*/ 0 w 1"/>
                <a:gd name="T59" fmla="*/ 0 h 6"/>
                <a:gd name="T60" fmla="*/ 0 w 1"/>
                <a:gd name="T61" fmla="*/ 0 h 6"/>
                <a:gd name="T62" fmla="*/ 0 w 1"/>
                <a:gd name="T6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0" name="Freeform 814"/>
            <p:cNvSpPr>
              <a:spLocks/>
            </p:cNvSpPr>
            <p:nvPr/>
          </p:nvSpPr>
          <p:spPr bwMode="auto">
            <a:xfrm>
              <a:off x="1388" y="3759"/>
              <a:ext cx="10" cy="14"/>
            </a:xfrm>
            <a:custGeom>
              <a:avLst/>
              <a:gdLst>
                <a:gd name="T0" fmla="*/ 6 w 10"/>
                <a:gd name="T1" fmla="*/ 3 h 14"/>
                <a:gd name="T2" fmla="*/ 7 w 10"/>
                <a:gd name="T3" fmla="*/ 3 h 14"/>
                <a:gd name="T4" fmla="*/ 7 w 10"/>
                <a:gd name="T5" fmla="*/ 3 h 14"/>
                <a:gd name="T6" fmla="*/ 7 w 10"/>
                <a:gd name="T7" fmla="*/ 3 h 14"/>
                <a:gd name="T8" fmla="*/ 7 w 10"/>
                <a:gd name="T9" fmla="*/ 2 h 14"/>
                <a:gd name="T10" fmla="*/ 8 w 10"/>
                <a:gd name="T11" fmla="*/ 2 h 14"/>
                <a:gd name="T12" fmla="*/ 8 w 10"/>
                <a:gd name="T13" fmla="*/ 2 h 14"/>
                <a:gd name="T14" fmla="*/ 9 w 10"/>
                <a:gd name="T15" fmla="*/ 2 h 14"/>
                <a:gd name="T16" fmla="*/ 5 w 10"/>
                <a:gd name="T17" fmla="*/ 0 h 14"/>
                <a:gd name="T18" fmla="*/ 5 w 10"/>
                <a:gd name="T19" fmla="*/ 1 h 14"/>
                <a:gd name="T20" fmla="*/ 5 w 10"/>
                <a:gd name="T21" fmla="*/ 1 h 14"/>
                <a:gd name="T22" fmla="*/ 5 w 10"/>
                <a:gd name="T23" fmla="*/ 2 h 14"/>
                <a:gd name="T24" fmla="*/ 5 w 10"/>
                <a:gd name="T25" fmla="*/ 3 h 14"/>
                <a:gd name="T26" fmla="*/ 2 w 10"/>
                <a:gd name="T27" fmla="*/ 9 h 14"/>
                <a:gd name="T28" fmla="*/ 2 w 10"/>
                <a:gd name="T29" fmla="*/ 9 h 14"/>
                <a:gd name="T30" fmla="*/ 2 w 10"/>
                <a:gd name="T31" fmla="*/ 10 h 14"/>
                <a:gd name="T32" fmla="*/ 2 w 10"/>
                <a:gd name="T33" fmla="*/ 10 h 14"/>
                <a:gd name="T34" fmla="*/ 1 w 10"/>
                <a:gd name="T35" fmla="*/ 10 h 14"/>
                <a:gd name="T36" fmla="*/ 1 w 10"/>
                <a:gd name="T37" fmla="*/ 10 h 14"/>
                <a:gd name="T38" fmla="*/ 0 w 10"/>
                <a:gd name="T39" fmla="*/ 10 h 14"/>
                <a:gd name="T40" fmla="*/ 0 w 10"/>
                <a:gd name="T41" fmla="*/ 11 h 14"/>
                <a:gd name="T42" fmla="*/ 4 w 10"/>
                <a:gd name="T43" fmla="*/ 13 h 14"/>
                <a:gd name="T44" fmla="*/ 4 w 10"/>
                <a:gd name="T45" fmla="*/ 12 h 14"/>
                <a:gd name="T46" fmla="*/ 4 w 10"/>
                <a:gd name="T47" fmla="*/ 12 h 14"/>
                <a:gd name="T48" fmla="*/ 4 w 10"/>
                <a:gd name="T49" fmla="*/ 12 h 14"/>
                <a:gd name="T50" fmla="*/ 3 w 10"/>
                <a:gd name="T51" fmla="*/ 12 h 14"/>
                <a:gd name="T52" fmla="*/ 3 w 10"/>
                <a:gd name="T53" fmla="*/ 11 h 14"/>
                <a:gd name="T54" fmla="*/ 3 w 10"/>
                <a:gd name="T55" fmla="*/ 10 h 14"/>
                <a:gd name="T56" fmla="*/ 4 w 10"/>
                <a:gd name="T57" fmla="*/ 10 h 14"/>
                <a:gd name="T58" fmla="*/ 4 w 10"/>
                <a:gd name="T59" fmla="*/ 10 h 14"/>
                <a:gd name="T60" fmla="*/ 6 w 10"/>
                <a:gd name="T6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4">
                  <a:moveTo>
                    <a:pt x="6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1" name="Freeform 815"/>
            <p:cNvSpPr>
              <a:spLocks/>
            </p:cNvSpPr>
            <p:nvPr/>
          </p:nvSpPr>
          <p:spPr bwMode="auto">
            <a:xfrm>
              <a:off x="1418" y="3770"/>
              <a:ext cx="12" cy="15"/>
            </a:xfrm>
            <a:custGeom>
              <a:avLst/>
              <a:gdLst>
                <a:gd name="T0" fmla="*/ 8 w 12"/>
                <a:gd name="T1" fmla="*/ 4 h 15"/>
                <a:gd name="T2" fmla="*/ 7 w 12"/>
                <a:gd name="T3" fmla="*/ 6 h 15"/>
                <a:gd name="T4" fmla="*/ 6 w 12"/>
                <a:gd name="T5" fmla="*/ 6 h 15"/>
                <a:gd name="T6" fmla="*/ 5 w 12"/>
                <a:gd name="T7" fmla="*/ 6 h 15"/>
                <a:gd name="T8" fmla="*/ 4 w 12"/>
                <a:gd name="T9" fmla="*/ 6 h 15"/>
                <a:gd name="T10" fmla="*/ 5 w 12"/>
                <a:gd name="T11" fmla="*/ 2 h 15"/>
                <a:gd name="T12" fmla="*/ 5 w 12"/>
                <a:gd name="T13" fmla="*/ 1 h 15"/>
                <a:gd name="T14" fmla="*/ 6 w 12"/>
                <a:gd name="T15" fmla="*/ 1 h 15"/>
                <a:gd name="T16" fmla="*/ 7 w 12"/>
                <a:gd name="T17" fmla="*/ 1 h 15"/>
                <a:gd name="T18" fmla="*/ 8 w 12"/>
                <a:gd name="T19" fmla="*/ 1 h 15"/>
                <a:gd name="T20" fmla="*/ 9 w 12"/>
                <a:gd name="T21" fmla="*/ 2 h 15"/>
                <a:gd name="T22" fmla="*/ 10 w 12"/>
                <a:gd name="T23" fmla="*/ 3 h 15"/>
                <a:gd name="T24" fmla="*/ 10 w 12"/>
                <a:gd name="T25" fmla="*/ 4 h 15"/>
                <a:gd name="T26" fmla="*/ 11 w 12"/>
                <a:gd name="T27" fmla="*/ 5 h 15"/>
                <a:gd name="T28" fmla="*/ 3 w 12"/>
                <a:gd name="T29" fmla="*/ 0 h 15"/>
                <a:gd name="T30" fmla="*/ 3 w 12"/>
                <a:gd name="T31" fmla="*/ 1 h 15"/>
                <a:gd name="T32" fmla="*/ 3 w 12"/>
                <a:gd name="T33" fmla="*/ 2 h 15"/>
                <a:gd name="T34" fmla="*/ 2 w 12"/>
                <a:gd name="T35" fmla="*/ 9 h 15"/>
                <a:gd name="T36" fmla="*/ 1 w 12"/>
                <a:gd name="T37" fmla="*/ 11 h 15"/>
                <a:gd name="T38" fmla="*/ 1 w 12"/>
                <a:gd name="T39" fmla="*/ 11 h 15"/>
                <a:gd name="T40" fmla="*/ 0 w 12"/>
                <a:gd name="T41" fmla="*/ 12 h 15"/>
                <a:gd name="T42" fmla="*/ 10 w 12"/>
                <a:gd name="T43" fmla="*/ 11 h 15"/>
                <a:gd name="T44" fmla="*/ 8 w 12"/>
                <a:gd name="T45" fmla="*/ 12 h 15"/>
                <a:gd name="T46" fmla="*/ 8 w 12"/>
                <a:gd name="T47" fmla="*/ 13 h 15"/>
                <a:gd name="T48" fmla="*/ 6 w 12"/>
                <a:gd name="T49" fmla="*/ 13 h 15"/>
                <a:gd name="T50" fmla="*/ 5 w 12"/>
                <a:gd name="T51" fmla="*/ 13 h 15"/>
                <a:gd name="T52" fmla="*/ 4 w 12"/>
                <a:gd name="T53" fmla="*/ 12 h 15"/>
                <a:gd name="T54" fmla="*/ 3 w 12"/>
                <a:gd name="T55" fmla="*/ 11 h 15"/>
                <a:gd name="T56" fmla="*/ 4 w 12"/>
                <a:gd name="T57" fmla="*/ 6 h 15"/>
                <a:gd name="T58" fmla="*/ 5 w 12"/>
                <a:gd name="T59" fmla="*/ 6 h 15"/>
                <a:gd name="T60" fmla="*/ 6 w 12"/>
                <a:gd name="T61" fmla="*/ 7 h 15"/>
                <a:gd name="T62" fmla="*/ 7 w 12"/>
                <a:gd name="T63" fmla="*/ 8 h 15"/>
                <a:gd name="T64" fmla="*/ 7 w 12"/>
                <a:gd name="T65" fmla="*/ 9 h 15"/>
                <a:gd name="T66" fmla="*/ 8 w 12"/>
                <a:gd name="T6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5">
                  <a:moveTo>
                    <a:pt x="8" y="5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2" name="Freeform 816"/>
            <p:cNvSpPr>
              <a:spLocks/>
            </p:cNvSpPr>
            <p:nvPr/>
          </p:nvSpPr>
          <p:spPr bwMode="auto">
            <a:xfrm>
              <a:off x="1462" y="3772"/>
              <a:ext cx="10" cy="14"/>
            </a:xfrm>
            <a:custGeom>
              <a:avLst/>
              <a:gdLst>
                <a:gd name="T0" fmla="*/ 7 w 10"/>
                <a:gd name="T1" fmla="*/ 1 h 14"/>
                <a:gd name="T2" fmla="*/ 5 w 10"/>
                <a:gd name="T3" fmla="*/ 1 h 14"/>
                <a:gd name="T4" fmla="*/ 4 w 10"/>
                <a:gd name="T5" fmla="*/ 0 h 14"/>
                <a:gd name="T6" fmla="*/ 3 w 10"/>
                <a:gd name="T7" fmla="*/ 1 h 14"/>
                <a:gd name="T8" fmla="*/ 2 w 10"/>
                <a:gd name="T9" fmla="*/ 1 h 14"/>
                <a:gd name="T10" fmla="*/ 2 w 10"/>
                <a:gd name="T11" fmla="*/ 2 h 14"/>
                <a:gd name="T12" fmla="*/ 1 w 10"/>
                <a:gd name="T13" fmla="*/ 3 h 14"/>
                <a:gd name="T14" fmla="*/ 1 w 10"/>
                <a:gd name="T15" fmla="*/ 3 h 14"/>
                <a:gd name="T16" fmla="*/ 0 w 10"/>
                <a:gd name="T17" fmla="*/ 5 h 14"/>
                <a:gd name="T18" fmla="*/ 0 w 10"/>
                <a:gd name="T19" fmla="*/ 6 h 14"/>
                <a:gd name="T20" fmla="*/ 0 w 10"/>
                <a:gd name="T21" fmla="*/ 8 h 14"/>
                <a:gd name="T22" fmla="*/ 0 w 10"/>
                <a:gd name="T23" fmla="*/ 9 h 14"/>
                <a:gd name="T24" fmla="*/ 1 w 10"/>
                <a:gd name="T25" fmla="*/ 10 h 14"/>
                <a:gd name="T26" fmla="*/ 1 w 10"/>
                <a:gd name="T27" fmla="*/ 11 h 14"/>
                <a:gd name="T28" fmla="*/ 1 w 10"/>
                <a:gd name="T29" fmla="*/ 12 h 14"/>
                <a:gd name="T30" fmla="*/ 2 w 10"/>
                <a:gd name="T31" fmla="*/ 12 h 14"/>
                <a:gd name="T32" fmla="*/ 4 w 10"/>
                <a:gd name="T33" fmla="*/ 13 h 14"/>
                <a:gd name="T34" fmla="*/ 5 w 10"/>
                <a:gd name="T35" fmla="*/ 13 h 14"/>
                <a:gd name="T36" fmla="*/ 6 w 10"/>
                <a:gd name="T37" fmla="*/ 13 h 14"/>
                <a:gd name="T38" fmla="*/ 7 w 10"/>
                <a:gd name="T39" fmla="*/ 12 h 14"/>
                <a:gd name="T40" fmla="*/ 8 w 10"/>
                <a:gd name="T41" fmla="*/ 12 h 14"/>
                <a:gd name="T42" fmla="*/ 8 w 10"/>
                <a:gd name="T43" fmla="*/ 11 h 14"/>
                <a:gd name="T44" fmla="*/ 9 w 10"/>
                <a:gd name="T45" fmla="*/ 10 h 14"/>
                <a:gd name="T46" fmla="*/ 8 w 10"/>
                <a:gd name="T47" fmla="*/ 10 h 14"/>
                <a:gd name="T48" fmla="*/ 8 w 10"/>
                <a:gd name="T49" fmla="*/ 11 h 14"/>
                <a:gd name="T50" fmla="*/ 7 w 10"/>
                <a:gd name="T51" fmla="*/ 12 h 14"/>
                <a:gd name="T52" fmla="*/ 6 w 10"/>
                <a:gd name="T53" fmla="*/ 12 h 14"/>
                <a:gd name="T54" fmla="*/ 5 w 10"/>
                <a:gd name="T55" fmla="*/ 12 h 14"/>
                <a:gd name="T56" fmla="*/ 4 w 10"/>
                <a:gd name="T57" fmla="*/ 12 h 14"/>
                <a:gd name="T58" fmla="*/ 4 w 10"/>
                <a:gd name="T59" fmla="*/ 12 h 14"/>
                <a:gd name="T60" fmla="*/ 2 w 10"/>
                <a:gd name="T61" fmla="*/ 10 h 14"/>
                <a:gd name="T62" fmla="*/ 2 w 10"/>
                <a:gd name="T63" fmla="*/ 9 h 14"/>
                <a:gd name="T64" fmla="*/ 2 w 10"/>
                <a:gd name="T65" fmla="*/ 8 h 14"/>
                <a:gd name="T66" fmla="*/ 1 w 10"/>
                <a:gd name="T67" fmla="*/ 6 h 14"/>
                <a:gd name="T68" fmla="*/ 1 w 10"/>
                <a:gd name="T69" fmla="*/ 5 h 14"/>
                <a:gd name="T70" fmla="*/ 2 w 10"/>
                <a:gd name="T71" fmla="*/ 4 h 14"/>
                <a:gd name="T72" fmla="*/ 2 w 10"/>
                <a:gd name="T73" fmla="*/ 3 h 14"/>
                <a:gd name="T74" fmla="*/ 3 w 10"/>
                <a:gd name="T75" fmla="*/ 2 h 14"/>
                <a:gd name="T76" fmla="*/ 4 w 10"/>
                <a:gd name="T77" fmla="*/ 1 h 14"/>
                <a:gd name="T78" fmla="*/ 5 w 10"/>
                <a:gd name="T79" fmla="*/ 1 h 14"/>
                <a:gd name="T80" fmla="*/ 6 w 10"/>
                <a:gd name="T81" fmla="*/ 1 h 14"/>
                <a:gd name="T82" fmla="*/ 7 w 10"/>
                <a:gd name="T83" fmla="*/ 2 h 14"/>
                <a:gd name="T84" fmla="*/ 8 w 10"/>
                <a:gd name="T85" fmla="*/ 3 h 14"/>
                <a:gd name="T86" fmla="*/ 8 w 10"/>
                <a:gd name="T8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3" name="Freeform 817"/>
            <p:cNvSpPr>
              <a:spLocks/>
            </p:cNvSpPr>
            <p:nvPr/>
          </p:nvSpPr>
          <p:spPr bwMode="auto">
            <a:xfrm>
              <a:off x="1476" y="3769"/>
              <a:ext cx="13" cy="16"/>
            </a:xfrm>
            <a:custGeom>
              <a:avLst/>
              <a:gdLst>
                <a:gd name="T0" fmla="*/ 7 w 13"/>
                <a:gd name="T1" fmla="*/ 4 h 16"/>
                <a:gd name="T2" fmla="*/ 7 w 13"/>
                <a:gd name="T3" fmla="*/ 6 h 16"/>
                <a:gd name="T4" fmla="*/ 7 w 13"/>
                <a:gd name="T5" fmla="*/ 6 h 16"/>
                <a:gd name="T6" fmla="*/ 6 w 13"/>
                <a:gd name="T7" fmla="*/ 7 h 16"/>
                <a:gd name="T8" fmla="*/ 5 w 13"/>
                <a:gd name="T9" fmla="*/ 7 h 16"/>
                <a:gd name="T10" fmla="*/ 3 w 13"/>
                <a:gd name="T11" fmla="*/ 4 h 16"/>
                <a:gd name="T12" fmla="*/ 4 w 13"/>
                <a:gd name="T13" fmla="*/ 2 h 16"/>
                <a:gd name="T14" fmla="*/ 5 w 13"/>
                <a:gd name="T15" fmla="*/ 1 h 16"/>
                <a:gd name="T16" fmla="*/ 6 w 13"/>
                <a:gd name="T17" fmla="*/ 1 h 16"/>
                <a:gd name="T18" fmla="*/ 7 w 13"/>
                <a:gd name="T19" fmla="*/ 1 h 16"/>
                <a:gd name="T20" fmla="*/ 8 w 13"/>
                <a:gd name="T21" fmla="*/ 2 h 16"/>
                <a:gd name="T22" fmla="*/ 9 w 13"/>
                <a:gd name="T23" fmla="*/ 2 h 16"/>
                <a:gd name="T24" fmla="*/ 10 w 13"/>
                <a:gd name="T25" fmla="*/ 3 h 16"/>
                <a:gd name="T26" fmla="*/ 8 w 13"/>
                <a:gd name="T27" fmla="*/ 0 h 16"/>
                <a:gd name="T28" fmla="*/ 0 w 13"/>
                <a:gd name="T29" fmla="*/ 3 h 16"/>
                <a:gd name="T30" fmla="*/ 1 w 13"/>
                <a:gd name="T31" fmla="*/ 3 h 16"/>
                <a:gd name="T32" fmla="*/ 2 w 13"/>
                <a:gd name="T33" fmla="*/ 4 h 16"/>
                <a:gd name="T34" fmla="*/ 2 w 13"/>
                <a:gd name="T35" fmla="*/ 5 h 16"/>
                <a:gd name="T36" fmla="*/ 3 w 13"/>
                <a:gd name="T37" fmla="*/ 12 h 16"/>
                <a:gd name="T38" fmla="*/ 4 w 13"/>
                <a:gd name="T39" fmla="*/ 13 h 16"/>
                <a:gd name="T40" fmla="*/ 3 w 13"/>
                <a:gd name="T41" fmla="*/ 14 h 16"/>
                <a:gd name="T42" fmla="*/ 3 w 13"/>
                <a:gd name="T43" fmla="*/ 14 h 16"/>
                <a:gd name="T44" fmla="*/ 11 w 13"/>
                <a:gd name="T45" fmla="*/ 12 h 16"/>
                <a:gd name="T46" fmla="*/ 11 w 13"/>
                <a:gd name="T47" fmla="*/ 9 h 16"/>
                <a:gd name="T48" fmla="*/ 11 w 13"/>
                <a:gd name="T49" fmla="*/ 9 h 16"/>
                <a:gd name="T50" fmla="*/ 11 w 13"/>
                <a:gd name="T51" fmla="*/ 11 h 16"/>
                <a:gd name="T52" fmla="*/ 10 w 13"/>
                <a:gd name="T53" fmla="*/ 12 h 16"/>
                <a:gd name="T54" fmla="*/ 9 w 13"/>
                <a:gd name="T55" fmla="*/ 13 h 16"/>
                <a:gd name="T56" fmla="*/ 7 w 13"/>
                <a:gd name="T57" fmla="*/ 13 h 16"/>
                <a:gd name="T58" fmla="*/ 6 w 13"/>
                <a:gd name="T59" fmla="*/ 13 h 16"/>
                <a:gd name="T60" fmla="*/ 5 w 13"/>
                <a:gd name="T61" fmla="*/ 12 h 16"/>
                <a:gd name="T62" fmla="*/ 5 w 13"/>
                <a:gd name="T63" fmla="*/ 8 h 16"/>
                <a:gd name="T64" fmla="*/ 7 w 13"/>
                <a:gd name="T65" fmla="*/ 7 h 16"/>
                <a:gd name="T66" fmla="*/ 8 w 13"/>
                <a:gd name="T67" fmla="*/ 8 h 16"/>
                <a:gd name="T68" fmla="*/ 8 w 13"/>
                <a:gd name="T69" fmla="*/ 9 h 16"/>
                <a:gd name="T70" fmla="*/ 8 w 13"/>
                <a:gd name="T7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6">
                  <a:moveTo>
                    <a:pt x="8" y="4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1" y="12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4" name="Freeform 818"/>
            <p:cNvSpPr>
              <a:spLocks/>
            </p:cNvSpPr>
            <p:nvPr/>
          </p:nvSpPr>
          <p:spPr bwMode="auto">
            <a:xfrm>
              <a:off x="1492" y="3762"/>
              <a:ext cx="15" cy="18"/>
            </a:xfrm>
            <a:custGeom>
              <a:avLst/>
              <a:gdLst>
                <a:gd name="T0" fmla="*/ 4 w 15"/>
                <a:gd name="T1" fmla="*/ 4 h 18"/>
                <a:gd name="T2" fmla="*/ 0 w 15"/>
                <a:gd name="T3" fmla="*/ 4 h 18"/>
                <a:gd name="T4" fmla="*/ 0 w 15"/>
                <a:gd name="T5" fmla="*/ 5 h 18"/>
                <a:gd name="T6" fmla="*/ 1 w 15"/>
                <a:gd name="T7" fmla="*/ 5 h 18"/>
                <a:gd name="T8" fmla="*/ 1 w 15"/>
                <a:gd name="T9" fmla="*/ 5 h 18"/>
                <a:gd name="T10" fmla="*/ 2 w 15"/>
                <a:gd name="T11" fmla="*/ 5 h 18"/>
                <a:gd name="T12" fmla="*/ 2 w 15"/>
                <a:gd name="T13" fmla="*/ 6 h 18"/>
                <a:gd name="T14" fmla="*/ 3 w 15"/>
                <a:gd name="T15" fmla="*/ 7 h 18"/>
                <a:gd name="T16" fmla="*/ 5 w 15"/>
                <a:gd name="T17" fmla="*/ 13 h 18"/>
                <a:gd name="T18" fmla="*/ 6 w 15"/>
                <a:gd name="T19" fmla="*/ 13 h 18"/>
                <a:gd name="T20" fmla="*/ 6 w 15"/>
                <a:gd name="T21" fmla="*/ 14 h 18"/>
                <a:gd name="T22" fmla="*/ 6 w 15"/>
                <a:gd name="T23" fmla="*/ 15 h 18"/>
                <a:gd name="T24" fmla="*/ 6 w 15"/>
                <a:gd name="T25" fmla="*/ 16 h 18"/>
                <a:gd name="T26" fmla="*/ 5 w 15"/>
                <a:gd name="T27" fmla="*/ 16 h 18"/>
                <a:gd name="T28" fmla="*/ 5 w 15"/>
                <a:gd name="T29" fmla="*/ 17 h 18"/>
                <a:gd name="T30" fmla="*/ 8 w 15"/>
                <a:gd name="T31" fmla="*/ 16 h 18"/>
                <a:gd name="T32" fmla="*/ 8 w 15"/>
                <a:gd name="T33" fmla="*/ 15 h 18"/>
                <a:gd name="T34" fmla="*/ 8 w 15"/>
                <a:gd name="T35" fmla="*/ 15 h 18"/>
                <a:gd name="T36" fmla="*/ 7 w 15"/>
                <a:gd name="T37" fmla="*/ 15 h 18"/>
                <a:gd name="T38" fmla="*/ 6 w 15"/>
                <a:gd name="T39" fmla="*/ 14 h 18"/>
                <a:gd name="T40" fmla="*/ 6 w 15"/>
                <a:gd name="T41" fmla="*/ 13 h 18"/>
                <a:gd name="T42" fmla="*/ 6 w 15"/>
                <a:gd name="T43" fmla="*/ 13 h 18"/>
                <a:gd name="T44" fmla="*/ 4 w 15"/>
                <a:gd name="T45" fmla="*/ 6 h 18"/>
                <a:gd name="T46" fmla="*/ 14 w 15"/>
                <a:gd name="T47" fmla="*/ 13 h 18"/>
                <a:gd name="T48" fmla="*/ 11 w 15"/>
                <a:gd name="T49" fmla="*/ 4 h 18"/>
                <a:gd name="T50" fmla="*/ 11 w 15"/>
                <a:gd name="T51" fmla="*/ 3 h 18"/>
                <a:gd name="T52" fmla="*/ 11 w 15"/>
                <a:gd name="T53" fmla="*/ 2 h 18"/>
                <a:gd name="T54" fmla="*/ 11 w 15"/>
                <a:gd name="T55" fmla="*/ 1 h 18"/>
                <a:gd name="T56" fmla="*/ 11 w 15"/>
                <a:gd name="T57" fmla="*/ 1 h 18"/>
                <a:gd name="T58" fmla="*/ 11 w 15"/>
                <a:gd name="T59" fmla="*/ 1 h 18"/>
                <a:gd name="T60" fmla="*/ 11 w 15"/>
                <a:gd name="T61" fmla="*/ 0 h 18"/>
                <a:gd name="T62" fmla="*/ 12 w 15"/>
                <a:gd name="T63" fmla="*/ 0 h 18"/>
                <a:gd name="T64" fmla="*/ 11 w 15"/>
                <a:gd name="T65" fmla="*/ 0 h 18"/>
                <a:gd name="T66" fmla="*/ 8 w 15"/>
                <a:gd name="T67" fmla="*/ 1 h 18"/>
                <a:gd name="T68" fmla="*/ 8 w 15"/>
                <a:gd name="T69" fmla="*/ 1 h 18"/>
                <a:gd name="T70" fmla="*/ 9 w 15"/>
                <a:gd name="T71" fmla="*/ 1 h 18"/>
                <a:gd name="T72" fmla="*/ 10 w 15"/>
                <a:gd name="T73" fmla="*/ 2 h 18"/>
                <a:gd name="T74" fmla="*/ 10 w 15"/>
                <a:gd name="T75" fmla="*/ 3 h 18"/>
                <a:gd name="T76" fmla="*/ 11 w 15"/>
                <a:gd name="T77" fmla="*/ 3 h 18"/>
                <a:gd name="T78" fmla="*/ 11 w 15"/>
                <a:gd name="T79" fmla="*/ 4 h 18"/>
                <a:gd name="T80" fmla="*/ 13 w 15"/>
                <a:gd name="T81" fmla="*/ 10 h 18"/>
                <a:gd name="T82" fmla="*/ 4 w 15"/>
                <a:gd name="T8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18">
                  <a:moveTo>
                    <a:pt x="4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6"/>
                  </a:lnTo>
                  <a:lnTo>
                    <a:pt x="14" y="13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10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" name="Freeform 819"/>
            <p:cNvSpPr>
              <a:spLocks/>
            </p:cNvSpPr>
            <p:nvPr/>
          </p:nvSpPr>
          <p:spPr bwMode="auto">
            <a:xfrm>
              <a:off x="1511" y="3753"/>
              <a:ext cx="13" cy="16"/>
            </a:xfrm>
            <a:custGeom>
              <a:avLst/>
              <a:gdLst>
                <a:gd name="T0" fmla="*/ 6 w 13"/>
                <a:gd name="T1" fmla="*/ 4 h 16"/>
                <a:gd name="T2" fmla="*/ 6 w 13"/>
                <a:gd name="T3" fmla="*/ 4 h 16"/>
                <a:gd name="T4" fmla="*/ 5 w 13"/>
                <a:gd name="T5" fmla="*/ 4 h 16"/>
                <a:gd name="T6" fmla="*/ 5 w 13"/>
                <a:gd name="T7" fmla="*/ 4 h 16"/>
                <a:gd name="T8" fmla="*/ 5 w 13"/>
                <a:gd name="T9" fmla="*/ 3 h 16"/>
                <a:gd name="T10" fmla="*/ 5 w 13"/>
                <a:gd name="T11" fmla="*/ 2 h 16"/>
                <a:gd name="T12" fmla="*/ 6 w 13"/>
                <a:gd name="T13" fmla="*/ 2 h 16"/>
                <a:gd name="T14" fmla="*/ 7 w 13"/>
                <a:gd name="T15" fmla="*/ 2 h 16"/>
                <a:gd name="T16" fmla="*/ 7 w 13"/>
                <a:gd name="T17" fmla="*/ 1 h 16"/>
                <a:gd name="T18" fmla="*/ 7 w 13"/>
                <a:gd name="T19" fmla="*/ 1 h 16"/>
                <a:gd name="T20" fmla="*/ 8 w 13"/>
                <a:gd name="T21" fmla="*/ 1 h 16"/>
                <a:gd name="T22" fmla="*/ 8 w 13"/>
                <a:gd name="T23" fmla="*/ 2 h 16"/>
                <a:gd name="T24" fmla="*/ 9 w 13"/>
                <a:gd name="T25" fmla="*/ 2 h 16"/>
                <a:gd name="T26" fmla="*/ 9 w 13"/>
                <a:gd name="T27" fmla="*/ 2 h 16"/>
                <a:gd name="T28" fmla="*/ 10 w 13"/>
                <a:gd name="T29" fmla="*/ 2 h 16"/>
                <a:gd name="T30" fmla="*/ 11 w 13"/>
                <a:gd name="T31" fmla="*/ 2 h 16"/>
                <a:gd name="T32" fmla="*/ 8 w 13"/>
                <a:gd name="T33" fmla="*/ 0 h 16"/>
                <a:gd name="T34" fmla="*/ 0 w 13"/>
                <a:gd name="T35" fmla="*/ 5 h 16"/>
                <a:gd name="T36" fmla="*/ 1 w 13"/>
                <a:gd name="T37" fmla="*/ 9 h 16"/>
                <a:gd name="T38" fmla="*/ 1 w 13"/>
                <a:gd name="T39" fmla="*/ 8 h 16"/>
                <a:gd name="T40" fmla="*/ 1 w 13"/>
                <a:gd name="T41" fmla="*/ 7 h 16"/>
                <a:gd name="T42" fmla="*/ 1 w 13"/>
                <a:gd name="T43" fmla="*/ 6 h 16"/>
                <a:gd name="T44" fmla="*/ 1 w 13"/>
                <a:gd name="T45" fmla="*/ 6 h 16"/>
                <a:gd name="T46" fmla="*/ 2 w 13"/>
                <a:gd name="T47" fmla="*/ 6 h 16"/>
                <a:gd name="T48" fmla="*/ 2 w 13"/>
                <a:gd name="T49" fmla="*/ 5 h 16"/>
                <a:gd name="T50" fmla="*/ 3 w 13"/>
                <a:gd name="T51" fmla="*/ 4 h 16"/>
                <a:gd name="T52" fmla="*/ 3 w 13"/>
                <a:gd name="T53" fmla="*/ 4 h 16"/>
                <a:gd name="T54" fmla="*/ 3 w 13"/>
                <a:gd name="T55" fmla="*/ 4 h 16"/>
                <a:gd name="T56" fmla="*/ 4 w 13"/>
                <a:gd name="T57" fmla="*/ 4 h 16"/>
                <a:gd name="T58" fmla="*/ 4 w 13"/>
                <a:gd name="T59" fmla="*/ 5 h 16"/>
                <a:gd name="T60" fmla="*/ 5 w 13"/>
                <a:gd name="T61" fmla="*/ 5 h 16"/>
                <a:gd name="T62" fmla="*/ 8 w 13"/>
                <a:gd name="T63" fmla="*/ 12 h 16"/>
                <a:gd name="T64" fmla="*/ 8 w 13"/>
                <a:gd name="T65" fmla="*/ 13 h 16"/>
                <a:gd name="T66" fmla="*/ 9 w 13"/>
                <a:gd name="T67" fmla="*/ 13 h 16"/>
                <a:gd name="T68" fmla="*/ 9 w 13"/>
                <a:gd name="T69" fmla="*/ 14 h 16"/>
                <a:gd name="T70" fmla="*/ 8 w 13"/>
                <a:gd name="T71" fmla="*/ 14 h 16"/>
                <a:gd name="T72" fmla="*/ 8 w 13"/>
                <a:gd name="T73" fmla="*/ 15 h 16"/>
                <a:gd name="T74" fmla="*/ 12 w 13"/>
                <a:gd name="T75" fmla="*/ 12 h 16"/>
                <a:gd name="T76" fmla="*/ 11 w 13"/>
                <a:gd name="T77" fmla="*/ 12 h 16"/>
                <a:gd name="T78" fmla="*/ 11 w 13"/>
                <a:gd name="T79" fmla="*/ 12 h 16"/>
                <a:gd name="T80" fmla="*/ 10 w 13"/>
                <a:gd name="T81" fmla="*/ 12 h 16"/>
                <a:gd name="T82" fmla="*/ 10 w 13"/>
                <a:gd name="T83" fmla="*/ 11 h 16"/>
                <a:gd name="T84" fmla="*/ 9 w 13"/>
                <a:gd name="T85" fmla="*/ 11 h 16"/>
                <a:gd name="T86" fmla="*/ 9 w 13"/>
                <a:gd name="T87" fmla="*/ 11 h 16"/>
                <a:gd name="T88" fmla="*/ 6 w 13"/>
                <a:gd name="T8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16">
                  <a:moveTo>
                    <a:pt x="6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" name="Freeform 820"/>
            <p:cNvSpPr>
              <a:spLocks/>
            </p:cNvSpPr>
            <p:nvPr/>
          </p:nvSpPr>
          <p:spPr bwMode="auto">
            <a:xfrm>
              <a:off x="1496" y="3813"/>
              <a:ext cx="7" cy="14"/>
            </a:xfrm>
            <a:custGeom>
              <a:avLst/>
              <a:gdLst>
                <a:gd name="T0" fmla="*/ 6 w 7"/>
                <a:gd name="T1" fmla="*/ 7 h 14"/>
                <a:gd name="T2" fmla="*/ 6 w 7"/>
                <a:gd name="T3" fmla="*/ 8 h 14"/>
                <a:gd name="T4" fmla="*/ 6 w 7"/>
                <a:gd name="T5" fmla="*/ 8 h 14"/>
                <a:gd name="T6" fmla="*/ 6 w 7"/>
                <a:gd name="T7" fmla="*/ 9 h 14"/>
                <a:gd name="T8" fmla="*/ 6 w 7"/>
                <a:gd name="T9" fmla="*/ 10 h 14"/>
                <a:gd name="T10" fmla="*/ 6 w 7"/>
                <a:gd name="T11" fmla="*/ 10 h 14"/>
                <a:gd name="T12" fmla="*/ 6 w 7"/>
                <a:gd name="T13" fmla="*/ 11 h 14"/>
                <a:gd name="T14" fmla="*/ 6 w 7"/>
                <a:gd name="T15" fmla="*/ 11 h 14"/>
                <a:gd name="T16" fmla="*/ 6 w 7"/>
                <a:gd name="T17" fmla="*/ 12 h 14"/>
                <a:gd name="T18" fmla="*/ 5 w 7"/>
                <a:gd name="T19" fmla="*/ 12 h 14"/>
                <a:gd name="T20" fmla="*/ 5 w 7"/>
                <a:gd name="T21" fmla="*/ 12 h 14"/>
                <a:gd name="T22" fmla="*/ 4 w 7"/>
                <a:gd name="T23" fmla="*/ 12 h 14"/>
                <a:gd name="T24" fmla="*/ 4 w 7"/>
                <a:gd name="T25" fmla="*/ 13 h 14"/>
                <a:gd name="T26" fmla="*/ 4 w 7"/>
                <a:gd name="T27" fmla="*/ 13 h 14"/>
                <a:gd name="T28" fmla="*/ 3 w 7"/>
                <a:gd name="T29" fmla="*/ 13 h 14"/>
                <a:gd name="T30" fmla="*/ 3 w 7"/>
                <a:gd name="T31" fmla="*/ 12 h 14"/>
                <a:gd name="T32" fmla="*/ 2 w 7"/>
                <a:gd name="T33" fmla="*/ 12 h 14"/>
                <a:gd name="T34" fmla="*/ 2 w 7"/>
                <a:gd name="T35" fmla="*/ 11 h 14"/>
                <a:gd name="T36" fmla="*/ 1 w 7"/>
                <a:gd name="T37" fmla="*/ 10 h 14"/>
                <a:gd name="T38" fmla="*/ 1 w 7"/>
                <a:gd name="T39" fmla="*/ 10 h 14"/>
                <a:gd name="T40" fmla="*/ 1 w 7"/>
                <a:gd name="T41" fmla="*/ 9 h 14"/>
                <a:gd name="T42" fmla="*/ 1 w 7"/>
                <a:gd name="T43" fmla="*/ 8 h 14"/>
                <a:gd name="T44" fmla="*/ 1 w 7"/>
                <a:gd name="T45" fmla="*/ 8 h 14"/>
                <a:gd name="T46" fmla="*/ 1 w 7"/>
                <a:gd name="T47" fmla="*/ 7 h 14"/>
                <a:gd name="T48" fmla="*/ 0 w 7"/>
                <a:gd name="T49" fmla="*/ 7 h 14"/>
                <a:gd name="T50" fmla="*/ 0 w 7"/>
                <a:gd name="T51" fmla="*/ 6 h 14"/>
                <a:gd name="T52" fmla="*/ 0 w 7"/>
                <a:gd name="T53" fmla="*/ 5 h 14"/>
                <a:gd name="T54" fmla="*/ 0 w 7"/>
                <a:gd name="T55" fmla="*/ 5 h 14"/>
                <a:gd name="T56" fmla="*/ 0 w 7"/>
                <a:gd name="T57" fmla="*/ 4 h 14"/>
                <a:gd name="T58" fmla="*/ 0 w 7"/>
                <a:gd name="T59" fmla="*/ 3 h 14"/>
                <a:gd name="T60" fmla="*/ 0 w 7"/>
                <a:gd name="T61" fmla="*/ 3 h 14"/>
                <a:gd name="T62" fmla="*/ 0 w 7"/>
                <a:gd name="T63" fmla="*/ 2 h 14"/>
                <a:gd name="T64" fmla="*/ 1 w 7"/>
                <a:gd name="T65" fmla="*/ 1 h 14"/>
                <a:gd name="T66" fmla="*/ 1 w 7"/>
                <a:gd name="T67" fmla="*/ 1 h 14"/>
                <a:gd name="T68" fmla="*/ 1 w 7"/>
                <a:gd name="T69" fmla="*/ 1 h 14"/>
                <a:gd name="T70" fmla="*/ 2 w 7"/>
                <a:gd name="T71" fmla="*/ 0 h 14"/>
                <a:gd name="T72" fmla="*/ 2 w 7"/>
                <a:gd name="T73" fmla="*/ 0 h 14"/>
                <a:gd name="T74" fmla="*/ 3 w 7"/>
                <a:gd name="T75" fmla="*/ 0 h 14"/>
                <a:gd name="T76" fmla="*/ 3 w 7"/>
                <a:gd name="T77" fmla="*/ 0 h 14"/>
                <a:gd name="T78" fmla="*/ 4 w 7"/>
                <a:gd name="T79" fmla="*/ 1 h 14"/>
                <a:gd name="T80" fmla="*/ 4 w 7"/>
                <a:gd name="T81" fmla="*/ 1 h 14"/>
                <a:gd name="T82" fmla="*/ 5 w 7"/>
                <a:gd name="T83" fmla="*/ 1 h 14"/>
                <a:gd name="T84" fmla="*/ 5 w 7"/>
                <a:gd name="T85" fmla="*/ 2 h 14"/>
                <a:gd name="T86" fmla="*/ 5 w 7"/>
                <a:gd name="T87" fmla="*/ 2 h 14"/>
                <a:gd name="T88" fmla="*/ 5 w 7"/>
                <a:gd name="T89" fmla="*/ 3 h 14"/>
                <a:gd name="T90" fmla="*/ 6 w 7"/>
                <a:gd name="T91" fmla="*/ 3 h 14"/>
                <a:gd name="T92" fmla="*/ 6 w 7"/>
                <a:gd name="T93" fmla="*/ 4 h 14"/>
                <a:gd name="T94" fmla="*/ 6 w 7"/>
                <a:gd name="T95" fmla="*/ 5 h 14"/>
                <a:gd name="T96" fmla="*/ 6 w 7"/>
                <a:gd name="T9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" h="14">
                  <a:moveTo>
                    <a:pt x="6" y="7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78" name="Rectangle 822"/>
          <p:cNvSpPr>
            <a:spLocks noChangeArrowheads="1"/>
          </p:cNvSpPr>
          <p:nvPr/>
        </p:nvSpPr>
        <p:spPr bwMode="auto">
          <a:xfrm>
            <a:off x="1509713" y="6388100"/>
            <a:ext cx="15478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>
                <a:solidFill>
                  <a:srgbClr val="B0D460"/>
                </a:solidFill>
              </a:rPr>
              <a:t>© 1984-1994 T/Maker Co.</a:t>
            </a:r>
          </a:p>
        </p:txBody>
      </p:sp>
    </p:spTree>
    <p:extLst>
      <p:ext uri="{BB962C8B-B14F-4D97-AF65-F5344CB8AC3E}">
        <p14:creationId xmlns:p14="http://schemas.microsoft.com/office/powerpoint/2010/main" val="81946437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800600" y="5003800"/>
            <a:ext cx="3802063" cy="787400"/>
          </a:xfrm>
          <a:prstGeom prst="rect">
            <a:avLst/>
          </a:prstGeom>
          <a:solidFill>
            <a:srgbClr val="FFF1CE"/>
          </a:solidFill>
          <a:ln w="12700">
            <a:solidFill>
              <a:srgbClr val="E9F05A"/>
            </a:solidFill>
            <a:miter lim="800000"/>
            <a:headEnd/>
            <a:tailEnd/>
          </a:ln>
          <a:effectLst>
            <a:prstShdw prst="shdw17" dist="17961" dir="2700000">
              <a:srgbClr val="E9F05A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1288" y="2217738"/>
            <a:ext cx="2998787" cy="1736725"/>
          </a:xfrm>
          <a:prstGeom prst="rect">
            <a:avLst/>
          </a:prstGeom>
          <a:solidFill>
            <a:srgbClr val="FFF1CE"/>
          </a:solidFill>
          <a:ln w="12700">
            <a:solidFill>
              <a:srgbClr val="E9F05A"/>
            </a:solidFill>
            <a:miter lim="800000"/>
            <a:headEnd/>
            <a:tailEnd/>
          </a:ln>
          <a:effectLst>
            <a:prstShdw prst="shdw17" dist="17961" dir="2700000">
              <a:srgbClr val="E9F05A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b="1">
                <a:latin typeface="Arial" charset="0"/>
              </a:rPr>
              <a:t>Visualizing Discrete Probability Distributions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" y="1754188"/>
            <a:ext cx="3733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Listing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754688" y="1754188"/>
            <a:ext cx="205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Table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308600" y="2362200"/>
            <a:ext cx="871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900" b="1"/>
              <a:t># Tails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507163" y="2174875"/>
            <a:ext cx="54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900" b="1"/>
              <a:t>f(</a:t>
            </a:r>
            <a:r>
              <a:rPr lang="en-US" sz="1900" b="1" i="1"/>
              <a:t>x</a:t>
            </a:r>
            <a:r>
              <a:rPr lang="en-US" sz="1900" b="1"/>
              <a:t>)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383338" y="2455863"/>
            <a:ext cx="823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900" b="1"/>
              <a:t>Count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7483475" y="2289175"/>
            <a:ext cx="596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900" b="1"/>
              <a:t>p(</a:t>
            </a:r>
            <a:r>
              <a:rPr lang="en-US" sz="1900" b="1" i="1"/>
              <a:t>x</a:t>
            </a:r>
            <a:r>
              <a:rPr lang="en-US" sz="1900" b="1"/>
              <a:t>)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5603875" y="27765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0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650038" y="27765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1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7515225" y="2776538"/>
            <a:ext cx="5302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.25</a:t>
            </a: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5603875" y="31194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1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6650038" y="31194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2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7515225" y="3119438"/>
            <a:ext cx="5302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.50</a:t>
            </a: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5603875" y="34623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2</a:t>
            </a: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6650038" y="3462338"/>
            <a:ext cx="320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1</a:t>
            </a: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7515225" y="3462338"/>
            <a:ext cx="5302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.25</a:t>
            </a:r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5788025" y="5326063"/>
            <a:ext cx="1216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4784725" y="5102225"/>
            <a:ext cx="3206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 i="1" dirty="0" smtClean="0"/>
              <a:t>p</a:t>
            </a:r>
            <a:endParaRPr lang="en-US" sz="2200" b="1" i="1" dirty="0"/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5081588" y="5102225"/>
            <a:ext cx="3206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 i="1"/>
              <a:t>x</a:t>
            </a:r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6172200" y="4919663"/>
            <a:ext cx="336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 i="1" dirty="0"/>
              <a:t>n</a:t>
            </a: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715000" y="5287963"/>
            <a:ext cx="12985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 i="1" dirty="0"/>
              <a:t>x!(n – x)!</a:t>
            </a: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4976813" y="5102225"/>
            <a:ext cx="27463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(</a:t>
            </a:r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5238750" y="5102225"/>
            <a:ext cx="2746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)</a:t>
            </a: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6369050" y="4919663"/>
            <a:ext cx="27463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!</a:t>
            </a: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5429250" y="5102225"/>
            <a:ext cx="3397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/>
              <a:t>=</a:t>
            </a:r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6980238" y="5105400"/>
            <a:ext cx="19050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200" b="1" i="1"/>
              <a:t>p</a:t>
            </a:r>
            <a:r>
              <a:rPr lang="en-US" sz="2200" b="1" i="1" baseline="30000"/>
              <a:t>x</a:t>
            </a:r>
            <a:r>
              <a:rPr lang="en-US" sz="2200" b="1" i="1"/>
              <a:t>(</a:t>
            </a:r>
            <a:r>
              <a:rPr lang="en-US" sz="2200" b="1"/>
              <a:t>1</a:t>
            </a:r>
            <a:r>
              <a:rPr lang="en-US" sz="2200" b="1" i="1"/>
              <a:t> – p)</a:t>
            </a:r>
            <a:r>
              <a:rPr lang="en-US" sz="2200" b="1" i="1" baseline="30000"/>
              <a:t>n – x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8338" y="3789363"/>
            <a:ext cx="3802062" cy="2001837"/>
          </a:xfrm>
          <a:prstGeom prst="rect">
            <a:avLst/>
          </a:prstGeom>
          <a:solidFill>
            <a:srgbClr val="FFF1CE"/>
          </a:solidFill>
          <a:ln w="12700">
            <a:solidFill>
              <a:srgbClr val="E9F05A"/>
            </a:solidFill>
            <a:miter lim="800000"/>
            <a:headEnd/>
            <a:tailEnd/>
          </a:ln>
          <a:effectLst>
            <a:prstShdw prst="shdw17" dist="17961" dir="2700000">
              <a:srgbClr val="E9F05A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00200" y="3276600"/>
            <a:ext cx="205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Graph</a:t>
            </a:r>
          </a:p>
        </p:txBody>
      </p:sp>
      <p:sp>
        <p:nvSpPr>
          <p:cNvPr id="21584" name="Line 80"/>
          <p:cNvSpPr>
            <a:spLocks noChangeShapeType="1"/>
          </p:cNvSpPr>
          <p:nvPr/>
        </p:nvSpPr>
        <p:spPr bwMode="auto">
          <a:xfrm>
            <a:off x="1265238" y="4743450"/>
            <a:ext cx="287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Freeform 82"/>
          <p:cNvSpPr>
            <a:spLocks/>
          </p:cNvSpPr>
          <p:nvPr/>
        </p:nvSpPr>
        <p:spPr bwMode="auto">
          <a:xfrm>
            <a:off x="1258888" y="4743450"/>
            <a:ext cx="963612" cy="458788"/>
          </a:xfrm>
          <a:custGeom>
            <a:avLst/>
            <a:gdLst>
              <a:gd name="T0" fmla="*/ 0 w 607"/>
              <a:gd name="T1" fmla="*/ 0 h 289"/>
              <a:gd name="T2" fmla="*/ 606 w 607"/>
              <a:gd name="T3" fmla="*/ 0 h 289"/>
              <a:gd name="T4" fmla="*/ 606 w 607"/>
              <a:gd name="T5" fmla="*/ 288 h 289"/>
              <a:gd name="T6" fmla="*/ 0 w 607"/>
              <a:gd name="T7" fmla="*/ 288 h 289"/>
              <a:gd name="T8" fmla="*/ 0 w 607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289">
                <a:moveTo>
                  <a:pt x="0" y="0"/>
                </a:moveTo>
                <a:lnTo>
                  <a:pt x="606" y="0"/>
                </a:lnTo>
                <a:lnTo>
                  <a:pt x="60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3ABD1"/>
              </a:gs>
              <a:gs pos="100000">
                <a:srgbClr val="A47FB9"/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7" name="Freeform 83"/>
          <p:cNvSpPr>
            <a:spLocks/>
          </p:cNvSpPr>
          <p:nvPr/>
        </p:nvSpPr>
        <p:spPr bwMode="auto">
          <a:xfrm>
            <a:off x="2220913" y="4287838"/>
            <a:ext cx="963612" cy="914400"/>
          </a:xfrm>
          <a:custGeom>
            <a:avLst/>
            <a:gdLst>
              <a:gd name="T0" fmla="*/ 0 w 607"/>
              <a:gd name="T1" fmla="*/ 0 h 576"/>
              <a:gd name="T2" fmla="*/ 606 w 607"/>
              <a:gd name="T3" fmla="*/ 0 h 576"/>
              <a:gd name="T4" fmla="*/ 606 w 607"/>
              <a:gd name="T5" fmla="*/ 575 h 576"/>
              <a:gd name="T6" fmla="*/ 0 w 607"/>
              <a:gd name="T7" fmla="*/ 575 h 576"/>
              <a:gd name="T8" fmla="*/ 0 w 607"/>
              <a:gd name="T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576">
                <a:moveTo>
                  <a:pt x="0" y="0"/>
                </a:moveTo>
                <a:lnTo>
                  <a:pt x="606" y="0"/>
                </a:lnTo>
                <a:lnTo>
                  <a:pt x="606" y="575"/>
                </a:lnTo>
                <a:lnTo>
                  <a:pt x="0" y="575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3ABD1"/>
              </a:gs>
              <a:gs pos="100000">
                <a:srgbClr val="A47FB9"/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8" name="Freeform 84"/>
          <p:cNvSpPr>
            <a:spLocks/>
          </p:cNvSpPr>
          <p:nvPr/>
        </p:nvSpPr>
        <p:spPr bwMode="auto">
          <a:xfrm>
            <a:off x="3182938" y="4743450"/>
            <a:ext cx="963612" cy="458788"/>
          </a:xfrm>
          <a:custGeom>
            <a:avLst/>
            <a:gdLst>
              <a:gd name="T0" fmla="*/ 0 w 607"/>
              <a:gd name="T1" fmla="*/ 0 h 289"/>
              <a:gd name="T2" fmla="*/ 606 w 607"/>
              <a:gd name="T3" fmla="*/ 0 h 289"/>
              <a:gd name="T4" fmla="*/ 606 w 607"/>
              <a:gd name="T5" fmla="*/ 288 h 289"/>
              <a:gd name="T6" fmla="*/ 0 w 607"/>
              <a:gd name="T7" fmla="*/ 288 h 289"/>
              <a:gd name="T8" fmla="*/ 0 w 607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289">
                <a:moveTo>
                  <a:pt x="0" y="0"/>
                </a:moveTo>
                <a:lnTo>
                  <a:pt x="606" y="0"/>
                </a:lnTo>
                <a:lnTo>
                  <a:pt x="60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3ABD1"/>
              </a:gs>
              <a:gs pos="100000">
                <a:srgbClr val="A47FB9"/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9" name="Line 85"/>
          <p:cNvSpPr>
            <a:spLocks noChangeShapeType="1"/>
          </p:cNvSpPr>
          <p:nvPr/>
        </p:nvSpPr>
        <p:spPr bwMode="auto">
          <a:xfrm>
            <a:off x="1258888" y="4370388"/>
            <a:ext cx="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86"/>
          <p:cNvSpPr>
            <a:spLocks noChangeShapeType="1"/>
          </p:cNvSpPr>
          <p:nvPr/>
        </p:nvSpPr>
        <p:spPr bwMode="auto">
          <a:xfrm>
            <a:off x="1190625" y="4740275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87"/>
          <p:cNvSpPr>
            <a:spLocks noChangeShapeType="1"/>
          </p:cNvSpPr>
          <p:nvPr/>
        </p:nvSpPr>
        <p:spPr bwMode="auto">
          <a:xfrm>
            <a:off x="1190625" y="5202238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88"/>
          <p:cNvSpPr>
            <a:spLocks noChangeShapeType="1"/>
          </p:cNvSpPr>
          <p:nvPr/>
        </p:nvSpPr>
        <p:spPr bwMode="auto">
          <a:xfrm>
            <a:off x="1190625" y="4364038"/>
            <a:ext cx="61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89"/>
          <p:cNvSpPr>
            <a:spLocks noChangeShapeType="1"/>
          </p:cNvSpPr>
          <p:nvPr/>
        </p:nvSpPr>
        <p:spPr bwMode="auto">
          <a:xfrm>
            <a:off x="1265238" y="5200650"/>
            <a:ext cx="2873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90"/>
          <p:cNvSpPr>
            <a:spLocks noChangeShapeType="1"/>
          </p:cNvSpPr>
          <p:nvPr/>
        </p:nvSpPr>
        <p:spPr bwMode="auto">
          <a:xfrm flipV="1">
            <a:off x="1258888" y="5178425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91"/>
          <p:cNvSpPr>
            <a:spLocks noChangeShapeType="1"/>
          </p:cNvSpPr>
          <p:nvPr/>
        </p:nvSpPr>
        <p:spPr bwMode="auto">
          <a:xfrm flipV="1">
            <a:off x="2220913" y="519430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92"/>
          <p:cNvSpPr>
            <a:spLocks noChangeShapeType="1"/>
          </p:cNvSpPr>
          <p:nvPr/>
        </p:nvSpPr>
        <p:spPr bwMode="auto">
          <a:xfrm flipV="1">
            <a:off x="3182938" y="519430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93"/>
          <p:cNvSpPr>
            <a:spLocks noChangeShapeType="1"/>
          </p:cNvSpPr>
          <p:nvPr/>
        </p:nvSpPr>
        <p:spPr bwMode="auto">
          <a:xfrm flipV="1">
            <a:off x="4144963" y="519430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590550" y="5032375"/>
            <a:ext cx="56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.00</a:t>
            </a: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590550" y="4576763"/>
            <a:ext cx="56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.25</a:t>
            </a: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590550" y="4119563"/>
            <a:ext cx="56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.50</a:t>
            </a: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1585913" y="5302250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0</a:t>
            </a:r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2549525" y="5302250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1</a:t>
            </a:r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3511550" y="5302250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2</a:t>
            </a:r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4162425" y="4956175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/>
              <a:t>x</a:t>
            </a: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931863" y="3709988"/>
            <a:ext cx="706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/>
              <a:t>p(</a:t>
            </a:r>
            <a:r>
              <a:rPr lang="en-US" b="1" i="1"/>
              <a:t>x</a:t>
            </a:r>
            <a:r>
              <a:rPr lang="en-US" b="1"/>
              <a:t>)</a:t>
            </a:r>
          </a:p>
        </p:txBody>
      </p:sp>
      <p:sp>
        <p:nvSpPr>
          <p:cNvPr id="21606" name="Line 102"/>
          <p:cNvSpPr>
            <a:spLocks noChangeShapeType="1"/>
          </p:cNvSpPr>
          <p:nvPr/>
        </p:nvSpPr>
        <p:spPr bwMode="auto">
          <a:xfrm>
            <a:off x="5240338" y="3143250"/>
            <a:ext cx="2971800" cy="0"/>
          </a:xfrm>
          <a:prstGeom prst="line">
            <a:avLst/>
          </a:prstGeom>
          <a:noFill/>
          <a:ln w="1905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" name="Line 103"/>
          <p:cNvSpPr>
            <a:spLocks noChangeShapeType="1"/>
          </p:cNvSpPr>
          <p:nvPr/>
        </p:nvSpPr>
        <p:spPr bwMode="auto">
          <a:xfrm>
            <a:off x="5240338" y="3476625"/>
            <a:ext cx="2971800" cy="0"/>
          </a:xfrm>
          <a:prstGeom prst="line">
            <a:avLst/>
          </a:prstGeom>
          <a:noFill/>
          <a:ln w="1905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" name="Line 104"/>
          <p:cNvSpPr>
            <a:spLocks noChangeShapeType="1"/>
          </p:cNvSpPr>
          <p:nvPr/>
        </p:nvSpPr>
        <p:spPr bwMode="auto">
          <a:xfrm>
            <a:off x="7358063" y="2225675"/>
            <a:ext cx="0" cy="16002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" name="Line 105"/>
          <p:cNvSpPr>
            <a:spLocks noChangeShapeType="1"/>
          </p:cNvSpPr>
          <p:nvPr/>
        </p:nvSpPr>
        <p:spPr bwMode="auto">
          <a:xfrm>
            <a:off x="6296025" y="2225675"/>
            <a:ext cx="0" cy="16002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Line 106"/>
          <p:cNvSpPr>
            <a:spLocks noChangeShapeType="1"/>
          </p:cNvSpPr>
          <p:nvPr/>
        </p:nvSpPr>
        <p:spPr bwMode="auto">
          <a:xfrm>
            <a:off x="5257800" y="2819400"/>
            <a:ext cx="29718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762000" y="2217738"/>
            <a:ext cx="3778250" cy="466725"/>
          </a:xfrm>
          <a:prstGeom prst="rect">
            <a:avLst/>
          </a:prstGeom>
          <a:solidFill>
            <a:srgbClr val="FFF1CE"/>
          </a:solidFill>
          <a:ln w="9525">
            <a:solidFill>
              <a:srgbClr val="E9F0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{ (0, .25), (1, .50), (2, .25) }</a:t>
            </a:r>
          </a:p>
        </p:txBody>
      </p:sp>
    </p:spTree>
    <p:extLst>
      <p:ext uri="{BB962C8B-B14F-4D97-AF65-F5344CB8AC3E}">
        <p14:creationId xmlns:p14="http://schemas.microsoft.com/office/powerpoint/2010/main" val="302997514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t="11087" b="11087"/>
          <a:stretch>
            <a:fillRect/>
          </a:stretch>
        </p:blipFill>
        <p:spPr>
          <a:xfrm>
            <a:off x="-1" y="216390"/>
            <a:ext cx="9256883" cy="5090929"/>
          </a:xfrm>
        </p:spPr>
      </p:pic>
    </p:spTree>
    <p:extLst>
      <p:ext uri="{BB962C8B-B14F-4D97-AF65-F5344CB8AC3E}">
        <p14:creationId xmlns:p14="http://schemas.microsoft.com/office/powerpoint/2010/main" val="18248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5625" y="-2124"/>
            <a:ext cx="9654826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b="1" dirty="0"/>
              <a:t>Continuous </a:t>
            </a:r>
            <a:r>
              <a:rPr lang="en-US" b="1" dirty="0" smtClean="0"/>
              <a:t>Random </a:t>
            </a:r>
            <a:r>
              <a:rPr lang="en-US" b="1" dirty="0"/>
              <a:t>Variable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0" y="1905000"/>
            <a:ext cx="8001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76808"/>
            <a:ext cx="8686800" cy="476835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buClr>
                <a:srgbClr val="8E0D30"/>
              </a:buClr>
              <a:buFontTx/>
              <a:buNone/>
            </a:pPr>
            <a:r>
              <a:rPr lang="en-US" dirty="0">
                <a:solidFill>
                  <a:srgbClr val="141413"/>
                </a:solidFill>
              </a:rPr>
              <a:t>Random variables that can assume values corresponding to any of the points contained in one or more intervals (i.e., values that are infinite and uncountable) are called </a:t>
            </a:r>
            <a:r>
              <a:rPr lang="en-US" b="1" dirty="0">
                <a:solidFill>
                  <a:srgbClr val="141413"/>
                </a:solidFill>
              </a:rPr>
              <a:t>continuous</a:t>
            </a:r>
            <a:r>
              <a:rPr lang="en-US" dirty="0" smtClean="0">
                <a:solidFill>
                  <a:srgbClr val="141413"/>
                </a:solidFill>
              </a:rPr>
              <a:t>.</a:t>
            </a:r>
          </a:p>
          <a:p>
            <a:pPr marL="0" indent="0">
              <a:buClr>
                <a:srgbClr val="8E0D30"/>
              </a:buClr>
              <a:buFontTx/>
              <a:buNone/>
            </a:pPr>
            <a:endParaRPr lang="en-US" dirty="0">
              <a:solidFill>
                <a:srgbClr val="141413"/>
              </a:solidFill>
            </a:endParaRPr>
          </a:p>
          <a:p>
            <a:pPr marL="0" indent="0">
              <a:buClr>
                <a:srgbClr val="8E0D30"/>
              </a:buClr>
              <a:buFontTx/>
              <a:buNone/>
            </a:pPr>
            <a:r>
              <a:rPr lang="en-US" b="1" u="sng" dirty="0" smtClean="0">
                <a:solidFill>
                  <a:srgbClr val="141413"/>
                </a:solidFill>
              </a:rPr>
              <a:t>The probability distribution </a:t>
            </a:r>
            <a:r>
              <a:rPr lang="en-US" dirty="0" smtClean="0">
                <a:solidFill>
                  <a:srgbClr val="141413"/>
                </a:solidFill>
              </a:rPr>
              <a:t>of X is described by a </a:t>
            </a:r>
            <a:r>
              <a:rPr lang="en-US" b="1" u="sng" dirty="0" smtClean="0">
                <a:solidFill>
                  <a:srgbClr val="141413"/>
                </a:solidFill>
              </a:rPr>
              <a:t>density curve </a:t>
            </a:r>
            <a:r>
              <a:rPr lang="en-US" dirty="0" smtClean="0">
                <a:solidFill>
                  <a:srgbClr val="141413"/>
                </a:solidFill>
              </a:rPr>
              <a:t>and the corresponding probabilities have to do with the area under the curve. There is </a:t>
            </a:r>
            <a:r>
              <a:rPr lang="en-US" b="1" u="sng" dirty="0" smtClean="0">
                <a:solidFill>
                  <a:srgbClr val="141413"/>
                </a:solidFill>
              </a:rPr>
              <a:t>no area </a:t>
            </a:r>
            <a:r>
              <a:rPr lang="en-US" dirty="0" smtClean="0">
                <a:solidFill>
                  <a:srgbClr val="141413"/>
                </a:solidFill>
              </a:rPr>
              <a:t>at a single point (it must be an interval!!) – This means that it doesn’t matter if you write &gt; or ≥ as they are the same for continuous variables.</a:t>
            </a:r>
            <a:endParaRPr lang="en-US" dirty="0">
              <a:solidFill>
                <a:srgbClr val="14141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86" y="4189731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70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b="1">
                <a:latin typeface="Arial" charset="0"/>
              </a:rPr>
              <a:t>Continuous Random Variable Examples</a:t>
            </a:r>
          </a:p>
        </p:txBody>
      </p:sp>
      <p:grpSp>
        <p:nvGrpSpPr>
          <p:cNvPr id="111692" name="Group 76"/>
          <p:cNvGrpSpPr>
            <a:grpSpLocks/>
          </p:cNvGrpSpPr>
          <p:nvPr/>
        </p:nvGrpSpPr>
        <p:grpSpPr bwMode="auto">
          <a:xfrm>
            <a:off x="611188" y="4935538"/>
            <a:ext cx="7513637" cy="868362"/>
            <a:chOff x="385" y="3109"/>
            <a:chExt cx="4733" cy="547"/>
          </a:xfrm>
        </p:grpSpPr>
        <p:sp>
          <p:nvSpPr>
            <p:cNvPr id="111674" name="Rectangle 58"/>
            <p:cNvSpPr>
              <a:spLocks noChangeArrowheads="1"/>
            </p:cNvSpPr>
            <p:nvPr/>
          </p:nvSpPr>
          <p:spPr bwMode="auto">
            <a:xfrm>
              <a:off x="385" y="3109"/>
              <a:ext cx="132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Measure Time</a:t>
              </a:r>
            </a:p>
          </p:txBody>
        </p:sp>
        <p:sp>
          <p:nvSpPr>
            <p:cNvPr id="111675" name="Rectangle 59"/>
            <p:cNvSpPr>
              <a:spLocks noChangeArrowheads="1"/>
            </p:cNvSpPr>
            <p:nvPr/>
          </p:nvSpPr>
          <p:spPr bwMode="auto">
            <a:xfrm>
              <a:off x="385" y="3350"/>
              <a:ext cx="157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Between Arrivals</a:t>
              </a:r>
            </a:p>
          </p:txBody>
        </p:sp>
        <p:sp>
          <p:nvSpPr>
            <p:cNvPr id="111676" name="Rectangle 60"/>
            <p:cNvSpPr>
              <a:spLocks noChangeArrowheads="1"/>
            </p:cNvSpPr>
            <p:nvPr/>
          </p:nvSpPr>
          <p:spPr bwMode="auto">
            <a:xfrm>
              <a:off x="2594" y="3109"/>
              <a:ext cx="117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Inter-Arrival</a:t>
              </a:r>
            </a:p>
          </p:txBody>
        </p:sp>
        <p:sp>
          <p:nvSpPr>
            <p:cNvPr id="111677" name="Rectangle 61"/>
            <p:cNvSpPr>
              <a:spLocks noChangeArrowheads="1"/>
            </p:cNvSpPr>
            <p:nvPr/>
          </p:nvSpPr>
          <p:spPr bwMode="auto">
            <a:xfrm>
              <a:off x="2594" y="3350"/>
              <a:ext cx="55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Time</a:t>
              </a:r>
            </a:p>
          </p:txBody>
        </p:sp>
        <p:sp>
          <p:nvSpPr>
            <p:cNvPr id="111678" name="Rectangle 62"/>
            <p:cNvSpPr>
              <a:spLocks noChangeArrowheads="1"/>
            </p:cNvSpPr>
            <p:nvPr/>
          </p:nvSpPr>
          <p:spPr bwMode="auto">
            <a:xfrm>
              <a:off x="3808" y="3109"/>
              <a:ext cx="131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0, 1.3, 2.78, ...</a:t>
              </a:r>
            </a:p>
          </p:txBody>
        </p:sp>
      </p:grpSp>
      <p:sp>
        <p:nvSpPr>
          <p:cNvPr id="111679" name="Rectangle 63"/>
          <p:cNvSpPr>
            <a:spLocks noChangeArrowheads="1"/>
          </p:cNvSpPr>
          <p:nvPr/>
        </p:nvSpPr>
        <p:spPr bwMode="auto">
          <a:xfrm>
            <a:off x="623888" y="2057400"/>
            <a:ext cx="7924800" cy="914400"/>
          </a:xfrm>
          <a:prstGeom prst="rect">
            <a:avLst/>
          </a:prstGeom>
          <a:solidFill>
            <a:srgbClr val="E9F05A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80" name="Rectangle 64"/>
          <p:cNvSpPr>
            <a:spLocks noChangeArrowheads="1"/>
          </p:cNvSpPr>
          <p:nvPr/>
        </p:nvSpPr>
        <p:spPr bwMode="auto">
          <a:xfrm>
            <a:off x="1311275" y="2227263"/>
            <a:ext cx="19780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Experiment</a:t>
            </a:r>
          </a:p>
        </p:txBody>
      </p:sp>
      <p:sp>
        <p:nvSpPr>
          <p:cNvPr id="111681" name="Rectangle 65"/>
          <p:cNvSpPr>
            <a:spLocks noChangeArrowheads="1"/>
          </p:cNvSpPr>
          <p:nvPr/>
        </p:nvSpPr>
        <p:spPr bwMode="auto">
          <a:xfrm>
            <a:off x="4291013" y="2062163"/>
            <a:ext cx="150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Random</a:t>
            </a:r>
            <a:br>
              <a:rPr lang="en-US" sz="2800" b="1"/>
            </a:br>
            <a:r>
              <a:rPr lang="en-US" sz="2800" b="1"/>
              <a:t>Variable</a:t>
            </a:r>
          </a:p>
        </p:txBody>
      </p:sp>
      <p:sp>
        <p:nvSpPr>
          <p:cNvPr id="111682" name="Rectangle 66"/>
          <p:cNvSpPr>
            <a:spLocks noChangeArrowheads="1"/>
          </p:cNvSpPr>
          <p:nvPr/>
        </p:nvSpPr>
        <p:spPr bwMode="auto">
          <a:xfrm>
            <a:off x="6465888" y="2062163"/>
            <a:ext cx="1406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/>
              <a:t>Possible</a:t>
            </a:r>
            <a:br>
              <a:rPr lang="en-US" sz="2800" b="1"/>
            </a:br>
            <a:r>
              <a:rPr lang="en-US" sz="2800" b="1"/>
              <a:t>Values</a:t>
            </a:r>
          </a:p>
        </p:txBody>
      </p:sp>
      <p:sp>
        <p:nvSpPr>
          <p:cNvPr id="111683" name="Line 67"/>
          <p:cNvSpPr>
            <a:spLocks noChangeShapeType="1"/>
          </p:cNvSpPr>
          <p:nvPr/>
        </p:nvSpPr>
        <p:spPr bwMode="auto">
          <a:xfrm>
            <a:off x="623888" y="2974975"/>
            <a:ext cx="7924800" cy="0"/>
          </a:xfrm>
          <a:prstGeom prst="line">
            <a:avLst/>
          </a:prstGeom>
          <a:noFill/>
          <a:ln w="5715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89" name="Group 73"/>
          <p:cNvGrpSpPr>
            <a:grpSpLocks/>
          </p:cNvGrpSpPr>
          <p:nvPr/>
        </p:nvGrpSpPr>
        <p:grpSpPr bwMode="auto">
          <a:xfrm>
            <a:off x="609600" y="3028950"/>
            <a:ext cx="7924800" cy="552450"/>
            <a:chOff x="384" y="1908"/>
            <a:chExt cx="4992" cy="348"/>
          </a:xfrm>
        </p:grpSpPr>
        <p:sp>
          <p:nvSpPr>
            <p:cNvPr id="111644" name="Rectangle 28"/>
            <p:cNvSpPr>
              <a:spLocks noChangeArrowheads="1"/>
            </p:cNvSpPr>
            <p:nvPr/>
          </p:nvSpPr>
          <p:spPr bwMode="auto">
            <a:xfrm>
              <a:off x="385" y="1908"/>
              <a:ext cx="165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Weigh 100 People</a:t>
              </a:r>
            </a:p>
          </p:txBody>
        </p:sp>
        <p:sp>
          <p:nvSpPr>
            <p:cNvPr id="111645" name="Rectangle 29"/>
            <p:cNvSpPr>
              <a:spLocks noChangeArrowheads="1"/>
            </p:cNvSpPr>
            <p:nvPr/>
          </p:nvSpPr>
          <p:spPr bwMode="auto">
            <a:xfrm>
              <a:off x="2594" y="1908"/>
              <a:ext cx="7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Weight</a:t>
              </a:r>
            </a:p>
          </p:txBody>
        </p:sp>
        <p:sp>
          <p:nvSpPr>
            <p:cNvPr id="111646" name="Rectangle 30"/>
            <p:cNvSpPr>
              <a:spLocks noChangeArrowheads="1"/>
            </p:cNvSpPr>
            <p:nvPr/>
          </p:nvSpPr>
          <p:spPr bwMode="auto">
            <a:xfrm>
              <a:off x="3808" y="1908"/>
              <a:ext cx="105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45.1, 78, ...</a:t>
              </a:r>
            </a:p>
          </p:txBody>
        </p:sp>
        <p:sp>
          <p:nvSpPr>
            <p:cNvPr id="111684" name="Line 68"/>
            <p:cNvSpPr>
              <a:spLocks noChangeShapeType="1"/>
            </p:cNvSpPr>
            <p:nvPr/>
          </p:nvSpPr>
          <p:spPr bwMode="auto">
            <a:xfrm>
              <a:off x="384" y="2256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90" name="Group 74"/>
          <p:cNvGrpSpPr>
            <a:grpSpLocks/>
          </p:cNvGrpSpPr>
          <p:nvPr/>
        </p:nvGrpSpPr>
        <p:grpSpPr bwMode="auto">
          <a:xfrm>
            <a:off x="609600" y="3663950"/>
            <a:ext cx="7924800" cy="588963"/>
            <a:chOff x="384" y="2308"/>
            <a:chExt cx="4992" cy="371"/>
          </a:xfrm>
        </p:grpSpPr>
        <p:sp>
          <p:nvSpPr>
            <p:cNvPr id="111654" name="Rectangle 38"/>
            <p:cNvSpPr>
              <a:spLocks noChangeArrowheads="1"/>
            </p:cNvSpPr>
            <p:nvPr/>
          </p:nvSpPr>
          <p:spPr bwMode="auto">
            <a:xfrm>
              <a:off x="385" y="2308"/>
              <a:ext cx="161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Measure Part Life</a:t>
              </a:r>
            </a:p>
          </p:txBody>
        </p:sp>
        <p:sp>
          <p:nvSpPr>
            <p:cNvPr id="111655" name="Rectangle 39"/>
            <p:cNvSpPr>
              <a:spLocks noChangeArrowheads="1"/>
            </p:cNvSpPr>
            <p:nvPr/>
          </p:nvSpPr>
          <p:spPr bwMode="auto">
            <a:xfrm>
              <a:off x="2594" y="2308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Hours</a:t>
              </a:r>
            </a:p>
          </p:txBody>
        </p:sp>
        <p:sp>
          <p:nvSpPr>
            <p:cNvPr id="111656" name="Rectangle 40"/>
            <p:cNvSpPr>
              <a:spLocks noChangeArrowheads="1"/>
            </p:cNvSpPr>
            <p:nvPr/>
          </p:nvSpPr>
          <p:spPr bwMode="auto">
            <a:xfrm>
              <a:off x="3808" y="2308"/>
              <a:ext cx="125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900, 875.9, ...</a:t>
              </a:r>
            </a:p>
          </p:txBody>
        </p:sp>
        <p:sp>
          <p:nvSpPr>
            <p:cNvPr id="111685" name="Line 69"/>
            <p:cNvSpPr>
              <a:spLocks noChangeShapeType="1"/>
            </p:cNvSpPr>
            <p:nvPr/>
          </p:nvSpPr>
          <p:spPr bwMode="auto">
            <a:xfrm>
              <a:off x="384" y="2679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91" name="Group 75"/>
          <p:cNvGrpSpPr>
            <a:grpSpLocks/>
          </p:cNvGrpSpPr>
          <p:nvPr/>
        </p:nvGrpSpPr>
        <p:grpSpPr bwMode="auto">
          <a:xfrm>
            <a:off x="609600" y="4300538"/>
            <a:ext cx="7924800" cy="576262"/>
            <a:chOff x="384" y="2709"/>
            <a:chExt cx="4992" cy="363"/>
          </a:xfrm>
        </p:grpSpPr>
        <p:sp>
          <p:nvSpPr>
            <p:cNvPr id="111664" name="Rectangle 48"/>
            <p:cNvSpPr>
              <a:spLocks noChangeArrowheads="1"/>
            </p:cNvSpPr>
            <p:nvPr/>
          </p:nvSpPr>
          <p:spPr bwMode="auto">
            <a:xfrm>
              <a:off x="385" y="2709"/>
              <a:ext cx="198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Amount spent on food</a:t>
              </a:r>
            </a:p>
          </p:txBody>
        </p:sp>
        <p:sp>
          <p:nvSpPr>
            <p:cNvPr id="111665" name="Rectangle 49"/>
            <p:cNvSpPr>
              <a:spLocks noChangeArrowheads="1"/>
            </p:cNvSpPr>
            <p:nvPr/>
          </p:nvSpPr>
          <p:spPr bwMode="auto">
            <a:xfrm>
              <a:off x="2594" y="2709"/>
              <a:ext cx="89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$ amount</a:t>
              </a:r>
            </a:p>
          </p:txBody>
        </p:sp>
        <p:sp>
          <p:nvSpPr>
            <p:cNvPr id="111666" name="Rectangle 50"/>
            <p:cNvSpPr>
              <a:spLocks noChangeArrowheads="1"/>
            </p:cNvSpPr>
            <p:nvPr/>
          </p:nvSpPr>
          <p:spPr bwMode="auto">
            <a:xfrm>
              <a:off x="3808" y="2709"/>
              <a:ext cx="115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600"/>
                <a:t>54.12, 42, ...</a:t>
              </a:r>
            </a:p>
          </p:txBody>
        </p:sp>
        <p:sp>
          <p:nvSpPr>
            <p:cNvPr id="111686" name="Line 70"/>
            <p:cNvSpPr>
              <a:spLocks noChangeShapeType="1"/>
            </p:cNvSpPr>
            <p:nvPr/>
          </p:nvSpPr>
          <p:spPr bwMode="auto">
            <a:xfrm>
              <a:off x="384" y="3072"/>
              <a:ext cx="4992" cy="0"/>
            </a:xfrm>
            <a:prstGeom prst="line">
              <a:avLst/>
            </a:prstGeom>
            <a:noFill/>
            <a:ln w="38100">
              <a:solidFill>
                <a:srgbClr val="E9F0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87" name="Line 71"/>
          <p:cNvSpPr>
            <a:spLocks noChangeShapeType="1"/>
          </p:cNvSpPr>
          <p:nvPr/>
        </p:nvSpPr>
        <p:spPr bwMode="auto">
          <a:xfrm>
            <a:off x="4114800" y="2057400"/>
            <a:ext cx="0" cy="3810000"/>
          </a:xfrm>
          <a:prstGeom prst="line">
            <a:avLst/>
          </a:prstGeom>
          <a:noFill/>
          <a:ln w="3810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88" name="Line 72"/>
          <p:cNvSpPr>
            <a:spLocks noChangeShapeType="1"/>
          </p:cNvSpPr>
          <p:nvPr/>
        </p:nvSpPr>
        <p:spPr bwMode="auto">
          <a:xfrm>
            <a:off x="6035675" y="2057400"/>
            <a:ext cx="0" cy="3810000"/>
          </a:xfrm>
          <a:prstGeom prst="line">
            <a:avLst/>
          </a:prstGeom>
          <a:noFill/>
          <a:ln w="38100">
            <a:solidFill>
              <a:srgbClr val="E9F0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10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168</TotalTime>
  <Words>618</Words>
  <Application>Microsoft Macintosh PowerPoint</Application>
  <PresentationFormat>On-screen Show (4:3)</PresentationFormat>
  <Paragraphs>114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AP Stats: Warm-up</vt:lpstr>
      <vt:lpstr>A Random Variable</vt:lpstr>
      <vt:lpstr>Discrete Random Variables</vt:lpstr>
      <vt:lpstr>Discrete Random Variable Examples</vt:lpstr>
      <vt:lpstr>Discrete Probability Distribution Example</vt:lpstr>
      <vt:lpstr>Visualizing Discrete Probability Distributions</vt:lpstr>
      <vt:lpstr>PowerPoint Presentation</vt:lpstr>
      <vt:lpstr>Continuous Random Variable</vt:lpstr>
      <vt:lpstr>Continuous Random Variable Examples</vt:lpstr>
      <vt:lpstr>The Normal Curve as a Density Curve</vt:lpstr>
      <vt:lpstr>HW 37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Warm-up</dc:title>
  <dc:creator>Ben Young</dc:creator>
  <cp:lastModifiedBy>Ben Young</cp:lastModifiedBy>
  <cp:revision>10</cp:revision>
  <dcterms:created xsi:type="dcterms:W3CDTF">2013-12-13T03:01:48Z</dcterms:created>
  <dcterms:modified xsi:type="dcterms:W3CDTF">2013-12-13T19:08:26Z</dcterms:modified>
</cp:coreProperties>
</file>