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7" r:id="rId8"/>
    <p:sldId id="264" r:id="rId9"/>
    <p:sldId id="260" r:id="rId10"/>
    <p:sldId id="265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9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7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3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4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3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2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0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2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3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6EC7F-7686-B648-ABDB-5B85B53936FF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8EEA4-D8E9-C349-B81E-1E29F3D16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6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899"/>
            <a:ext cx="7772400" cy="7304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82316"/>
            <a:ext cx="9144000" cy="5347368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Find the exact value of the following. </a:t>
            </a:r>
          </a:p>
          <a:p>
            <a:pPr marL="514350" indent="-514350" algn="l">
              <a:buAutoNum type="arabicPeriod"/>
            </a:pPr>
            <a:r>
              <a:rPr lang="en-US" sz="2400" i="1" dirty="0" smtClean="0"/>
              <a:t>sin (105°)</a:t>
            </a:r>
          </a:p>
          <a:p>
            <a:pPr marL="514350" indent="-514350" algn="l">
              <a:buAutoNum type="arabicPeriod"/>
            </a:pPr>
            <a:endParaRPr lang="en-US" sz="2400" i="1" dirty="0"/>
          </a:p>
          <a:p>
            <a:pPr marL="514350" indent="-514350" algn="l">
              <a:buAutoNum type="arabicPeriod"/>
            </a:pPr>
            <a:endParaRPr lang="en-US" sz="2400" i="1" dirty="0" smtClean="0"/>
          </a:p>
          <a:p>
            <a:pPr marL="514350" indent="-514350" algn="l">
              <a:buAutoNum type="arabicPeriod"/>
            </a:pPr>
            <a:r>
              <a:rPr lang="en-US" sz="2400" i="1" dirty="0" smtClean="0"/>
              <a:t>Cos (195°)</a:t>
            </a:r>
          </a:p>
          <a:p>
            <a:pPr marL="514350" indent="-514350" algn="l">
              <a:buAutoNum type="arabicPeriod"/>
            </a:pPr>
            <a:endParaRPr lang="en-US" sz="2400" i="1" dirty="0"/>
          </a:p>
          <a:p>
            <a:pPr marL="514350" indent="-514350" algn="l">
              <a:buAutoNum type="arabicPeriod"/>
            </a:pPr>
            <a:endParaRPr lang="en-US" sz="2400" i="1" dirty="0" smtClean="0"/>
          </a:p>
          <a:p>
            <a:pPr marL="514350" indent="-514350" algn="l">
              <a:buAutoNum type="arabicPeriod"/>
            </a:pPr>
            <a:r>
              <a:rPr lang="en-US" sz="2400" i="1" dirty="0" smtClean="0"/>
              <a:t>Prove the identity using the sum and difference formula for the tangent.</a:t>
            </a:r>
          </a:p>
          <a:p>
            <a:pPr algn="l"/>
            <a:r>
              <a:rPr lang="en-US" sz="2400" i="1" dirty="0" smtClean="0"/>
              <a:t>	sec (π/2 – u) = </a:t>
            </a:r>
            <a:r>
              <a:rPr lang="en-US" sz="2400" i="1" dirty="0" err="1" smtClean="0"/>
              <a:t>csc</a:t>
            </a:r>
            <a:r>
              <a:rPr lang="en-US" sz="2400" i="1" dirty="0" smtClean="0"/>
              <a:t> (u)</a:t>
            </a:r>
            <a:endParaRPr lang="en-US" sz="2400" i="1" dirty="0"/>
          </a:p>
          <a:p>
            <a:pPr algn="l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282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5: Expressing a Trig Sum as a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sin 7x + sin 3x as a product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937000"/>
            <a:ext cx="8289925" cy="71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600" y="2227676"/>
            <a:ext cx="4216400" cy="1925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600" y="5316062"/>
            <a:ext cx="4470400" cy="131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9462"/>
          </a:xfrm>
        </p:spPr>
        <p:txBody>
          <a:bodyPr/>
          <a:lstStyle/>
          <a:p>
            <a:r>
              <a:rPr lang="en-US" dirty="0" smtClean="0"/>
              <a:t>Try this one!!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5638"/>
            <a:ext cx="3987800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900" y="5332898"/>
            <a:ext cx="3340100" cy="152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6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7146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HW #23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9264"/>
            <a:ext cx="8686800" cy="5136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Read section 7.3</a:t>
            </a:r>
          </a:p>
          <a:p>
            <a:pPr marL="0" indent="0">
              <a:buNone/>
            </a:pPr>
            <a:r>
              <a:rPr lang="en-US" dirty="0" smtClean="0"/>
              <a:t>Section 7.3 (pg. ) #3, </a:t>
            </a:r>
            <a:r>
              <a:rPr lang="en-US" dirty="0"/>
              <a:t>4</a:t>
            </a:r>
            <a:r>
              <a:rPr lang="en-US" dirty="0" smtClean="0"/>
              <a:t>, 17, 55, 57, 61, 78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Solutions Online.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1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06"/>
            <a:ext cx="8229600" cy="7032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Video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Agenda:</a:t>
            </a:r>
          </a:p>
          <a:p>
            <a:pPr marL="0" indent="0">
              <a:buNone/>
            </a:pPr>
            <a:r>
              <a:rPr lang="en-US" dirty="0" smtClean="0"/>
              <a:t>Test </a:t>
            </a:r>
            <a:r>
              <a:rPr lang="en-US" dirty="0" smtClean="0"/>
              <a:t>Tues</a:t>
            </a:r>
            <a:r>
              <a:rPr lang="en-US" dirty="0" smtClean="0"/>
              <a:t>day (4/29)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63" y="977900"/>
            <a:ext cx="69977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7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905042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Double Angle Formulas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29631" y="5976353"/>
            <a:ext cx="6501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 frequently in calculus to differentiate and integrate a function.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231" y="1735138"/>
            <a:ext cx="6718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9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Half/Double Angle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err="1" smtClean="0"/>
              <a:t>cos</a:t>
            </a:r>
            <a:r>
              <a:rPr lang="en-US" dirty="0" smtClean="0"/>
              <a:t> x =		and x is in quadrant II. Find </a:t>
            </a:r>
            <a:r>
              <a:rPr lang="en-US" dirty="0" err="1" smtClean="0"/>
              <a:t>cos</a:t>
            </a:r>
            <a:r>
              <a:rPr lang="en-US" dirty="0" smtClean="0"/>
              <a:t> 2x and sin 2x.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682836"/>
              </p:ext>
            </p:extLst>
          </p:nvPr>
        </p:nvGraphicFramePr>
        <p:xfrm>
          <a:off x="2112211" y="1417638"/>
          <a:ext cx="628650" cy="1025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241300" imgH="393700" progId="Equation.3">
                  <p:embed/>
                </p:oleObj>
              </mc:Choice>
              <mc:Fallback>
                <p:oleObj name="Equation" r:id="rId3" imgW="241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2211" y="1417638"/>
                        <a:ext cx="628650" cy="1025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468939"/>
            <a:ext cx="8225682" cy="6524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5900" y="513663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4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91673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2: Triple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</a:t>
            </a:r>
            <a:r>
              <a:rPr lang="en-US" dirty="0" err="1"/>
              <a:t>cos</a:t>
            </a:r>
            <a:r>
              <a:rPr lang="en-US" dirty="0"/>
              <a:t> 3x in </a:t>
            </a:r>
            <a:r>
              <a:rPr lang="en-US" dirty="0" smtClean="0"/>
              <a:t>terms </a:t>
            </a:r>
            <a:r>
              <a:rPr lang="en-US" dirty="0"/>
              <a:t>of </a:t>
            </a:r>
            <a:r>
              <a:rPr lang="en-US" dirty="0" err="1"/>
              <a:t>cos</a:t>
            </a:r>
            <a:r>
              <a:rPr lang="en-US" dirty="0"/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2546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76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Proving 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7678"/>
            <a:ext cx="8229600" cy="5518485"/>
          </a:xfrm>
        </p:spPr>
        <p:txBody>
          <a:bodyPr/>
          <a:lstStyle/>
          <a:p>
            <a:r>
              <a:rPr lang="en-US" dirty="0" smtClean="0"/>
              <a:t>Prove the identity: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701496"/>
              </p:ext>
            </p:extLst>
          </p:nvPr>
        </p:nvGraphicFramePr>
        <p:xfrm>
          <a:off x="2113937" y="1213518"/>
          <a:ext cx="3621116" cy="890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1600200" imgH="393700" progId="Equation.3">
                  <p:embed/>
                </p:oleObj>
              </mc:Choice>
              <mc:Fallback>
                <p:oleObj name="Equation" r:id="rId3" imgW="1600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3937" y="1213518"/>
                        <a:ext cx="3621116" cy="890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509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914400"/>
            <a:ext cx="67564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6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Half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exact value of sin (22.5°)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9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743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Product to Sum Formulas and Sum to Product Formulas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1447800"/>
            <a:ext cx="6743700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800" y="3543300"/>
            <a:ext cx="67310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6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177</Words>
  <Application>Microsoft Macintosh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Honors Precalculus: Do Now</vt:lpstr>
      <vt:lpstr>Video of the Day!</vt:lpstr>
      <vt:lpstr>Double Angle Formulas</vt:lpstr>
      <vt:lpstr>Example 1: Half/Double Angle </vt:lpstr>
      <vt:lpstr>Example 2: Triple Angle</vt:lpstr>
      <vt:lpstr>Example 3: Proving an identity</vt:lpstr>
      <vt:lpstr>PowerPoint Presentation</vt:lpstr>
      <vt:lpstr>Example 4: Half Angles</vt:lpstr>
      <vt:lpstr>Product to Sum Formulas and Sum to Product Formulas</vt:lpstr>
      <vt:lpstr>Example 5: Expressing a Trig Sum as a Product</vt:lpstr>
      <vt:lpstr>Try this one!!</vt:lpstr>
      <vt:lpstr>HW #23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20</cp:revision>
  <dcterms:created xsi:type="dcterms:W3CDTF">2013-04-15T18:16:34Z</dcterms:created>
  <dcterms:modified xsi:type="dcterms:W3CDTF">2014-04-21T18:52:33Z</dcterms:modified>
</cp:coreProperties>
</file>