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9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72" r:id="rId12"/>
    <p:sldId id="270" r:id="rId13"/>
    <p:sldId id="267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5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6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8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2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0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4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3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6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C0757-489E-C441-9051-E9FDEDC3B464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7EE5F-2697-D44D-B379-A6A95368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3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emf"/><Relationship Id="rId5" Type="http://schemas.openxmlformats.org/officeDocument/2006/relationships/image" Target="../media/image8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5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0306"/>
          </a:xfrm>
        </p:spPr>
        <p:txBody>
          <a:bodyPr/>
          <a:lstStyle/>
          <a:p>
            <a:r>
              <a:rPr lang="en-US" b="1" u="sng" dirty="0" smtClean="0"/>
              <a:t>Honors </a:t>
            </a:r>
            <a:r>
              <a:rPr lang="en-US" b="1" u="sng" dirty="0" err="1" smtClean="0"/>
              <a:t>Precalculus</a:t>
            </a:r>
            <a:r>
              <a:rPr lang="en-US" b="1" u="sng" dirty="0" smtClean="0"/>
              <a:t>: Do Now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1" y="820306"/>
            <a:ext cx="8983419" cy="60376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1.) Determine the center and radius of the following circle.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y</a:t>
            </a:r>
            <a:r>
              <a:rPr lang="en-US" sz="2400" baseline="30000" dirty="0"/>
              <a:t>2</a:t>
            </a:r>
            <a:r>
              <a:rPr lang="en-US" sz="2400" dirty="0"/>
              <a:t> – </a:t>
            </a:r>
            <a:r>
              <a:rPr lang="en-US" sz="2400" dirty="0" smtClean="0"/>
              <a:t>10x + 4y </a:t>
            </a:r>
            <a:r>
              <a:rPr lang="en-US" sz="2400" dirty="0"/>
              <a:t>+</a:t>
            </a:r>
            <a:r>
              <a:rPr lang="en-US" sz="2400" dirty="0" smtClean="0"/>
              <a:t>12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b="1" dirty="0"/>
              <a:t>2</a:t>
            </a:r>
            <a:r>
              <a:rPr lang="en-US" sz="2400" b="1" dirty="0" smtClean="0"/>
              <a:t>.) CHECK #6 ON YOUR HOMEWORK WITH A PARTNER.</a:t>
            </a:r>
          </a:p>
          <a:p>
            <a:pPr marL="0" lvl="0" indent="0">
              <a:buNone/>
            </a:pPr>
            <a:r>
              <a:rPr lang="en-US" sz="2400" dirty="0" smtClean="0"/>
              <a:t>All done? Try setting up this problem below (it’s like #6)</a:t>
            </a:r>
          </a:p>
          <a:p>
            <a:pPr marL="0" lvl="0" indent="0">
              <a:buNone/>
            </a:pPr>
            <a:r>
              <a:rPr lang="en-US" sz="2400" dirty="0" smtClean="0"/>
              <a:t>Find the intersection points of the following circle and line.</a:t>
            </a:r>
          </a:p>
          <a:p>
            <a:pPr marL="0" lvl="0" indent="0">
              <a:buNone/>
            </a:pPr>
            <a:r>
              <a:rPr lang="en-US" sz="2400" dirty="0" smtClean="0"/>
              <a:t>(x – 3)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(y + 7)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25 and 4x + y = 13. i.e. solve the system.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i="1" dirty="0" smtClean="0"/>
              <a:t>Solutions to #53/56 on parabolas are online and all of HW #3/4</a:t>
            </a:r>
            <a:endParaRPr lang="en-US" sz="20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4: Shifted Ellipses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88" y="601318"/>
            <a:ext cx="8584612" cy="55248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Sketch the graph of the ellipse: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868807"/>
              </p:ext>
            </p:extLst>
          </p:nvPr>
        </p:nvGraphicFramePr>
        <p:xfrm>
          <a:off x="5485485" y="694972"/>
          <a:ext cx="3201315" cy="1004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3" imgW="1295400" imgH="406400" progId="Equation.3">
                  <p:embed/>
                </p:oleObj>
              </mc:Choice>
              <mc:Fallback>
                <p:oleObj name="Equation" r:id="rId3" imgW="12954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5485" y="694972"/>
                        <a:ext cx="3201315" cy="1004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585" y="3048742"/>
            <a:ext cx="3791415" cy="38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5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9"/>
            <a:ext cx="8229600" cy="69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5: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9" y="733778"/>
            <a:ext cx="8904111" cy="53923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the equation of the ellipse in its standard form. Find the foci and vertices of the ellipse.</a:t>
            </a:r>
          </a:p>
          <a:p>
            <a:pPr marL="0" indent="0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+ 25y</a:t>
            </a:r>
            <a:r>
              <a:rPr lang="en-US" baseline="30000" dirty="0" smtClean="0"/>
              <a:t>2</a:t>
            </a:r>
            <a:r>
              <a:rPr lang="en-US" dirty="0" smtClean="0"/>
              <a:t> – 24x + 250y + 561 = 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585" y="3048742"/>
            <a:ext cx="3791415" cy="38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7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014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Example 6: Writing the Equation of an Ellipse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6" y="1114778"/>
            <a:ext cx="8748888" cy="50113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center is at the origin, Vertex is at (9,0) and the minor axis has a length of 4 units long.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585" y="3048742"/>
            <a:ext cx="3791415" cy="38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48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HW #3/4 tonight!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Worth 20 points. Do the problems on a back page on a separate sheet so that you have room.</a:t>
            </a:r>
          </a:p>
          <a:p>
            <a:pPr marL="0" indent="0">
              <a:buNone/>
            </a:pPr>
            <a:r>
              <a:rPr lang="en-US" dirty="0" smtClean="0"/>
              <a:t>Back Page: Part 3- Ellipses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1) a, c, e,  2.)  and 3.)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will learn about #4 tomorrow.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1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1"/>
            <a:ext cx="8229600" cy="6451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Eccentricity of an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6966"/>
            <a:ext cx="9144000" cy="58980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Eccentricity measures the deviation of an ellipse being circular by the ratio of a and c.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868684"/>
              </p:ext>
            </p:extLst>
          </p:nvPr>
        </p:nvGraphicFramePr>
        <p:xfrm>
          <a:off x="4387850" y="2495622"/>
          <a:ext cx="1057310" cy="1130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3" imgW="368300" imgH="393700" progId="Equation.3">
                  <p:embed/>
                </p:oleObj>
              </mc:Choice>
              <mc:Fallback>
                <p:oleObj name="Equation" r:id="rId3" imgW="368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7850" y="2495622"/>
                        <a:ext cx="1057310" cy="1130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9248" y="4226772"/>
            <a:ext cx="1033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008785"/>
              </p:ext>
            </p:extLst>
          </p:nvPr>
        </p:nvGraphicFramePr>
        <p:xfrm>
          <a:off x="2676619" y="4197573"/>
          <a:ext cx="1924124" cy="589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5" imgW="787400" imgH="241300" progId="Equation.3">
                  <p:embed/>
                </p:oleObj>
              </mc:Choice>
              <mc:Fallback>
                <p:oleObj name="Equation" r:id="rId5" imgW="787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6619" y="4197573"/>
                        <a:ext cx="1924124" cy="589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6700" y="5752106"/>
            <a:ext cx="3836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Eccentricity is always between 0 and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70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19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Eccentricity: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1910"/>
            <a:ext cx="9144000" cy="53642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=0.1			e = 0.5			e=0.68				e=0.86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86111"/>
            <a:ext cx="3471332" cy="22718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700" y="4165600"/>
            <a:ext cx="16383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66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7: Finding the equation of an ellipse from its Eccentricity and Foci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an equation of an ellipse with foci (0, +/-8) and eccentricity e=4/5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1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4806"/>
          </a:xfrm>
        </p:spPr>
        <p:txBody>
          <a:bodyPr/>
          <a:lstStyle/>
          <a:p>
            <a:r>
              <a:rPr lang="en-US" dirty="0" smtClean="0"/>
              <a:t>Image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806"/>
            <a:ext cx="8229600" cy="52013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Largest Satellite Dish in the World!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124" y="1888025"/>
            <a:ext cx="5343739" cy="423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47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Reflective Properties of the Ellipse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907" y="1765927"/>
            <a:ext cx="4191000" cy="252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500" y="4474990"/>
            <a:ext cx="3416500" cy="23830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0" y="14544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science.howstuffworks.com</a:t>
            </a:r>
            <a:r>
              <a:rPr lang="en-US" dirty="0"/>
              <a:t>/29276-100-greatest-discoveries-elliptical-orbits-video.htm</a:t>
            </a:r>
          </a:p>
        </p:txBody>
      </p:sp>
    </p:spTree>
    <p:extLst>
      <p:ext uri="{BB962C8B-B14F-4D97-AF65-F5344CB8AC3E}">
        <p14:creationId xmlns:p14="http://schemas.microsoft.com/office/powerpoint/2010/main" val="419346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7121"/>
          </a:xfrm>
        </p:spPr>
        <p:txBody>
          <a:bodyPr/>
          <a:lstStyle/>
          <a:p>
            <a:r>
              <a:rPr lang="en-US" b="1" u="sng" dirty="0" smtClean="0"/>
              <a:t>Ellipse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7122"/>
            <a:ext cx="9144000" cy="531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set of all points in the plane the sum of whose distances from two fixed points F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is a constant. These two points are the foci. The </a:t>
            </a:r>
            <a:r>
              <a:rPr lang="en-US" sz="2800" i="1" dirty="0" smtClean="0"/>
              <a:t>midpoint of F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and F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is the center.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455" y="2308578"/>
            <a:ext cx="4356100" cy="412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7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3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Equation of an Ellipse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104176"/>
              </p:ext>
            </p:extLst>
          </p:nvPr>
        </p:nvGraphicFramePr>
        <p:xfrm>
          <a:off x="250672" y="1064879"/>
          <a:ext cx="2145708" cy="124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698500" imgH="406400" progId="Equation.3">
                  <p:embed/>
                </p:oleObj>
              </mc:Choice>
              <mc:Fallback>
                <p:oleObj name="Equation" r:id="rId3" imgW="6985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672" y="1064879"/>
                        <a:ext cx="2145708" cy="1248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675278"/>
              </p:ext>
            </p:extLst>
          </p:nvPr>
        </p:nvGraphicFramePr>
        <p:xfrm>
          <a:off x="6016612" y="939007"/>
          <a:ext cx="2184400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5" imgW="711200" imgH="406400" progId="Equation.3">
                  <p:embed/>
                </p:oleObj>
              </mc:Choice>
              <mc:Fallback>
                <p:oleObj name="Equation" r:id="rId5" imgW="7112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6612" y="939007"/>
                        <a:ext cx="2184400" cy="1249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672" y="69554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Foci on the x-axis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6612" y="687582"/>
            <a:ext cx="180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Foci on the y-axis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64284"/>
            <a:ext cx="43774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Vertices (a, 0) and (-a, 0)</a:t>
            </a:r>
          </a:p>
          <a:p>
            <a:r>
              <a:rPr lang="en-US" dirty="0" smtClean="0"/>
              <a:t>Foci (c, 0) and (-c, 0): c</a:t>
            </a:r>
            <a:r>
              <a:rPr lang="en-US" baseline="30000" dirty="0" smtClean="0"/>
              <a:t>2</a:t>
            </a:r>
            <a:r>
              <a:rPr lang="en-US" dirty="0" smtClean="0"/>
              <a:t> = a</a:t>
            </a:r>
            <a:r>
              <a:rPr lang="en-US" baseline="30000" dirty="0" smtClean="0"/>
              <a:t>2</a:t>
            </a:r>
            <a:r>
              <a:rPr lang="en-US" dirty="0" smtClean="0"/>
              <a:t> – b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Length of major axis: Horizontal: length = 2a</a:t>
            </a:r>
          </a:p>
          <a:p>
            <a:r>
              <a:rPr lang="en-US" dirty="0" smtClean="0"/>
              <a:t>Length </a:t>
            </a:r>
            <a:r>
              <a:rPr lang="en-US" dirty="0"/>
              <a:t>of </a:t>
            </a:r>
            <a:r>
              <a:rPr lang="en-US" dirty="0" smtClean="0"/>
              <a:t>minor </a:t>
            </a:r>
            <a:r>
              <a:rPr lang="en-US" dirty="0"/>
              <a:t>axis: </a:t>
            </a:r>
            <a:r>
              <a:rPr lang="en-US" dirty="0" smtClean="0"/>
              <a:t>vertical: </a:t>
            </a:r>
            <a:r>
              <a:rPr lang="en-US" dirty="0"/>
              <a:t>length = </a:t>
            </a:r>
            <a:r>
              <a:rPr lang="en-US" dirty="0" smtClean="0"/>
              <a:t>2b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443718"/>
            <a:ext cx="76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&gt;b&gt;0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49917" y="2864284"/>
            <a:ext cx="43940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Vertices </a:t>
            </a:r>
            <a:r>
              <a:rPr lang="en-US" dirty="0" smtClean="0"/>
              <a:t>(0, a) </a:t>
            </a:r>
            <a:r>
              <a:rPr lang="en-US" dirty="0"/>
              <a:t>and </a:t>
            </a:r>
            <a:r>
              <a:rPr lang="en-US" dirty="0" smtClean="0"/>
              <a:t>(</a:t>
            </a:r>
            <a:r>
              <a:rPr lang="en-US" dirty="0"/>
              <a:t>0</a:t>
            </a:r>
            <a:r>
              <a:rPr lang="en-US" dirty="0" smtClean="0"/>
              <a:t>, -a)</a:t>
            </a:r>
            <a:endParaRPr lang="en-US" dirty="0"/>
          </a:p>
          <a:p>
            <a:r>
              <a:rPr lang="en-US" dirty="0"/>
              <a:t>Foci </a:t>
            </a:r>
            <a:r>
              <a:rPr lang="en-US" dirty="0" smtClean="0"/>
              <a:t>(0, c) </a:t>
            </a:r>
            <a:r>
              <a:rPr lang="en-US" dirty="0"/>
              <a:t>and </a:t>
            </a:r>
            <a:r>
              <a:rPr lang="en-US" dirty="0" smtClean="0"/>
              <a:t>(</a:t>
            </a:r>
            <a:r>
              <a:rPr lang="en-US" dirty="0"/>
              <a:t>0</a:t>
            </a:r>
            <a:r>
              <a:rPr lang="en-US" dirty="0" smtClean="0"/>
              <a:t>, -c)</a:t>
            </a:r>
            <a:r>
              <a:rPr lang="en-US" dirty="0"/>
              <a:t>: c</a:t>
            </a:r>
            <a:r>
              <a:rPr lang="en-US" baseline="30000" dirty="0"/>
              <a:t>2</a:t>
            </a:r>
            <a:r>
              <a:rPr lang="en-US" dirty="0"/>
              <a:t> = a</a:t>
            </a:r>
            <a:r>
              <a:rPr lang="en-US" baseline="30000" dirty="0"/>
              <a:t>2</a:t>
            </a:r>
            <a:r>
              <a:rPr lang="en-US" dirty="0"/>
              <a:t> – b</a:t>
            </a:r>
            <a:r>
              <a:rPr lang="en-US" baseline="30000" dirty="0"/>
              <a:t>2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Length of major axis: </a:t>
            </a:r>
            <a:r>
              <a:rPr lang="en-US" dirty="0" smtClean="0"/>
              <a:t>vertical: </a:t>
            </a:r>
            <a:r>
              <a:rPr lang="en-US" dirty="0"/>
              <a:t>length = 2a</a:t>
            </a:r>
          </a:p>
          <a:p>
            <a:r>
              <a:rPr lang="en-US" dirty="0"/>
              <a:t>Length of minor axis: </a:t>
            </a:r>
            <a:r>
              <a:rPr lang="en-US" dirty="0" smtClean="0"/>
              <a:t>horizontal: </a:t>
            </a:r>
            <a:r>
              <a:rPr lang="en-US" dirty="0"/>
              <a:t>length = 2b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6612" y="2377349"/>
            <a:ext cx="76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&gt;b&gt;0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8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6546"/>
            <a:ext cx="8229600" cy="6889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Sketching an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368"/>
            <a:ext cx="8686800" cy="5483796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An ellipse has the equation: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382171"/>
              </p:ext>
            </p:extLst>
          </p:nvPr>
        </p:nvGraphicFramePr>
        <p:xfrm>
          <a:off x="659425" y="1222723"/>
          <a:ext cx="2145708" cy="124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698500" imgH="406400" progId="Equation.3">
                  <p:embed/>
                </p:oleObj>
              </mc:Choice>
              <mc:Fallback>
                <p:oleObj name="Equation" r:id="rId3" imgW="6985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9425" y="1222723"/>
                        <a:ext cx="2145708" cy="1248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44943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a.) </a:t>
            </a:r>
            <a:r>
              <a:rPr lang="en-US" sz="2800" dirty="0" smtClean="0"/>
              <a:t>Find the foci, vertices, and the lengths of the major and minor axis, and sketch the graph.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585" y="3048742"/>
            <a:ext cx="3791415" cy="38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7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57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Finding the Foci of an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5708"/>
            <a:ext cx="9144000" cy="53204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foci and vertices of the ellipse </a:t>
            </a:r>
          </a:p>
          <a:p>
            <a:pPr marL="0" indent="0">
              <a:buNone/>
            </a:pPr>
            <a:r>
              <a:rPr lang="en-US" dirty="0" smtClean="0"/>
              <a:t>16x</a:t>
            </a:r>
            <a:r>
              <a:rPr lang="en-US" baseline="30000" dirty="0" smtClean="0"/>
              <a:t>2</a:t>
            </a:r>
            <a:r>
              <a:rPr lang="en-US" dirty="0" smtClean="0"/>
              <a:t> + 9y</a:t>
            </a:r>
            <a:r>
              <a:rPr lang="en-US" baseline="30000" dirty="0" smtClean="0"/>
              <a:t>2</a:t>
            </a:r>
            <a:r>
              <a:rPr lang="en-US" dirty="0" smtClean="0"/>
              <a:t> = 144 and sketch it’s graph.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585" y="3048742"/>
            <a:ext cx="3791415" cy="38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05707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Example 3: Finding the equation of an Ellipse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5708"/>
            <a:ext cx="9144000" cy="53204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vertices of an ellipse are (4, 0) and (-4, 0) and the foci are (2, 0) and (-2, 0). Find its equation and sketch the graph.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585" y="3048742"/>
            <a:ext cx="3791415" cy="38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92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Shifted Ellipses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88" y="601318"/>
            <a:ext cx="8584612" cy="55248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General Equation for an Ellipse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(h, k)is the center of the ellipse.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226429"/>
              </p:ext>
            </p:extLst>
          </p:nvPr>
        </p:nvGraphicFramePr>
        <p:xfrm>
          <a:off x="5616222" y="502539"/>
          <a:ext cx="3102328" cy="953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1320800" imgH="406400" progId="Equation.3">
                  <p:embed/>
                </p:oleObj>
              </mc:Choice>
              <mc:Fallback>
                <p:oleObj name="Equation" r:id="rId3" imgW="13208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6222" y="502539"/>
                        <a:ext cx="3102328" cy="953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72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671</Words>
  <Application>Microsoft Macintosh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Honors Precalculus: Do Now</vt:lpstr>
      <vt:lpstr>Image of the Day</vt:lpstr>
      <vt:lpstr>Reflective Properties of the Ellipse</vt:lpstr>
      <vt:lpstr>Ellipse</vt:lpstr>
      <vt:lpstr>Equation of an Ellipse</vt:lpstr>
      <vt:lpstr>Example 1: Sketching an Ellipse</vt:lpstr>
      <vt:lpstr>Example 2: Finding the Foci of an Ellipse</vt:lpstr>
      <vt:lpstr>Example 3: Finding the equation of an Ellipse</vt:lpstr>
      <vt:lpstr>Shifted Ellipses</vt:lpstr>
      <vt:lpstr>Example 4: Shifted Ellipses</vt:lpstr>
      <vt:lpstr>Example 5: </vt:lpstr>
      <vt:lpstr>Example 6: Writing the Equation of an Ellipse</vt:lpstr>
      <vt:lpstr>Finish HW #3/4 tonight!</vt:lpstr>
      <vt:lpstr>Eccentricity of an Ellipse</vt:lpstr>
      <vt:lpstr>Examples of Eccentricity:</vt:lpstr>
      <vt:lpstr>Example 7: Finding the equation of an ellipse from its Eccentricity and Foci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32</cp:revision>
  <dcterms:created xsi:type="dcterms:W3CDTF">2013-02-06T15:02:11Z</dcterms:created>
  <dcterms:modified xsi:type="dcterms:W3CDTF">2014-02-04T15:14:11Z</dcterms:modified>
</cp:coreProperties>
</file>