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63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enyoung:Desktop:Usain%20Bolt%20Tim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Usain Bolt: 100m Dash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4811461067367"/>
          <c:y val="0.234259259259259"/>
          <c:w val="0.831695538057743"/>
          <c:h val="0.72870370370370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Distance</c:v>
                </c:pt>
              </c:strCache>
            </c:strRef>
          </c:tx>
          <c:spPr>
            <a:ln w="47625">
              <a:noFill/>
            </a:ln>
          </c:spPr>
          <c:trendline>
            <c:trendlineType val="poly"/>
            <c:order val="3"/>
            <c:dispRSqr val="1"/>
            <c:dispEq val="1"/>
            <c:trendlineLbl>
              <c:layout>
                <c:manualLayout>
                  <c:x val="0.0649413823272091"/>
                  <c:y val="-0.0646952464275299"/>
                </c:manualLayout>
              </c:layout>
              <c:numFmt formatCode="General" sourceLinked="0"/>
            </c:trendlineLbl>
          </c:trendline>
          <c:xVal>
            <c:numRef>
              <c:f>Sheet1!$A$2:$A$12</c:f>
              <c:numCache>
                <c:formatCode>0.00#\ "s";;</c:formatCode>
                <c:ptCount val="11"/>
                <c:pt idx="0">
                  <c:v>0.0</c:v>
                </c:pt>
                <c:pt idx="1">
                  <c:v>1.85</c:v>
                </c:pt>
                <c:pt idx="2">
                  <c:v>2.89</c:v>
                </c:pt>
                <c:pt idx="3">
                  <c:v>3.78</c:v>
                </c:pt>
                <c:pt idx="4">
                  <c:v>4.64</c:v>
                </c:pt>
                <c:pt idx="5">
                  <c:v>5.49</c:v>
                </c:pt>
                <c:pt idx="6">
                  <c:v>6.31</c:v>
                </c:pt>
                <c:pt idx="7">
                  <c:v>7.109999999999999</c:v>
                </c:pt>
                <c:pt idx="8">
                  <c:v>7.92</c:v>
                </c:pt>
                <c:pt idx="9">
                  <c:v>8.739999999999998</c:v>
                </c:pt>
                <c:pt idx="10">
                  <c:v>9.58</c:v>
                </c:pt>
              </c:numCache>
            </c:numRef>
          </c:xVal>
          <c:yVal>
            <c:numRef>
              <c:f>Sheet1!$B$2:$B$12</c:f>
              <c:numCache>
                <c:formatCode>0"m"</c:formatCode>
                <c:ptCount val="11"/>
                <c:pt idx="0" formatCode="General">
                  <c:v>0.0</c:v>
                </c:pt>
                <c:pt idx="1">
                  <c:v>10.0</c:v>
                </c:pt>
                <c:pt idx="2">
                  <c:v>20.0</c:v>
                </c:pt>
                <c:pt idx="3">
                  <c:v>30.0</c:v>
                </c:pt>
                <c:pt idx="4">
                  <c:v>40.0</c:v>
                </c:pt>
                <c:pt idx="5">
                  <c:v>50.0</c:v>
                </c:pt>
                <c:pt idx="6">
                  <c:v>60.0</c:v>
                </c:pt>
                <c:pt idx="7">
                  <c:v>70.0</c:v>
                </c:pt>
                <c:pt idx="8">
                  <c:v>80.0</c:v>
                </c:pt>
                <c:pt idx="9">
                  <c:v>90.0</c:v>
                </c:pt>
                <c:pt idx="10">
                  <c:v>100.0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2160584"/>
        <c:axId val="-2112470248"/>
      </c:scatterChart>
      <c:valAx>
        <c:axId val="-2112160584"/>
        <c:scaling>
          <c:orientation val="minMax"/>
        </c:scaling>
        <c:delete val="0"/>
        <c:axPos val="b"/>
        <c:numFmt formatCode="0.00#\ &quot;s&quot;;;" sourceLinked="1"/>
        <c:majorTickMark val="out"/>
        <c:minorTickMark val="none"/>
        <c:tickLblPos val="nextTo"/>
        <c:crossAx val="-2112470248"/>
        <c:crosses val="autoZero"/>
        <c:crossBetween val="midCat"/>
      </c:valAx>
      <c:valAx>
        <c:axId val="-2112470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1216058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9807-6985-6644-A329-B47CA4BE84E1}" type="datetimeFigureOut">
              <a:rPr lang="en-US" smtClean="0"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1A93-1CD4-234A-8529-609DC0A8E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62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9807-6985-6644-A329-B47CA4BE84E1}" type="datetimeFigureOut">
              <a:rPr lang="en-US" smtClean="0"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1A93-1CD4-234A-8529-609DC0A8E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7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9807-6985-6644-A329-B47CA4BE84E1}" type="datetimeFigureOut">
              <a:rPr lang="en-US" smtClean="0"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1A93-1CD4-234A-8529-609DC0A8E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9807-6985-6644-A329-B47CA4BE84E1}" type="datetimeFigureOut">
              <a:rPr lang="en-US" smtClean="0"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1A93-1CD4-234A-8529-609DC0A8E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1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9807-6985-6644-A329-B47CA4BE84E1}" type="datetimeFigureOut">
              <a:rPr lang="en-US" smtClean="0"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1A93-1CD4-234A-8529-609DC0A8E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33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9807-6985-6644-A329-B47CA4BE84E1}" type="datetimeFigureOut">
              <a:rPr lang="en-US" smtClean="0"/>
              <a:t>9/25/13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1A93-1CD4-234A-8529-609DC0A8E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4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9807-6985-6644-A329-B47CA4BE84E1}" type="datetimeFigureOut">
              <a:rPr lang="en-US" smtClean="0"/>
              <a:t>9/25/13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1A93-1CD4-234A-8529-609DC0A8E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83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9807-6985-6644-A329-B47CA4BE84E1}" type="datetimeFigureOut">
              <a:rPr lang="en-US" smtClean="0"/>
              <a:t>9/25/13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1A93-1CD4-234A-8529-609DC0A8E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7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9807-6985-6644-A329-B47CA4BE84E1}" type="datetimeFigureOut">
              <a:rPr lang="en-US" smtClean="0"/>
              <a:t>9/25/13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1A93-1CD4-234A-8529-609DC0A8E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08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9807-6985-6644-A329-B47CA4BE84E1}" type="datetimeFigureOut">
              <a:rPr lang="en-US" smtClean="0"/>
              <a:t>9/25/13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1A93-1CD4-234A-8529-609DC0A8E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15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9807-6985-6644-A329-B47CA4BE84E1}" type="datetimeFigureOut">
              <a:rPr lang="en-US" smtClean="0"/>
              <a:t>9/25/13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1A93-1CD4-234A-8529-609DC0A8E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31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E9807-6985-6644-A329-B47CA4BE84E1}" type="datetimeFigureOut">
              <a:rPr lang="en-US" smtClean="0"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51A93-1CD4-234A-8529-609DC0A8E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6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Honors </a:t>
            </a:r>
            <a:r>
              <a:rPr lang="en-US" b="1" u="sng" dirty="0" err="1" smtClean="0"/>
              <a:t>Precalcus</a:t>
            </a:r>
            <a:r>
              <a:rPr lang="en-US" b="1" u="sng" dirty="0" smtClean="0"/>
              <a:t>: Do Now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Below are the </a:t>
            </a:r>
            <a:r>
              <a:rPr lang="en-US" dirty="0"/>
              <a:t>s</a:t>
            </a:r>
            <a:r>
              <a:rPr lang="en-US" dirty="0" smtClean="0"/>
              <a:t>plit times for </a:t>
            </a:r>
            <a:r>
              <a:rPr lang="en-US" dirty="0" err="1" smtClean="0"/>
              <a:t>Usain</a:t>
            </a:r>
            <a:r>
              <a:rPr lang="en-US" dirty="0" smtClean="0"/>
              <a:t> Bolt’s Record Breaking 100 meter race.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710603"/>
              </p:ext>
            </p:extLst>
          </p:nvPr>
        </p:nvGraphicFramePr>
        <p:xfrm>
          <a:off x="301752" y="3158498"/>
          <a:ext cx="2853000" cy="2969429"/>
        </p:xfrm>
        <a:graphic>
          <a:graphicData uri="http://schemas.openxmlformats.org/drawingml/2006/table">
            <a:tbl>
              <a:tblPr/>
              <a:tblGrid>
                <a:gridCol w="1426500"/>
                <a:gridCol w="1426500"/>
              </a:tblGrid>
              <a:tr h="4724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Time (sec.)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Distance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1.85 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2.89 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3.78 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4.64 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5.49 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6.31 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7.11 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7.92 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8.74 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9.58 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3681702"/>
              </p:ext>
            </p:extLst>
          </p:nvPr>
        </p:nvGraphicFramePr>
        <p:xfrm>
          <a:off x="4298892" y="334132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2150263"/>
            <a:ext cx="6263253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Calculate his average rate of change (speed) between 0-50M?</a:t>
            </a:r>
          </a:p>
          <a:p>
            <a:r>
              <a:rPr lang="en-US" dirty="0" smtClean="0"/>
              <a:t>Calculate his average rate of change (speed) between 50-100M?</a:t>
            </a:r>
          </a:p>
          <a:p>
            <a:r>
              <a:rPr lang="en-US" dirty="0" smtClean="0"/>
              <a:t>Calculate his average rate of change (speed) between 50-60M?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8951" y="1911637"/>
            <a:ext cx="1617849" cy="161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226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of the Day!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700" y="1976016"/>
            <a:ext cx="40386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172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Questions???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Recall that the test will be: </a:t>
            </a:r>
          </a:p>
          <a:p>
            <a:r>
              <a:rPr lang="en-US" sz="1600" dirty="0" smtClean="0"/>
              <a:t>Tuesday for period 1 and 2 </a:t>
            </a:r>
          </a:p>
          <a:p>
            <a:r>
              <a:rPr lang="en-US" sz="1600" dirty="0" smtClean="0"/>
              <a:t>Monday for Period 3.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1498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165"/>
            <a:ext cx="8229600" cy="4627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1: Function Modeling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01" y="518873"/>
            <a:ext cx="6624524" cy="239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215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856"/>
            <a:ext cx="8229600" cy="5173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2: Function Modeling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546181"/>
            <a:ext cx="6799473" cy="2280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04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856"/>
            <a:ext cx="8229600" cy="5173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3: Function Modeling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6897"/>
            <a:ext cx="8822628" cy="157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612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</a:t>
            </a:r>
            <a:r>
              <a:rPr lang="en-US" dirty="0" smtClean="0"/>
              <a:t>#10: </a:t>
            </a:r>
            <a:r>
              <a:rPr lang="en-US" dirty="0" smtClean="0"/>
              <a:t>Function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Function Modeling Section:</a:t>
            </a:r>
          </a:p>
          <a:p>
            <a:pPr marL="0" indent="0">
              <a:buNone/>
            </a:pPr>
            <a:r>
              <a:rPr lang="en-US" dirty="0" smtClean="0"/>
              <a:t>Pg. 218-222 #1, 5, 10, 14, 26,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823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161</Words>
  <Application>Microsoft Macintosh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Honors Precalcus: Do Now Below are the split times for Usain Bolt’s Record Breaking 100 meter race.</vt:lpstr>
      <vt:lpstr>Video of the Day!</vt:lpstr>
      <vt:lpstr>Homework Questions???</vt:lpstr>
      <vt:lpstr>Example 1: Function Modeling</vt:lpstr>
      <vt:lpstr>Example 2: Function Modeling</vt:lpstr>
      <vt:lpstr>Example 3: Function Modeling</vt:lpstr>
      <vt:lpstr>HW #10: Function Modeling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Precalcus: Do Now Below are the split times for Usain Bolt’s Record Breaking 100 meter race.</dc:title>
  <dc:creator>Ben Young</dc:creator>
  <cp:lastModifiedBy>Ben Young</cp:lastModifiedBy>
  <cp:revision>10</cp:revision>
  <dcterms:created xsi:type="dcterms:W3CDTF">2013-09-25T01:43:17Z</dcterms:created>
  <dcterms:modified xsi:type="dcterms:W3CDTF">2013-09-25T12:53:09Z</dcterms:modified>
</cp:coreProperties>
</file>