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72" r:id="rId6"/>
    <p:sldId id="263" r:id="rId7"/>
    <p:sldId id="274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F2595-CE34-AA48-B30E-9BC48F188F62}" type="datetimeFigureOut">
              <a:rPr lang="en-US" smtClean="0"/>
              <a:t>1/8/14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9F43A-9B7D-6A46-89DB-9EB38CAA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8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B972D1-F521-8A49-B7AD-58D4C6F10380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BA60ED-8ED6-8743-A29A-28D35A3DD5CF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68895D-201E-BF41-BDFF-E6511B9D8E1D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9659A9-4661-3648-8B46-E3C46C1E674F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0C6779-D8E3-6046-91EF-6784557A3F5F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7E0DFE-EA81-CE42-87F3-46C2C1FD0279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AA68-912C-BC43-A2FD-38C4833BC555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C428-1754-7A41-A15C-5DF33B1AE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7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AA68-912C-BC43-A2FD-38C4833BC555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C428-1754-7A41-A15C-5DF33B1AE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1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AA68-912C-BC43-A2FD-38C4833BC555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C428-1754-7A41-A15C-5DF33B1AE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2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AA68-912C-BC43-A2FD-38C4833BC555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C428-1754-7A41-A15C-5DF33B1AE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4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AA68-912C-BC43-A2FD-38C4833BC555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C428-1754-7A41-A15C-5DF33B1AE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AA68-912C-BC43-A2FD-38C4833BC555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C428-1754-7A41-A15C-5DF33B1AE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6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AA68-912C-BC43-A2FD-38C4833BC555}" type="datetimeFigureOut">
              <a:rPr lang="en-US" smtClean="0"/>
              <a:t>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C428-1754-7A41-A15C-5DF33B1AE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5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AA68-912C-BC43-A2FD-38C4833BC555}" type="datetimeFigureOut">
              <a:rPr lang="en-US" smtClean="0"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C428-1754-7A41-A15C-5DF33B1AE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9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AA68-912C-BC43-A2FD-38C4833BC555}" type="datetimeFigureOut">
              <a:rPr lang="en-US" smtClean="0"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C428-1754-7A41-A15C-5DF33B1AE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AA68-912C-BC43-A2FD-38C4833BC555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C428-1754-7A41-A15C-5DF33B1AE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0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AA68-912C-BC43-A2FD-38C4833BC555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C428-1754-7A41-A15C-5DF33B1AE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3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AA68-912C-BC43-A2FD-38C4833BC555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4C428-1754-7A41-A15C-5DF33B1AE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9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44"/>
            <a:ext cx="7772400" cy="7499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 STATS: Warm-Up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71135"/>
            <a:ext cx="9144000" cy="5556709"/>
          </a:xfrm>
        </p:spPr>
        <p:txBody>
          <a:bodyPr/>
          <a:lstStyle/>
          <a:p>
            <a:r>
              <a:rPr lang="en-US" dirty="0" smtClean="0"/>
              <a:t>Flip the quarter on your desk 10 times. Let X be the  the number of heads. Is this a binomial distribution? </a:t>
            </a:r>
          </a:p>
          <a:p>
            <a:endParaRPr lang="en-US" dirty="0"/>
          </a:p>
          <a:p>
            <a:r>
              <a:rPr lang="en-US" dirty="0" smtClean="0"/>
              <a:t>What is the probability of observing exactly 4 heads?</a:t>
            </a:r>
          </a:p>
          <a:p>
            <a:r>
              <a:rPr lang="en-US" dirty="0" smtClean="0"/>
              <a:t>At MOST 4 heads?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45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>
                <a:latin typeface="Arial" charset="0"/>
              </a:rPr>
              <a:t>Geometric Probability</a:t>
            </a:r>
          </a:p>
        </p:txBody>
      </p:sp>
      <p:graphicFrame>
        <p:nvGraphicFramePr>
          <p:cNvPr id="1026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497496"/>
              </p:ext>
            </p:extLst>
          </p:nvPr>
        </p:nvGraphicFramePr>
        <p:xfrm>
          <a:off x="1143000" y="1417638"/>
          <a:ext cx="5999864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4" imgW="2869920" imgH="2273040" progId="Equation.3">
                  <p:embed/>
                </p:oleObj>
              </mc:Choice>
              <mc:Fallback>
                <p:oleObj name="Equation" r:id="rId4" imgW="2869920" imgH="22730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17638"/>
                        <a:ext cx="5999864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5681514"/>
            <a:ext cx="9328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Mean of a Geometric Distribution is the Expected Value </a:t>
            </a:r>
          </a:p>
          <a:p>
            <a:r>
              <a:rPr lang="en-US" sz="2800" dirty="0" smtClean="0"/>
              <a:t>(i.e. how long we can expect it to take before our first success.)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044098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Roll a die until you see a 3. How many rolls does it take until you observe your first 3. Repeat this three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1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8.2 The Geometric Distribution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1542" y="1269948"/>
            <a:ext cx="7454939" cy="3733800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Arial" charset="0"/>
              </a:rPr>
              <a:t>What is the geometric setting?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Arial" charset="0"/>
              </a:rPr>
              <a:t>How do you calculate the probability of getting the first success on the n</a:t>
            </a:r>
            <a:r>
              <a:rPr lang="en-US" sz="2400" baseline="30000" dirty="0">
                <a:latin typeface="Arial" charset="0"/>
              </a:rPr>
              <a:t>th</a:t>
            </a:r>
            <a:r>
              <a:rPr lang="en-US" sz="2400" dirty="0">
                <a:latin typeface="Arial" charset="0"/>
              </a:rPr>
              <a:t> trial?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Arial" charset="0"/>
              </a:rPr>
              <a:t>How do you calculate the means and variance of a geometric distribution?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Arial" charset="0"/>
              </a:rPr>
              <a:t>How do you calculate the probability that it takes more than n trials to see the first success for a geometric random variable?</a:t>
            </a:r>
          </a:p>
        </p:txBody>
      </p:sp>
    </p:spTree>
    <p:extLst>
      <p:ext uri="{BB962C8B-B14F-4D97-AF65-F5344CB8AC3E}">
        <p14:creationId xmlns:p14="http://schemas.microsoft.com/office/powerpoint/2010/main" val="1789414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Geometric Distribution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945563" cy="5181600"/>
          </a:xfrm>
        </p:spPr>
        <p:txBody>
          <a:bodyPr/>
          <a:lstStyle/>
          <a:p>
            <a:pPr marL="1033463" lvl="1" indent="-407988"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 smtClean="0">
              <a:latin typeface="Arial" charset="0"/>
            </a:endParaRPr>
          </a:p>
          <a:p>
            <a:pPr marL="1033463" lvl="1" indent="-407988"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marL="1033463" lvl="1" indent="-407988"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 smtClean="0">
              <a:latin typeface="Arial" charset="0"/>
            </a:endParaRPr>
          </a:p>
          <a:p>
            <a:pPr marL="1033463" lvl="1" indent="-407988"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marL="1033463" lvl="1" indent="-407988"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 smtClean="0">
              <a:latin typeface="Arial" charset="0"/>
            </a:endParaRPr>
          </a:p>
          <a:p>
            <a:pPr marL="1033463" lvl="1" indent="-407988"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Arial" charset="0"/>
              </a:rPr>
              <a:t>A </a:t>
            </a:r>
            <a:r>
              <a:rPr lang="en-US" sz="2400" b="1" dirty="0" smtClean="0">
                <a:latin typeface="Arial" charset="0"/>
              </a:rPr>
              <a:t>geometric random variable</a:t>
            </a:r>
            <a:r>
              <a:rPr lang="en-US" sz="2400" dirty="0" smtClean="0">
                <a:latin typeface="Arial" charset="0"/>
              </a:rPr>
              <a:t> is defined as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latin typeface="Arial" charset="0"/>
              </a:rPr>
              <a:t>X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= number of trials until the first success is observed (including the success trial)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Char char="Ø"/>
            </a:pPr>
            <a:endParaRPr lang="en-US" sz="2400" dirty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Arial" charset="0"/>
              </a:rPr>
              <a:t>The </a:t>
            </a:r>
            <a:r>
              <a:rPr lang="en-US" sz="2400" dirty="0">
                <a:latin typeface="Arial" charset="0"/>
              </a:rPr>
              <a:t>probability distribution of x is called the </a:t>
            </a:r>
            <a:r>
              <a:rPr lang="en-US" sz="2400" b="1" dirty="0">
                <a:latin typeface="Arial" charset="0"/>
              </a:rPr>
              <a:t>geometric probability distribution.</a:t>
            </a:r>
            <a:endParaRPr lang="en-US" sz="2400" dirty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  <p:pic>
        <p:nvPicPr>
          <p:cNvPr id="4" name="Picture 2" descr="Yates_3e_Ch08_p5103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8575"/>
            <a:ext cx="911066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6447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Rolling a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game consists of rolling a die. The event of interest is rolling a 3. The event is called a success. The random variable X = the number of trials until a 3 occurs.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296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Yates_3e_Ch08_p51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1644585"/>
            <a:ext cx="9005887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1542" y="296541"/>
            <a:ext cx="82245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Calculating Geometric Probabilities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5359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Rolling a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 game consists of rolling a die. The event of interest is rolling a 3. The event is called a success. The random variable X = the number of trials until a 3 occurs.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probability that the first 3 will occur first roll? 2</a:t>
            </a:r>
            <a:r>
              <a:rPr lang="en-US" baseline="30000" dirty="0" smtClean="0"/>
              <a:t>nd</a:t>
            </a:r>
            <a:r>
              <a:rPr lang="en-US" dirty="0" smtClean="0"/>
              <a:t>? 3</a:t>
            </a:r>
            <a:r>
              <a:rPr lang="en-US" baseline="30000" dirty="0" smtClean="0"/>
              <a:t>rd</a:t>
            </a:r>
            <a:r>
              <a:rPr lang="en-US" dirty="0" smtClean="0"/>
              <a:t>? 4</a:t>
            </a:r>
            <a:r>
              <a:rPr lang="en-US" baseline="30000" dirty="0" smtClean="0"/>
              <a:t>th</a:t>
            </a:r>
            <a:r>
              <a:rPr lang="en-US" dirty="0" smtClean="0"/>
              <a:t>? 5</a:t>
            </a:r>
            <a:r>
              <a:rPr lang="en-US" baseline="30000" dirty="0" smtClean="0"/>
              <a:t>th</a:t>
            </a:r>
            <a:r>
              <a:rPr lang="en-US" dirty="0" smtClean="0"/>
              <a:t>? 6</a:t>
            </a:r>
            <a:r>
              <a:rPr lang="en-US" baseline="30000" dirty="0" smtClean="0"/>
              <a:t>th</a:t>
            </a:r>
            <a:r>
              <a:rPr lang="en-US" dirty="0" smtClean="0"/>
              <a:t>? 7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Construct a probability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8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73"/>
            <a:ext cx="8229600" cy="6552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You Try!</a:t>
            </a:r>
            <a:endParaRPr lang="en-US" dirty="0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57734"/>
            <a:ext cx="8229600" cy="546843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Over a very long period of time, it has been noted that on Friday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25% of the customers at the drive-in window at the bank make deposits.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What is the probability that it takes 4 customers at the drive-in window before the first one makes a deposit.</a:t>
            </a:r>
          </a:p>
        </p:txBody>
      </p:sp>
    </p:spTree>
    <p:extLst>
      <p:ext uri="{BB962C8B-B14F-4D97-AF65-F5344CB8AC3E}">
        <p14:creationId xmlns:p14="http://schemas.microsoft.com/office/powerpoint/2010/main" val="1997692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- solution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0178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>
                <a:latin typeface="Arial" charset="0"/>
              </a:rPr>
              <a:t>This problem is a geometric distribution problem with </a:t>
            </a:r>
            <a:r>
              <a:rPr lang="en-US">
                <a:latin typeface="Symbol" charset="0"/>
                <a:sym typeface="Symbol" charset="0"/>
              </a:rPr>
              <a:t></a:t>
            </a:r>
            <a:r>
              <a:rPr lang="en-US">
                <a:latin typeface="Arial" charset="0"/>
              </a:rPr>
              <a:t> = 0.25.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Let x = number of customers at the drive-in window before a customer makes a deposit.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4694238"/>
            <a:ext cx="7170738" cy="1249362"/>
            <a:chOff x="720" y="2880"/>
            <a:chExt cx="4517" cy="787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720" y="2880"/>
              <a:ext cx="295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charset="0"/>
                <a:buNone/>
              </a:pPr>
              <a:r>
                <a:rPr lang="en-US" sz="3200">
                  <a:solidFill>
                    <a:srgbClr val="000099"/>
                  </a:solidFill>
                </a:rPr>
                <a:t>The desired probability is</a:t>
              </a:r>
              <a:endParaRPr lang="en-US" sz="2800">
                <a:solidFill>
                  <a:srgbClr val="000099"/>
                </a:solidFill>
              </a:endParaRPr>
            </a:p>
          </p:txBody>
        </p:sp>
        <p:pic>
          <p:nvPicPr>
            <p:cNvPr id="1229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3360"/>
              <a:ext cx="283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988884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426</Words>
  <Application>Microsoft Macintosh PowerPoint</Application>
  <PresentationFormat>On-screen Show (4:3)</PresentationFormat>
  <Paragraphs>53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AP STATS: Warm-Up </vt:lpstr>
      <vt:lpstr>Here’s the Scenario</vt:lpstr>
      <vt:lpstr>8.2 The Geometric Distribution</vt:lpstr>
      <vt:lpstr>The Geometric Distribution</vt:lpstr>
      <vt:lpstr>Example: Rolling a Die</vt:lpstr>
      <vt:lpstr>PowerPoint Presentation</vt:lpstr>
      <vt:lpstr>Example: Rolling a Die</vt:lpstr>
      <vt:lpstr>You Try!</vt:lpstr>
      <vt:lpstr>Example - solution</vt:lpstr>
      <vt:lpstr>Geometric Probability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STATS: </dc:title>
  <dc:creator>Ben Young</dc:creator>
  <cp:lastModifiedBy>Ben Young</cp:lastModifiedBy>
  <cp:revision>8</cp:revision>
  <dcterms:created xsi:type="dcterms:W3CDTF">2014-01-07T23:22:48Z</dcterms:created>
  <dcterms:modified xsi:type="dcterms:W3CDTF">2014-01-08T20:30:51Z</dcterms:modified>
</cp:coreProperties>
</file>