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A652-6D7D-E34F-AE8B-9DA7EAB47B4D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7FA4-F51F-AF44-A32E-FA4F3CB0A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9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A652-6D7D-E34F-AE8B-9DA7EAB47B4D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7FA4-F51F-AF44-A32E-FA4F3CB0A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A652-6D7D-E34F-AE8B-9DA7EAB47B4D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7FA4-F51F-AF44-A32E-FA4F3CB0A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A652-6D7D-E34F-AE8B-9DA7EAB47B4D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7FA4-F51F-AF44-A32E-FA4F3CB0A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6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A652-6D7D-E34F-AE8B-9DA7EAB47B4D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7FA4-F51F-AF44-A32E-FA4F3CB0A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7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A652-6D7D-E34F-AE8B-9DA7EAB47B4D}" type="datetimeFigureOut">
              <a:rPr lang="en-US" smtClean="0"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7FA4-F51F-AF44-A32E-FA4F3CB0A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73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A652-6D7D-E34F-AE8B-9DA7EAB47B4D}" type="datetimeFigureOut">
              <a:rPr lang="en-US" smtClean="0"/>
              <a:t>1/8/14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7FA4-F51F-AF44-A32E-FA4F3CB0A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3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A652-6D7D-E34F-AE8B-9DA7EAB47B4D}" type="datetimeFigureOut">
              <a:rPr lang="en-US" smtClean="0"/>
              <a:t>1/8/14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7FA4-F51F-AF44-A32E-FA4F3CB0A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1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A652-6D7D-E34F-AE8B-9DA7EAB47B4D}" type="datetimeFigureOut">
              <a:rPr lang="en-US" smtClean="0"/>
              <a:t>1/8/14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7FA4-F51F-AF44-A32E-FA4F3CB0A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9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A652-6D7D-E34F-AE8B-9DA7EAB47B4D}" type="datetimeFigureOut">
              <a:rPr lang="en-US" smtClean="0"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7FA4-F51F-AF44-A32E-FA4F3CB0A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45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A652-6D7D-E34F-AE8B-9DA7EAB47B4D}" type="datetimeFigureOut">
              <a:rPr lang="en-US" smtClean="0"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7FA4-F51F-AF44-A32E-FA4F3CB0A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7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2A652-6D7D-E34F-AE8B-9DA7EAB47B4D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C7FA4-F51F-AF44-A32E-FA4F3CB0A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2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693"/>
            <a:ext cx="7772400" cy="985308"/>
          </a:xfrm>
        </p:spPr>
        <p:txBody>
          <a:bodyPr/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</a:t>
            </a:r>
            <a:r>
              <a:rPr lang="en-US" dirty="0" smtClean="0"/>
              <a:t>: Warm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97467"/>
            <a:ext cx="9144000" cy="4741333"/>
          </a:xfrm>
        </p:spPr>
        <p:txBody>
          <a:bodyPr/>
          <a:lstStyle/>
          <a:p>
            <a:r>
              <a:rPr lang="en-US" dirty="0" smtClean="0"/>
              <a:t>You get offered a job with a salary of $45,000 out of college and are guaranteed a raise of $1,400 after each year. Find your total earnings over 10 years.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447115"/>
            <a:ext cx="1718733" cy="10964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0135" y="4660900"/>
            <a:ext cx="1308100" cy="977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702" y="3668275"/>
            <a:ext cx="8506608" cy="60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61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Converging/Diverging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Infinite series can </a:t>
            </a:r>
            <a:r>
              <a:rPr lang="en-US" b="1" u="sng" dirty="0" smtClean="0"/>
              <a:t>converge</a:t>
            </a:r>
            <a:r>
              <a:rPr lang="en-US" dirty="0" smtClean="0"/>
              <a:t> or </a:t>
            </a:r>
            <a:r>
              <a:rPr lang="en-US" b="1" u="sng" dirty="0" smtClean="0"/>
              <a:t>diverge.</a:t>
            </a:r>
            <a:endParaRPr lang="en-US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76500"/>
            <a:ext cx="8178800" cy="1892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686830"/>
            <a:ext cx="7853752" cy="143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122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71"/>
            <a:ext cx="8229600" cy="538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5: Infinite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5734"/>
            <a:ext cx="8229600" cy="555043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Determine whether the infinite geometric series is convergent or divergent. If it is convergent, then find its sum.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355124"/>
              </p:ext>
            </p:extLst>
          </p:nvPr>
        </p:nvGraphicFramePr>
        <p:xfrm>
          <a:off x="644525" y="2873375"/>
          <a:ext cx="2493963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1409700" imgH="1092200" progId="Equation.3">
                  <p:embed/>
                </p:oleObj>
              </mc:Choice>
              <mc:Fallback>
                <p:oleObj name="Equation" r:id="rId3" imgW="1409700" imgH="1092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4525" y="2873375"/>
                        <a:ext cx="2493963" cy="193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0722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2309"/>
            <a:ext cx="9144000" cy="178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2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HW/Practice Problems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245754"/>
            <a:ext cx="7620000" cy="52820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867" y="1398154"/>
            <a:ext cx="7620000" cy="528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678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Agenda/Video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72082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505"/>
            <a:ext cx="8229600" cy="62282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Geometric Series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7334"/>
            <a:ext cx="8229600" cy="2726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Remember… an arithmetic sequence is generated when we repeatedly add a number </a:t>
            </a:r>
            <a:r>
              <a:rPr lang="en-US" sz="2400" i="1" dirty="0" smtClean="0"/>
              <a:t>d</a:t>
            </a:r>
            <a:r>
              <a:rPr lang="en-US" sz="2400" dirty="0" smtClean="0"/>
              <a:t> to an initial term </a:t>
            </a:r>
            <a:r>
              <a:rPr lang="en-US" sz="2400" i="1" dirty="0" smtClean="0"/>
              <a:t>a.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 </a:t>
            </a:r>
            <a:r>
              <a:rPr lang="en-US" sz="2400" b="1" u="sng" dirty="0" smtClean="0"/>
              <a:t>geometric sequence </a:t>
            </a:r>
            <a:r>
              <a:rPr lang="en-US" sz="2400" dirty="0" smtClean="0"/>
              <a:t>is generated when we start with a number </a:t>
            </a:r>
            <a:r>
              <a:rPr lang="en-US" sz="2400" i="1" dirty="0" smtClean="0"/>
              <a:t>a </a:t>
            </a:r>
            <a:r>
              <a:rPr lang="en-US" sz="2400" dirty="0" smtClean="0"/>
              <a:t>and repeatedly multiply a fixed constant</a:t>
            </a:r>
            <a:r>
              <a:rPr lang="en-US" sz="2400" i="1" dirty="0" smtClean="0"/>
              <a:t> r.</a:t>
            </a:r>
            <a:endParaRPr lang="en-US" sz="2400" i="1" dirty="0"/>
          </a:p>
          <a:p>
            <a:pPr marL="0" indent="0">
              <a:buNone/>
            </a:pPr>
            <a:r>
              <a:rPr lang="en-US" sz="2400" i="1" dirty="0" smtClean="0"/>
              <a:t>SUCCESIVE TERMS HAVE A </a:t>
            </a:r>
            <a:r>
              <a:rPr lang="en-US" sz="2400" b="1" i="1" u="sng" dirty="0" smtClean="0"/>
              <a:t>CONSTANT RATIO!!</a:t>
            </a:r>
            <a:endParaRPr lang="en-US" sz="2400" b="1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733" y="3098801"/>
            <a:ext cx="6400800" cy="147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0933" y="4572001"/>
            <a:ext cx="558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Takes the form:</a:t>
            </a:r>
          </a:p>
          <a:p>
            <a:endParaRPr lang="en-US" sz="2800" dirty="0"/>
          </a:p>
          <a:p>
            <a:r>
              <a:rPr lang="en-US" sz="2800" dirty="0"/>
              <a:t>a</a:t>
            </a:r>
            <a:r>
              <a:rPr lang="en-US" sz="2800" dirty="0" smtClean="0"/>
              <a:t>, </a:t>
            </a:r>
            <a:r>
              <a:rPr lang="en-US" sz="2800" dirty="0" err="1" smtClean="0"/>
              <a:t>ar</a:t>
            </a:r>
            <a:r>
              <a:rPr lang="en-US" sz="2800" dirty="0" smtClean="0"/>
              <a:t>, ar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, ar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, ar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, …</a:t>
            </a:r>
          </a:p>
          <a:p>
            <a:endParaRPr lang="en-US" sz="2800" dirty="0"/>
          </a:p>
          <a:p>
            <a:r>
              <a:rPr lang="en-US" sz="2800" dirty="0" smtClean="0"/>
              <a:t>Nth term:  a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 = ar</a:t>
            </a:r>
            <a:r>
              <a:rPr lang="en-US" sz="2800" baseline="30000" dirty="0" smtClean="0"/>
              <a:t>n-1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029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417638"/>
            <a:ext cx="70993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344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6566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1: Bouncing 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8134"/>
            <a:ext cx="8229600" cy="539803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bouncy ball has elasticity such that when it is dropped, it bounces up 1/3 of the distance it has fallen. If the ball is dropped from a height of 2 meters. Find the height of the ball after its nth bounce.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00" y="4394200"/>
            <a:ext cx="33020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514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2: Terms of a Geometric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the eighth term of the geometric sequence.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5, 15, 45,…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02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Sums of Geom. Sequence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333" y="2103965"/>
            <a:ext cx="6588371" cy="356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150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Find the Partial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the sum of the first five terms of the geometric sequence: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1, 0.7, 0.49, 0.343,….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74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4: Find the Partial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the sum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216995"/>
              </p:ext>
            </p:extLst>
          </p:nvPr>
        </p:nvGraphicFramePr>
        <p:xfrm>
          <a:off x="3197197" y="1600200"/>
          <a:ext cx="1294370" cy="886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685800" imgH="469900" progId="Equation.3">
                  <p:embed/>
                </p:oleObj>
              </mc:Choice>
              <mc:Fallback>
                <p:oleObj name="Equation" r:id="rId3" imgW="6858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7197" y="1600200"/>
                        <a:ext cx="1294370" cy="8868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5140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283</Words>
  <Application>Microsoft Macintosh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Honors Precalc: Warm Up</vt:lpstr>
      <vt:lpstr>Agenda/Video</vt:lpstr>
      <vt:lpstr>Geometric Series</vt:lpstr>
      <vt:lpstr>Some Examples</vt:lpstr>
      <vt:lpstr>Example 1: Bouncing Ball</vt:lpstr>
      <vt:lpstr>Example 2: Terms of a Geometric Sequence</vt:lpstr>
      <vt:lpstr>Partial Sums of Geom. Sequence</vt:lpstr>
      <vt:lpstr>Example 3: Find the Partial Sum</vt:lpstr>
      <vt:lpstr>Example 4: Find the Partial Sum</vt:lpstr>
      <vt:lpstr>Converging/Diverging</vt:lpstr>
      <vt:lpstr>Example 5: Infinite Series</vt:lpstr>
      <vt:lpstr>You Try! </vt:lpstr>
      <vt:lpstr>HW/Practice Problems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Precalc: Warm Up</dc:title>
  <dc:creator>Ben Young</dc:creator>
  <cp:lastModifiedBy>Ben Young</cp:lastModifiedBy>
  <cp:revision>12</cp:revision>
  <dcterms:created xsi:type="dcterms:W3CDTF">2013-05-16T00:41:07Z</dcterms:created>
  <dcterms:modified xsi:type="dcterms:W3CDTF">2014-01-09T00:11:35Z</dcterms:modified>
</cp:coreProperties>
</file>