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7" r:id="rId4"/>
    <p:sldId id="268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9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7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7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1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9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4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7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2A652-6D7D-E34F-AE8B-9DA7EAB47B4D}" type="datetimeFigureOut">
              <a:rPr lang="en-US" smtClean="0"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2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93"/>
            <a:ext cx="7772400" cy="985308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</a:t>
            </a:r>
            <a:r>
              <a:rPr lang="en-US" dirty="0" smtClean="0"/>
              <a:t>: Warm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97467"/>
            <a:ext cx="9144000" cy="474133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1.) (arithmetic series) You get offered a job with a starting salary of $45,000 out of college and are guaranteed a raise of $1,400 after each year. Find your total earnings over 10 years.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2.) </a:t>
            </a:r>
            <a:r>
              <a:rPr lang="en-US" sz="1400" i="1" dirty="0" smtClean="0"/>
              <a:t>(geometric series) from the video lesson (my ppt. online goes along with the video and section 12.3 if you want to</a:t>
            </a:r>
          </a:p>
          <a:p>
            <a:r>
              <a:rPr lang="en-US" sz="1400" i="1" dirty="0" smtClean="0"/>
              <a:t> re-watch it at a later time).</a:t>
            </a:r>
          </a:p>
          <a:p>
            <a:r>
              <a:rPr lang="en-US" sz="2400" dirty="0" smtClean="0"/>
              <a:t>Determine </a:t>
            </a:r>
            <a:r>
              <a:rPr lang="en-US" sz="2400" dirty="0"/>
              <a:t>if the infinite series is convergent or divergent. If it converges, find it’s sum.</a:t>
            </a: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83459"/>
              </p:ext>
            </p:extLst>
          </p:nvPr>
        </p:nvGraphicFramePr>
        <p:xfrm>
          <a:off x="139158" y="4211603"/>
          <a:ext cx="2413112" cy="880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1079500" imgH="393700" progId="Equation.3">
                  <p:embed/>
                </p:oleObj>
              </mc:Choice>
              <mc:Fallback>
                <p:oleObj name="Equation" r:id="rId3" imgW="1079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158" y="4211603"/>
                        <a:ext cx="2413112" cy="8800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585976"/>
              </p:ext>
            </p:extLst>
          </p:nvPr>
        </p:nvGraphicFramePr>
        <p:xfrm>
          <a:off x="6613798" y="4211603"/>
          <a:ext cx="22717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" imgW="1016000" imgH="393700" progId="Equation.3">
                  <p:embed/>
                </p:oleObj>
              </mc:Choice>
              <mc:Fallback>
                <p:oleObj name="Equation" r:id="rId5" imgW="1016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13798" y="4211603"/>
                        <a:ext cx="2271713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346853"/>
              </p:ext>
            </p:extLst>
          </p:nvPr>
        </p:nvGraphicFramePr>
        <p:xfrm>
          <a:off x="3399882" y="5638800"/>
          <a:ext cx="23272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7" imgW="1041400" imgH="393700" progId="Equation.3">
                  <p:embed/>
                </p:oleObj>
              </mc:Choice>
              <mc:Fallback>
                <p:oleObj name="Equation" r:id="rId7" imgW="1041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99882" y="5638800"/>
                        <a:ext cx="2327275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086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Converging/Diverging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Infinite series can </a:t>
            </a:r>
            <a:r>
              <a:rPr lang="en-US" b="1" u="sng" dirty="0" smtClean="0"/>
              <a:t>converge</a:t>
            </a:r>
            <a:r>
              <a:rPr lang="en-US" dirty="0" smtClean="0"/>
              <a:t> or </a:t>
            </a:r>
            <a:r>
              <a:rPr lang="en-US" b="1" u="sng" dirty="0" smtClean="0"/>
              <a:t>diverge.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76500"/>
            <a:ext cx="8178800" cy="1892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86830"/>
            <a:ext cx="7853752" cy="143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2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2309"/>
            <a:ext cx="9144000" cy="178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2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23" y="339271"/>
            <a:ext cx="57150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4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352"/>
            <a:ext cx="9144000" cy="1682013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Practice Problems: This is HW #47</a:t>
            </a:r>
            <a:br>
              <a:rPr lang="en-US" sz="2400" b="1" u="sng" dirty="0" smtClean="0"/>
            </a:br>
            <a:r>
              <a:rPr lang="en-US" sz="2400" dirty="0" smtClean="0"/>
              <a:t>Whatever you don’t finish today is HW (skip #9/10)</a:t>
            </a:r>
            <a:br>
              <a:rPr lang="en-US" sz="2400" dirty="0" smtClean="0"/>
            </a:br>
            <a:r>
              <a:rPr lang="en-US" sz="2400" b="1" i="1" u="sng" dirty="0" smtClean="0"/>
              <a:t>OPTIONAL: complete </a:t>
            </a:r>
            <a:r>
              <a:rPr lang="en-US" sz="2400" b="1" i="1" u="sng" dirty="0" smtClean="0"/>
              <a:t>12.3 #16, 17, 21, 23</a:t>
            </a:r>
            <a:r>
              <a:rPr lang="en-US" sz="2400" dirty="0" smtClean="0"/>
              <a:t>. Your HW this weekend will be to watch another video. We will review Monday for the quiz Tuesday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36366"/>
            <a:ext cx="7392128" cy="468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7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125</Words>
  <Application>Microsoft Macintosh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Honors Precalc: Warm Up</vt:lpstr>
      <vt:lpstr>Converging/Diverging</vt:lpstr>
      <vt:lpstr>Example 1: </vt:lpstr>
      <vt:lpstr>PowerPoint Presentation</vt:lpstr>
      <vt:lpstr>Practice Problems: This is HW #47 Whatever you don’t finish today is HW (skip #9/10) OPTIONAL: complete 12.3 #16, 17, 21, 23. Your HW this weekend will be to watch another video. We will review Monday for the quiz Tuesday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Precalc: Warm Up</dc:title>
  <dc:creator>Ben Young</dc:creator>
  <cp:lastModifiedBy>Ben Young</cp:lastModifiedBy>
  <cp:revision>20</cp:revision>
  <dcterms:created xsi:type="dcterms:W3CDTF">2013-05-16T00:41:07Z</dcterms:created>
  <dcterms:modified xsi:type="dcterms:W3CDTF">2014-01-09T15:03:47Z</dcterms:modified>
</cp:coreProperties>
</file>