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5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94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C156-D6CE-4E64-AA6A-EB33AE655B3D}" type="datetimeFigureOut">
              <a:rPr lang="en-US" smtClean="0"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C43F-356C-4E25-9A08-66E8B442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8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C156-D6CE-4E64-AA6A-EB33AE655B3D}" type="datetimeFigureOut">
              <a:rPr lang="en-US" smtClean="0"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C43F-356C-4E25-9A08-66E8B442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82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C156-D6CE-4E64-AA6A-EB33AE655B3D}" type="datetimeFigureOut">
              <a:rPr lang="en-US" smtClean="0"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C43F-356C-4E25-9A08-66E8B442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6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C156-D6CE-4E64-AA6A-EB33AE655B3D}" type="datetimeFigureOut">
              <a:rPr lang="en-US" smtClean="0"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C43F-356C-4E25-9A08-66E8B442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3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C156-D6CE-4E64-AA6A-EB33AE655B3D}" type="datetimeFigureOut">
              <a:rPr lang="en-US" smtClean="0"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C43F-356C-4E25-9A08-66E8B442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73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C156-D6CE-4E64-AA6A-EB33AE655B3D}" type="datetimeFigureOut">
              <a:rPr lang="en-US" smtClean="0"/>
              <a:t>4/2/14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C43F-356C-4E25-9A08-66E8B442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5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C156-D6CE-4E64-AA6A-EB33AE655B3D}" type="datetimeFigureOut">
              <a:rPr lang="en-US" smtClean="0"/>
              <a:t>4/2/14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C43F-356C-4E25-9A08-66E8B442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09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C156-D6CE-4E64-AA6A-EB33AE655B3D}" type="datetimeFigureOut">
              <a:rPr lang="en-US" smtClean="0"/>
              <a:t>4/2/14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C43F-356C-4E25-9A08-66E8B442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10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C156-D6CE-4E64-AA6A-EB33AE655B3D}" type="datetimeFigureOut">
              <a:rPr lang="en-US" smtClean="0"/>
              <a:t>4/2/14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C43F-356C-4E25-9A08-66E8B442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31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C156-D6CE-4E64-AA6A-EB33AE655B3D}" type="datetimeFigureOut">
              <a:rPr lang="en-US" smtClean="0"/>
              <a:t>4/2/14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C43F-356C-4E25-9A08-66E8B442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5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C156-D6CE-4E64-AA6A-EB33AE655B3D}" type="datetimeFigureOut">
              <a:rPr lang="en-US" smtClean="0"/>
              <a:t>4/2/14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C43F-356C-4E25-9A08-66E8B442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9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AC156-D6CE-4E64-AA6A-EB33AE655B3D}" type="datetimeFigureOut">
              <a:rPr lang="en-US" smtClean="0"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FC43F-356C-4E25-9A08-66E8B442E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6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2657"/>
            <a:ext cx="7772400" cy="765175"/>
          </a:xfrm>
        </p:spPr>
        <p:txBody>
          <a:bodyPr/>
          <a:lstStyle/>
          <a:p>
            <a:r>
              <a:rPr lang="en-US" dirty="0" smtClean="0"/>
              <a:t>Honors </a:t>
            </a:r>
            <a:r>
              <a:rPr lang="en-US" dirty="0" err="1" smtClean="0"/>
              <a:t>Precalc</a:t>
            </a:r>
            <a:r>
              <a:rPr lang="en-US" dirty="0" smtClean="0"/>
              <a:t>: Do Now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4800" y="838200"/>
                <a:ext cx="8686800" cy="48006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1. Graph the following function.</a:t>
                </a:r>
              </a:p>
              <a:p>
                <a:r>
                  <a:rPr lang="en-US" dirty="0"/>
                  <a:t>y</a:t>
                </a:r>
                <a:r>
                  <a:rPr lang="en-US" dirty="0" smtClean="0"/>
                  <a:t> = -5 sin 2</a:t>
                </a:r>
                <a:r>
                  <a:rPr lang="el-GR" dirty="0" smtClean="0"/>
                  <a:t>π</a:t>
                </a:r>
                <a:r>
                  <a:rPr lang="en-US" dirty="0" smtClean="0"/>
                  <a:t>(x + 0.25) </a:t>
                </a:r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2. Graph the following function with a calculator. Be able to describe the behavior of the function.</a:t>
                </a:r>
              </a:p>
              <a:p>
                <a:r>
                  <a:rPr lang="en-US" dirty="0"/>
                  <a:t>f</a:t>
                </a:r>
                <a:r>
                  <a:rPr lang="en-US" dirty="0" smtClean="0"/>
                  <a:t>(x)= (x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+2)(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4800" y="838200"/>
                <a:ext cx="8686800" cy="4800600"/>
              </a:xfrm>
              <a:blipFill rotWithShape="1">
                <a:blip r:embed="rId2"/>
                <a:stretch>
                  <a:fillRect t="-33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9973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1"/>
            <a:ext cx="8229600" cy="792162"/>
          </a:xfrm>
        </p:spPr>
        <p:txBody>
          <a:bodyPr/>
          <a:lstStyle/>
          <a:p>
            <a:r>
              <a:rPr lang="en-US" dirty="0" smtClean="0"/>
              <a:t>Coming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/>
          <a:lstStyle/>
          <a:p>
            <a:r>
              <a:rPr lang="en-US" dirty="0" smtClean="0"/>
              <a:t>The test will most likely be next week on Ch. 5 (more to come later).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273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Periodic Properties of the Trig Functions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800" y="2451100"/>
            <a:ext cx="67437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111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Graphing the Tangent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9067800" cy="5440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Graph of f(x) = tan (x)      and       Graph of </a:t>
            </a:r>
            <a:r>
              <a:rPr lang="en-US" dirty="0"/>
              <a:t>f(x) = cot (x)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19200"/>
            <a:ext cx="7137400" cy="3213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648200"/>
            <a:ext cx="2578100" cy="533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4343400"/>
            <a:ext cx="25146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771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Shifting the tangent and cotangent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function y = </a:t>
            </a:r>
            <a:r>
              <a:rPr lang="en-US" i="1" dirty="0" smtClean="0"/>
              <a:t>a</a:t>
            </a:r>
            <a:r>
              <a:rPr lang="en-US" dirty="0" smtClean="0"/>
              <a:t> tan</a:t>
            </a:r>
            <a:r>
              <a:rPr lang="en-US" i="1" dirty="0" smtClean="0"/>
              <a:t> k(x</a:t>
            </a:r>
            <a:r>
              <a:rPr lang="en-US" dirty="0" smtClean="0"/>
              <a:t> – b)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causes a stretch/compression</a:t>
            </a:r>
          </a:p>
          <a:p>
            <a:pPr marL="0" indent="0">
              <a:buNone/>
            </a:pPr>
            <a:r>
              <a:rPr lang="en-US" dirty="0" smtClean="0"/>
              <a:t>π/k is the period</a:t>
            </a:r>
          </a:p>
          <a:p>
            <a:pPr marL="0" indent="0">
              <a:buNone/>
            </a:pPr>
            <a:r>
              <a:rPr lang="en-US" dirty="0" smtClean="0"/>
              <a:t>b is the phase shift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 graph one period choose the following interval (-π/2k, π/2k)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065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Example 1: Translating the Tangent Function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364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Graph y = 2tan (x)    and         y = - tan (x)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34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Example 2: Translating the Tangent Function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609600"/>
                <a:ext cx="8915400" cy="55165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Graph y = tan (2x)    and         y = tan 2(x - </a:t>
                </a:r>
                <a14:m>
                  <m:oMath xmlns=""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)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609600"/>
                <a:ext cx="8915400" cy="5516563"/>
              </a:xfrm>
              <a:blipFill rotWithShape="1">
                <a:blip r:embed="rId2"/>
                <a:stretch>
                  <a:fillRect l="-1709" t="-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9666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3: cotangent function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2000"/>
                <a:ext cx="8229600" cy="53641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Graph y = 2 cot (3x - </a:t>
                </a:r>
                <a14:m>
                  <m:oMath xmlns=""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2000"/>
                <a:ext cx="8229600" cy="5364163"/>
              </a:xfrm>
              <a:blipFill rotWithShape="1">
                <a:blip r:embed="rId2"/>
                <a:stretch>
                  <a:fillRect l="-1852" t="-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8125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Classwork/HW #16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Section 5.4 (page </a:t>
            </a:r>
            <a:r>
              <a:rPr lang="en-US" dirty="0" smtClean="0"/>
              <a:t>405) #9, 13, 27, 39, 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783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257</Words>
  <Application>Microsoft Macintosh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Honors Precalc: Do Now</vt:lpstr>
      <vt:lpstr>Coming Up</vt:lpstr>
      <vt:lpstr>Periodic Properties of the Trig Functions</vt:lpstr>
      <vt:lpstr>Graphing the Tangent Function</vt:lpstr>
      <vt:lpstr>Shifting the tangent and cotangent functions</vt:lpstr>
      <vt:lpstr>Example 1: Translating the Tangent Function</vt:lpstr>
      <vt:lpstr>Example 2: Translating the Tangent Function</vt:lpstr>
      <vt:lpstr>Example 3: cotangent function </vt:lpstr>
      <vt:lpstr>Classwork/HW #16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Precalc: Do Now</dc:title>
  <dc:creator>MBS</dc:creator>
  <cp:lastModifiedBy>Ben Young</cp:lastModifiedBy>
  <cp:revision>18</cp:revision>
  <dcterms:created xsi:type="dcterms:W3CDTF">2013-03-31T20:49:16Z</dcterms:created>
  <dcterms:modified xsi:type="dcterms:W3CDTF">2014-04-02T17:54:44Z</dcterms:modified>
</cp:coreProperties>
</file>