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1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249" y="491564"/>
            <a:ext cx="8097655" cy="764655"/>
          </a:xfrm>
        </p:spPr>
        <p:txBody>
          <a:bodyPr/>
          <a:lstStyle/>
          <a:p>
            <a:r>
              <a:rPr lang="en-US" sz="4800" dirty="0" smtClean="0"/>
              <a:t>Honors </a:t>
            </a:r>
            <a:r>
              <a:rPr lang="en-US" sz="4800" dirty="0" err="1" smtClean="0"/>
              <a:t>Precalculus</a:t>
            </a:r>
            <a:r>
              <a:rPr lang="en-US" sz="4800" dirty="0" smtClean="0"/>
              <a:t>: Do Now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38" y="1256219"/>
            <a:ext cx="8002066" cy="5024876"/>
          </a:xfrm>
        </p:spPr>
        <p:txBody>
          <a:bodyPr/>
          <a:lstStyle/>
          <a:p>
            <a:r>
              <a:rPr lang="en-US" dirty="0" smtClean="0"/>
              <a:t>Look over your </a:t>
            </a:r>
            <a:r>
              <a:rPr lang="en-US" dirty="0" smtClean="0"/>
              <a:t>quiz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Hand in the bonus assignment if you did it.</a:t>
            </a:r>
          </a:p>
          <a:p>
            <a:endParaRPr lang="en-US" dirty="0" smtClean="0"/>
          </a:p>
          <a:p>
            <a:r>
              <a:rPr lang="en-US" dirty="0" smtClean="0"/>
              <a:t>Below is data for the average temperature in Providence by month. Make a quadratic regression of the data. Use 1 for January, 2 for February, etc.</a:t>
            </a:r>
          </a:p>
          <a:p>
            <a:pPr algn="l"/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6798"/>
            <a:ext cx="9144000" cy="55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1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20" y="244158"/>
            <a:ext cx="867118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Quick Whiteboard Practice: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7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53" y="244158"/>
            <a:ext cx="8712148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HW #19: Complex Numbers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53" y="1693165"/>
            <a:ext cx="8602903" cy="4372356"/>
          </a:xfrm>
        </p:spPr>
        <p:txBody>
          <a:bodyPr>
            <a:normAutofit/>
          </a:bodyPr>
          <a:lstStyle/>
          <a:p>
            <a:r>
              <a:rPr lang="en-US" dirty="0" smtClean="0"/>
              <a:t>Section 3.5 Pg. 268-269 #15, 19, 27, 33, 37, 43, 57, 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9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20" y="1747783"/>
            <a:ext cx="8548282" cy="4317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 talking during the video. You must answer the question independently.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get the question correct, you  can skip the first problem on the homework.</a:t>
            </a:r>
          </a:p>
        </p:txBody>
      </p:sp>
    </p:spTree>
    <p:extLst>
      <p:ext uri="{BB962C8B-B14F-4D97-AF65-F5344CB8AC3E}">
        <p14:creationId xmlns:p14="http://schemas.microsoft.com/office/powerpoint/2010/main" val="258173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Modeling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2031999"/>
            <a:ext cx="7007439" cy="278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8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made this stuff up anyways!</a:t>
            </a:r>
          </a:p>
          <a:p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= ______</a:t>
            </a:r>
          </a:p>
          <a:p>
            <a:r>
              <a:rPr lang="en-US" dirty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= ______</a:t>
            </a:r>
          </a:p>
          <a:p>
            <a:r>
              <a:rPr lang="en-US" dirty="0" smtClean="0"/>
              <a:t>i</a:t>
            </a:r>
            <a:r>
              <a:rPr lang="en-US" baseline="30000" dirty="0" smtClean="0"/>
              <a:t>3</a:t>
            </a:r>
            <a:r>
              <a:rPr lang="en-US" dirty="0" smtClean="0"/>
              <a:t>=________</a:t>
            </a:r>
          </a:p>
          <a:p>
            <a:r>
              <a:rPr lang="en-US" dirty="0"/>
              <a:t>i</a:t>
            </a:r>
            <a:r>
              <a:rPr lang="en-US" baseline="30000" dirty="0" smtClean="0"/>
              <a:t>4</a:t>
            </a:r>
            <a:r>
              <a:rPr lang="en-US" dirty="0" smtClean="0"/>
              <a:t> = _______</a:t>
            </a:r>
          </a:p>
          <a:p>
            <a:r>
              <a:rPr lang="en-US" dirty="0"/>
              <a:t>a</a:t>
            </a:r>
            <a:r>
              <a:rPr lang="en-US" dirty="0" smtClean="0"/>
              <a:t> + bi: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33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 Numbers with Quadratic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64" y="1584008"/>
            <a:ext cx="8520972" cy="4481513"/>
          </a:xfrm>
        </p:spPr>
        <p:txBody>
          <a:bodyPr/>
          <a:lstStyle/>
          <a:p>
            <a:r>
              <a:rPr lang="en-US" dirty="0" smtClean="0"/>
              <a:t>Solve for the roots of each of the following quadratic function.</a:t>
            </a:r>
          </a:p>
          <a:p>
            <a:r>
              <a:rPr lang="en-US" dirty="0" smtClean="0"/>
              <a:t>F(x) = x</a:t>
            </a:r>
            <a:r>
              <a:rPr lang="en-US" baseline="30000" dirty="0" smtClean="0"/>
              <a:t>2</a:t>
            </a:r>
            <a:r>
              <a:rPr lang="en-US" dirty="0" smtClean="0"/>
              <a:t> + 4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F(x) = x</a:t>
            </a:r>
            <a:r>
              <a:rPr lang="en-US" baseline="30000" dirty="0" smtClean="0"/>
              <a:t>2</a:t>
            </a:r>
            <a:r>
              <a:rPr lang="en-US" dirty="0" smtClean="0"/>
              <a:t> +4x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3065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4" y="244158"/>
            <a:ext cx="8725803" cy="7799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Operations with Complex Numbers: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20" y="1187946"/>
            <a:ext cx="7945056" cy="4877575"/>
          </a:xfrm>
        </p:spPr>
        <p:txBody>
          <a:bodyPr/>
          <a:lstStyle/>
          <a:p>
            <a:r>
              <a:rPr lang="en-US" dirty="0" smtClean="0"/>
              <a:t>Simplify each expression: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 1: 					Example 2: </a:t>
            </a:r>
          </a:p>
          <a:p>
            <a:pPr marL="0" indent="0">
              <a:buNone/>
            </a:pPr>
            <a:r>
              <a:rPr lang="en-US" dirty="0" smtClean="0"/>
              <a:t>(5 - 2i) – (9 + 3i)				(5 – 9i)(6 + 2i)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6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46" y="1855471"/>
            <a:ext cx="7039753" cy="134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84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52" y="244158"/>
            <a:ext cx="8425384" cy="848206"/>
          </a:xfrm>
        </p:spPr>
        <p:txBody>
          <a:bodyPr>
            <a:normAutofit/>
          </a:bodyPr>
          <a:lstStyle/>
          <a:p>
            <a:r>
              <a:rPr lang="en-US" dirty="0" smtClean="0"/>
              <a:t>Simplifying Complex </a:t>
            </a:r>
            <a:r>
              <a:rPr lang="en-US" dirty="0"/>
              <a:t>N</a:t>
            </a:r>
            <a:r>
              <a:rPr lang="en-US" dirty="0" smtClean="0"/>
              <a:t>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52" y="1228910"/>
            <a:ext cx="8425384" cy="4836611"/>
          </a:xfrm>
        </p:spPr>
        <p:txBody>
          <a:bodyPr/>
          <a:lstStyle/>
          <a:p>
            <a:r>
              <a:rPr lang="en-US" dirty="0" smtClean="0"/>
              <a:t>Express the following in the form a + bi.</a:t>
            </a:r>
          </a:p>
          <a:p>
            <a:r>
              <a:rPr lang="en-US" dirty="0" smtClean="0"/>
              <a:t>Example 1:						Example 2: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499722"/>
              </p:ext>
            </p:extLst>
          </p:nvPr>
        </p:nvGraphicFramePr>
        <p:xfrm>
          <a:off x="915988" y="2268538"/>
          <a:ext cx="1001712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381000" imgH="393700" progId="Equation.3">
                  <p:embed/>
                </p:oleObj>
              </mc:Choice>
              <mc:Fallback>
                <p:oleObj name="Equation" r:id="rId3" imgW="381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5988" y="2268538"/>
                        <a:ext cx="1001712" cy="103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236565"/>
              </p:ext>
            </p:extLst>
          </p:nvPr>
        </p:nvGraphicFramePr>
        <p:xfrm>
          <a:off x="7085013" y="2378075"/>
          <a:ext cx="116046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381000" imgH="393700" progId="Equation.3">
                  <p:embed/>
                </p:oleObj>
              </mc:Choice>
              <mc:Fallback>
                <p:oleObj name="Equation" r:id="rId5" imgW="381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85013" y="2378075"/>
                        <a:ext cx="1160462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55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Each on The Complex Coordinate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+ 2i</a:t>
            </a:r>
          </a:p>
          <a:p>
            <a:r>
              <a:rPr lang="en-US" dirty="0" smtClean="0"/>
              <a:t>-3 + 5i</a:t>
            </a:r>
          </a:p>
          <a:p>
            <a:r>
              <a:rPr lang="en-US" dirty="0" smtClean="0"/>
              <a:t>4 – 6i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3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264</TotalTime>
  <Words>230</Words>
  <Application>Microsoft Macintosh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Capital</vt:lpstr>
      <vt:lpstr>Equation</vt:lpstr>
      <vt:lpstr>Honors Precalculus: Do Now</vt:lpstr>
      <vt:lpstr>Video of the Day</vt:lpstr>
      <vt:lpstr>Polynomial Modeling</vt:lpstr>
      <vt:lpstr>Complex Numbers</vt:lpstr>
      <vt:lpstr>Complex Numbers with Quadratic Functions</vt:lpstr>
      <vt:lpstr>Operations with Complex Numbers:</vt:lpstr>
      <vt:lpstr>You Try!</vt:lpstr>
      <vt:lpstr>Simplifying Complex Numbers</vt:lpstr>
      <vt:lpstr>Graph Each on The Complex Coordinate Plane</vt:lpstr>
      <vt:lpstr>Some Quick Whiteboard Practice:</vt:lpstr>
      <vt:lpstr>HW #19: Complex Numbers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16</cp:revision>
  <dcterms:created xsi:type="dcterms:W3CDTF">2012-09-30T23:30:01Z</dcterms:created>
  <dcterms:modified xsi:type="dcterms:W3CDTF">2013-10-21T15:24:14Z</dcterms:modified>
</cp:coreProperties>
</file>