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0" r:id="rId3"/>
    <p:sldId id="257" r:id="rId4"/>
    <p:sldId id="259" r:id="rId5"/>
    <p:sldId id="260" r:id="rId6"/>
    <p:sldId id="261" r:id="rId7"/>
    <p:sldId id="258" r:id="rId8"/>
    <p:sldId id="266" r:id="rId9"/>
    <p:sldId id="267" r:id="rId10"/>
    <p:sldId id="269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11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DFC7-0796-004D-BFE9-4E95C0137EC8}" type="datetimeFigureOut">
              <a:rPr lang="en-US" smtClean="0"/>
              <a:t>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06975-638F-DE4E-A374-1F58CD4C8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045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DFC7-0796-004D-BFE9-4E95C0137EC8}" type="datetimeFigureOut">
              <a:rPr lang="en-US" smtClean="0"/>
              <a:t>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06975-638F-DE4E-A374-1F58CD4C8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53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DFC7-0796-004D-BFE9-4E95C0137EC8}" type="datetimeFigureOut">
              <a:rPr lang="en-US" smtClean="0"/>
              <a:t>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06975-638F-DE4E-A374-1F58CD4C8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001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DFC7-0796-004D-BFE9-4E95C0137EC8}" type="datetimeFigureOut">
              <a:rPr lang="en-US" smtClean="0"/>
              <a:t>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06975-638F-DE4E-A374-1F58CD4C8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504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DFC7-0796-004D-BFE9-4E95C0137EC8}" type="datetimeFigureOut">
              <a:rPr lang="en-US" smtClean="0"/>
              <a:t>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06975-638F-DE4E-A374-1F58CD4C8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48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DFC7-0796-004D-BFE9-4E95C0137EC8}" type="datetimeFigureOut">
              <a:rPr lang="en-US" smtClean="0"/>
              <a:t>2/5/14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06975-638F-DE4E-A374-1F58CD4C8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969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DFC7-0796-004D-BFE9-4E95C0137EC8}" type="datetimeFigureOut">
              <a:rPr lang="en-US" smtClean="0"/>
              <a:t>2/5/14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06975-638F-DE4E-A374-1F58CD4C8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948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DFC7-0796-004D-BFE9-4E95C0137EC8}" type="datetimeFigureOut">
              <a:rPr lang="en-US" smtClean="0"/>
              <a:t>2/5/14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06975-638F-DE4E-A374-1F58CD4C8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894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DFC7-0796-004D-BFE9-4E95C0137EC8}" type="datetimeFigureOut">
              <a:rPr lang="en-US" smtClean="0"/>
              <a:t>2/5/14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06975-638F-DE4E-A374-1F58CD4C8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015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DFC7-0796-004D-BFE9-4E95C0137EC8}" type="datetimeFigureOut">
              <a:rPr lang="en-US" smtClean="0"/>
              <a:t>2/5/14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06975-638F-DE4E-A374-1F58CD4C8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25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DFC7-0796-004D-BFE9-4E95C0137EC8}" type="datetimeFigureOut">
              <a:rPr lang="en-US" smtClean="0"/>
              <a:t>2/5/14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06975-638F-DE4E-A374-1F58CD4C8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14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3DFC7-0796-004D-BFE9-4E95C0137EC8}" type="datetimeFigureOut">
              <a:rPr lang="en-US" smtClean="0"/>
              <a:t>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06975-638F-DE4E-A374-1F58CD4C8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24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352"/>
            <a:ext cx="7772400" cy="7059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Honors </a:t>
            </a:r>
            <a:r>
              <a:rPr lang="en-US" dirty="0" err="1" smtClean="0"/>
              <a:t>Precalculus</a:t>
            </a:r>
            <a:r>
              <a:rPr lang="en-US" dirty="0" smtClean="0"/>
              <a:t>: Do Now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2667"/>
            <a:ext cx="9144000" cy="5884333"/>
          </a:xfrm>
        </p:spPr>
        <p:txBody>
          <a:bodyPr>
            <a:normAutofit/>
          </a:bodyPr>
          <a:lstStyle/>
          <a:p>
            <a:pPr algn="l"/>
            <a:r>
              <a:rPr lang="en-US" sz="2000" i="1" dirty="0" smtClean="0"/>
              <a:t>The following is a review packet for the Unit Test which will be on Thursday, Feb 13</a:t>
            </a:r>
            <a:r>
              <a:rPr lang="en-US" sz="2000" i="1" baseline="30000" dirty="0" smtClean="0"/>
              <a:t>th</a:t>
            </a:r>
            <a:r>
              <a:rPr lang="en-US" sz="2000" i="1" dirty="0" smtClean="0"/>
              <a:t>. It is also your HW until the unit test (worth </a:t>
            </a:r>
            <a:r>
              <a:rPr lang="en-US" sz="2000" i="1" dirty="0" smtClean="0"/>
              <a:t>40 </a:t>
            </a:r>
            <a:r>
              <a:rPr lang="en-US" sz="2000" i="1" dirty="0" smtClean="0"/>
              <a:t>points).  For your warm-up, </a:t>
            </a:r>
            <a:r>
              <a:rPr lang="en-US" sz="2000" i="1" dirty="0"/>
              <a:t>c</a:t>
            </a:r>
            <a:r>
              <a:rPr lang="en-US" sz="2000" i="1" dirty="0" smtClean="0"/>
              <a:t>omplete Ellipses (on page 6) 1b and 1c. We will have a full </a:t>
            </a:r>
            <a:r>
              <a:rPr lang="en-US" sz="2000" i="1" dirty="0" smtClean="0"/>
              <a:t>class day </a:t>
            </a:r>
            <a:r>
              <a:rPr lang="en-US" sz="2000" i="1" dirty="0" smtClean="0"/>
              <a:t>to work on this as well. </a:t>
            </a:r>
          </a:p>
          <a:p>
            <a:pPr algn="l"/>
            <a:endParaRPr lang="en-US" sz="2800" i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90" y="1667598"/>
            <a:ext cx="6069528" cy="507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724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36"/>
            <a:ext cx="9144000" cy="6536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3: Graph the shifted hyperbola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59540"/>
            <a:ext cx="9144000" cy="61984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 hyperbola has the equation 9x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– 72x -16y</a:t>
            </a:r>
            <a:r>
              <a:rPr lang="en-US" sz="2800" baseline="30000" dirty="0" smtClean="0"/>
              <a:t>2 </a:t>
            </a:r>
            <a:r>
              <a:rPr lang="en-US" sz="2800" dirty="0" smtClean="0"/>
              <a:t>– 32y = 16. Find the </a:t>
            </a:r>
            <a:r>
              <a:rPr lang="en-US" sz="2800" smtClean="0"/>
              <a:t>center, vertices</a:t>
            </a:r>
            <a:r>
              <a:rPr lang="en-US" sz="2800" dirty="0" smtClean="0"/>
              <a:t>, foci, and asymptotes. Sketch the graph.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1866" y="2423272"/>
            <a:ext cx="4413956" cy="443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520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4708525"/>
          </a:xfrm>
        </p:spPr>
        <p:txBody>
          <a:bodyPr/>
          <a:lstStyle/>
          <a:p>
            <a:r>
              <a:rPr lang="en-US" dirty="0" smtClean="0"/>
              <a:t>The following PS will be due on Wednesday (the day of your test). It is great practice for test-like problems. The solutions will be posted online and I will count it as 3 HW’s (a full week of HW).</a:t>
            </a:r>
          </a:p>
          <a:p>
            <a:endParaRPr lang="en-US" dirty="0"/>
          </a:p>
          <a:p>
            <a:r>
              <a:rPr lang="en-US" dirty="0" smtClean="0"/>
              <a:t>Take the rest of the period to work on the Problem Set in Teams. We will be looking at Hyperbolas tomorrow.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185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332"/>
            <a:ext cx="8229600" cy="4826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Honors </a:t>
            </a:r>
            <a:r>
              <a:rPr lang="en-US" dirty="0" err="1" smtClean="0"/>
              <a:t>Precalculus</a:t>
            </a:r>
            <a:r>
              <a:rPr lang="en-US" dirty="0" smtClean="0"/>
              <a:t> 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15944"/>
            <a:ext cx="9144000" cy="5610219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Find an equation of an ellipse with foci (0, 3</a:t>
            </a:r>
            <a:r>
              <a:rPr lang="en-US" sz="2800" dirty="0" smtClean="0"/>
              <a:t>) and (0, -3) </a:t>
            </a:r>
            <a:r>
              <a:rPr lang="en-US" sz="2800" dirty="0"/>
              <a:t>and eccentricity e</a:t>
            </a:r>
            <a:r>
              <a:rPr lang="en-US" sz="2800" dirty="0" smtClean="0"/>
              <a:t>=9/10. Sketch a brief graph.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Find the intersection between the following ellipse and line algebraically.					And -2x + y = 5.  Try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graphing them on your </a:t>
            </a:r>
            <a:r>
              <a:rPr lang="en-US" sz="2800" dirty="0" err="1" smtClean="0"/>
              <a:t>calc</a:t>
            </a:r>
            <a:r>
              <a:rPr lang="en-US" sz="2800" dirty="0" smtClean="0"/>
              <a:t> to check the solution.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1448497"/>
              </p:ext>
            </p:extLst>
          </p:nvPr>
        </p:nvGraphicFramePr>
        <p:xfrm>
          <a:off x="2153853" y="2886075"/>
          <a:ext cx="145097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Equation" r:id="rId3" imgW="711200" imgH="406400" progId="Equation.3">
                  <p:embed/>
                </p:oleObj>
              </mc:Choice>
              <mc:Fallback>
                <p:oleObj name="Equation" r:id="rId3" imgW="7112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53853" y="2886075"/>
                        <a:ext cx="1450975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3147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of the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gravity to slingshot a rocket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924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0" y="0"/>
            <a:ext cx="84004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42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7806"/>
          </a:xfrm>
        </p:spPr>
        <p:txBody>
          <a:bodyPr/>
          <a:lstStyle/>
          <a:p>
            <a:r>
              <a:rPr lang="en-US" dirty="0" smtClean="0"/>
              <a:t>Video of the Day!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777" y="797806"/>
            <a:ext cx="8932333" cy="532835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Earth’s Motion Around the Sun</a:t>
            </a:r>
          </a:p>
          <a:p>
            <a:pPr marL="0" indent="0">
              <a:buNone/>
            </a:pPr>
            <a:r>
              <a:rPr lang="en-US" dirty="0"/>
              <a:t>http://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=82p-DYgGFjI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UNIT TEST:</a:t>
            </a:r>
          </a:p>
          <a:p>
            <a:pPr marL="0" indent="0">
              <a:buNone/>
            </a:pPr>
            <a:r>
              <a:rPr lang="en-US" dirty="0" smtClean="0"/>
              <a:t>Thursday: Feb 13th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729" y="2980159"/>
            <a:ext cx="3874680" cy="290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316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1"/>
            <a:ext cx="8229600" cy="64511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Eccentricity of an Ellipse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56966"/>
            <a:ext cx="9144000" cy="58980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Eccentricity measures the deviation of an ellipse being circular by the ratio of a and c.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3309064"/>
              </p:ext>
            </p:extLst>
          </p:nvPr>
        </p:nvGraphicFramePr>
        <p:xfrm>
          <a:off x="4387850" y="2495622"/>
          <a:ext cx="1057310" cy="1130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Equation" r:id="rId3" imgW="368300" imgH="393700" progId="Equation.3">
                  <p:embed/>
                </p:oleObj>
              </mc:Choice>
              <mc:Fallback>
                <p:oleObj name="Equation" r:id="rId3" imgW="3683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87850" y="2495622"/>
                        <a:ext cx="1057310" cy="11302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46700" y="5752106"/>
            <a:ext cx="509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Eccentricity is always between 0 and 1 for an ellipse.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585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190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Examples of Eccentricity: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1910"/>
            <a:ext cx="9144000" cy="536425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</a:t>
            </a:r>
            <a:r>
              <a:rPr lang="en-US" dirty="0" smtClean="0"/>
              <a:t>=0.1			e = 0.5			e=0.68				e=0.86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586111"/>
            <a:ext cx="3471332" cy="22718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5700" y="4165600"/>
            <a:ext cx="1638300" cy="2692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67794" y="2090912"/>
            <a:ext cx="5537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www.mathsisfun.com</a:t>
            </a:r>
            <a:r>
              <a:rPr lang="en-US" dirty="0"/>
              <a:t>/geometry/</a:t>
            </a:r>
            <a:r>
              <a:rPr lang="en-US" dirty="0" err="1"/>
              <a:t>eccentricity.html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08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1: Finding the equation of an ellipse from its Eccentricity and Foci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Find an equation of an ellipse with foci (0, +/-8) and eccentricity e=4/5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34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503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Hyperbola!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50333"/>
            <a:ext cx="9144000" cy="6081889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A hyperbola is the set of points in a </a:t>
            </a:r>
            <a:r>
              <a:rPr lang="en-US" i="1" dirty="0" smtClean="0"/>
              <a:t>plane the </a:t>
            </a:r>
            <a:r>
              <a:rPr lang="en-US" b="1" i="1" u="sng" dirty="0" smtClean="0"/>
              <a:t>difference</a:t>
            </a:r>
            <a:r>
              <a:rPr lang="en-US" i="1" dirty="0" smtClean="0"/>
              <a:t> of </a:t>
            </a:r>
            <a:r>
              <a:rPr lang="en-US" i="1" dirty="0" smtClean="0"/>
              <a:t>whose </a:t>
            </a:r>
            <a:r>
              <a:rPr lang="en-US" i="1" dirty="0" smtClean="0"/>
              <a:t>distances </a:t>
            </a:r>
            <a:r>
              <a:rPr lang="en-US" i="1" dirty="0" smtClean="0"/>
              <a:t>from two fixed points F</a:t>
            </a:r>
            <a:r>
              <a:rPr lang="en-US" i="1" baseline="-25000" dirty="0" smtClean="0"/>
              <a:t>1</a:t>
            </a:r>
            <a:r>
              <a:rPr lang="en-US" i="1" dirty="0" smtClean="0"/>
              <a:t> and F</a:t>
            </a:r>
            <a:r>
              <a:rPr lang="en-US" i="1" baseline="-25000" dirty="0" smtClean="0"/>
              <a:t>2</a:t>
            </a:r>
            <a:r>
              <a:rPr lang="en-US" i="1" dirty="0" smtClean="0"/>
              <a:t> is a constant. These two fixed points are the foci of the hyperbola.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850" y="2501399"/>
            <a:ext cx="3370954" cy="33868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5462" y="2743209"/>
            <a:ext cx="5375935" cy="379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500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36"/>
            <a:ext cx="8229600" cy="6536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1: Graph the hyperbola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59540"/>
            <a:ext cx="9144000" cy="619846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hyperbola has the equation 9x</a:t>
            </a:r>
            <a:r>
              <a:rPr lang="en-US" baseline="30000" dirty="0" smtClean="0"/>
              <a:t>2</a:t>
            </a:r>
            <a:r>
              <a:rPr lang="en-US" dirty="0" smtClean="0"/>
              <a:t> – 16y</a:t>
            </a:r>
            <a:r>
              <a:rPr lang="en-US" baseline="30000" dirty="0" smtClean="0"/>
              <a:t>2</a:t>
            </a:r>
            <a:r>
              <a:rPr lang="en-US" dirty="0" smtClean="0"/>
              <a:t> = 144. Find the vertices, foci, and asymptotes. Sketch the graph.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1866" y="2423272"/>
            <a:ext cx="4413956" cy="443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0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36"/>
            <a:ext cx="8229600" cy="6536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2: Graph the hyperbola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59540"/>
            <a:ext cx="9144000" cy="619846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hyperbola has the equation x</a:t>
            </a:r>
            <a:r>
              <a:rPr lang="en-US" baseline="30000" dirty="0" smtClean="0"/>
              <a:t>2</a:t>
            </a:r>
            <a:r>
              <a:rPr lang="en-US" dirty="0" smtClean="0"/>
              <a:t> – 9y</a:t>
            </a:r>
            <a:r>
              <a:rPr lang="en-US" baseline="30000" dirty="0" smtClean="0"/>
              <a:t>2 </a:t>
            </a:r>
            <a:r>
              <a:rPr lang="en-US" dirty="0" smtClean="0"/>
              <a:t>+ 9 = 0. Find the vertices, foci, and asymptotes. Sketch the graph.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1866" y="2423272"/>
            <a:ext cx="4413956" cy="443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66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454</Words>
  <Application>Microsoft Macintosh PowerPoint</Application>
  <PresentationFormat>On-screen Show (4:3)</PresentationFormat>
  <Paragraphs>39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Equation</vt:lpstr>
      <vt:lpstr>Honors Precalculus: Do Now</vt:lpstr>
      <vt:lpstr>PowerPoint Presentation</vt:lpstr>
      <vt:lpstr>Video of the Day!</vt:lpstr>
      <vt:lpstr>Eccentricity of an Ellipse</vt:lpstr>
      <vt:lpstr>Examples of Eccentricity:</vt:lpstr>
      <vt:lpstr>Example 1: Finding the equation of an ellipse from its Eccentricity and Foci</vt:lpstr>
      <vt:lpstr>Hyperbola!</vt:lpstr>
      <vt:lpstr>Example 1: Graph the hyperbola</vt:lpstr>
      <vt:lpstr>Example 2: Graph the hyperbola</vt:lpstr>
      <vt:lpstr>Example 3: Graph the shifted hyperbola</vt:lpstr>
      <vt:lpstr>PROBLEM SET</vt:lpstr>
      <vt:lpstr>Honors Precalculus Do Now</vt:lpstr>
      <vt:lpstr>Video of the Day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Honors Precalculus: Do Now</dc:title>
  <dc:creator>Ben Young</dc:creator>
  <cp:lastModifiedBy>Ben Young</cp:lastModifiedBy>
  <cp:revision>33</cp:revision>
  <dcterms:created xsi:type="dcterms:W3CDTF">2013-02-07T18:25:22Z</dcterms:created>
  <dcterms:modified xsi:type="dcterms:W3CDTF">2014-02-06T00:58:19Z</dcterms:modified>
</cp:coreProperties>
</file>