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71" r:id="rId4"/>
    <p:sldId id="274" r:id="rId5"/>
    <p:sldId id="275" r:id="rId6"/>
    <p:sldId id="272" r:id="rId7"/>
    <p:sldId id="273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4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5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0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0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4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9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2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1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DFC7-0796-004D-BFE9-4E95C0137EC8}" type="datetimeFigureOut">
              <a:rPr lang="en-US" smtClean="0"/>
              <a:t>2/7/14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6975-638F-DE4E-A374-1F58CD4C8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2"/>
            <a:ext cx="8229600" cy="4826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5944"/>
            <a:ext cx="9144000" cy="5610219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565607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Big Kahuna!</a:t>
            </a:r>
          </a:p>
          <a:p>
            <a:r>
              <a:rPr lang="en-US" sz="2800" dirty="0" smtClean="0"/>
              <a:t>1.)Graph the following hyperbola.  Find the Center, vertices, foci, and asymptotes.  Hint Hint…. Put it in standard form by Completing the SQUARE!!</a:t>
            </a:r>
          </a:p>
          <a:p>
            <a:r>
              <a:rPr lang="en-US" sz="2800" b="1" dirty="0" smtClean="0"/>
              <a:t>−</a:t>
            </a:r>
            <a:r>
              <a:rPr lang="en-US" sz="2800" b="1" dirty="0"/>
              <a:t>9</a:t>
            </a:r>
            <a:r>
              <a:rPr lang="en-US" sz="2800" dirty="0"/>
              <a:t>x</a:t>
            </a:r>
            <a:r>
              <a:rPr lang="en-US" sz="2800" b="1" baseline="30000" dirty="0"/>
              <a:t>2</a:t>
            </a:r>
            <a:r>
              <a:rPr lang="en-US" sz="2800" b="1" dirty="0"/>
              <a:t> + 25</a:t>
            </a:r>
            <a:r>
              <a:rPr lang="en-US" sz="2800" dirty="0"/>
              <a:t>y</a:t>
            </a:r>
            <a:r>
              <a:rPr lang="en-US" sz="2800" b="1" baseline="30000" dirty="0"/>
              <a:t>2</a:t>
            </a:r>
            <a:r>
              <a:rPr lang="en-US" sz="2800" b="1" dirty="0"/>
              <a:t> − 100</a:t>
            </a:r>
            <a:r>
              <a:rPr lang="en-US" sz="2800" dirty="0"/>
              <a:t>y</a:t>
            </a:r>
            <a:r>
              <a:rPr lang="en-US" sz="2800" b="1" dirty="0"/>
              <a:t> − 125 = 0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053" y="2536990"/>
            <a:ext cx="4300769" cy="432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4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Whispering Gallery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2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491"/>
            <a:ext cx="8229600" cy="4093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Finding the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90839"/>
            <a:ext cx="9144000" cy="6239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Find the intersection between the following ellipse and line algebraically.					And -2x + y = 5.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Try graphing </a:t>
            </a:r>
            <a:r>
              <a:rPr lang="en-US" sz="1400" dirty="0"/>
              <a:t>them on your </a:t>
            </a:r>
            <a:r>
              <a:rPr lang="en-US" sz="1400" dirty="0" smtClean="0"/>
              <a:t>calc. </a:t>
            </a:r>
            <a:r>
              <a:rPr lang="en-US" sz="1400" dirty="0"/>
              <a:t>to check the </a:t>
            </a:r>
            <a:r>
              <a:rPr lang="en-US" sz="1400" dirty="0" smtClean="0"/>
              <a:t>solution when done.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631819"/>
              </p:ext>
            </p:extLst>
          </p:nvPr>
        </p:nvGraphicFramePr>
        <p:xfrm>
          <a:off x="3814733" y="956308"/>
          <a:ext cx="14509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711200" imgH="406400" progId="Equation.3">
                  <p:embed/>
                </p:oleObj>
              </mc:Choice>
              <mc:Fallback>
                <p:oleObj name="Equation" r:id="rId3" imgW="7112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4733" y="956308"/>
                        <a:ext cx="1450975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547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17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Solving a System of Conics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14" y="671722"/>
            <a:ext cx="9019486" cy="545444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3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+ 2</a:t>
            </a:r>
            <a:r>
              <a:rPr lang="en-US" b="1" i="1" dirty="0"/>
              <a:t>y</a:t>
            </a:r>
            <a:r>
              <a:rPr lang="en-US" b="1" baseline="30000" dirty="0"/>
              <a:t>2</a:t>
            </a:r>
            <a:r>
              <a:rPr lang="en-US" b="1" dirty="0"/>
              <a:t> = 35 4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– 3</a:t>
            </a:r>
            <a:r>
              <a:rPr lang="en-US" b="1" i="1" dirty="0"/>
              <a:t>y</a:t>
            </a:r>
            <a:r>
              <a:rPr lang="en-US" b="1" baseline="30000" dirty="0"/>
              <a:t>2</a:t>
            </a:r>
            <a:r>
              <a:rPr lang="en-US" b="1" dirty="0"/>
              <a:t> =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of Problem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900" y="1676400"/>
            <a:ext cx="36195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3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2919"/>
            <a:ext cx="8229600" cy="67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Equation of a Conic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5114"/>
            <a:ext cx="9144000" cy="54910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general equation of a conic section is:</a:t>
            </a:r>
          </a:p>
          <a:p>
            <a:pPr marL="0" indent="0">
              <a:buNone/>
            </a:pPr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 + Cy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Dx</a:t>
            </a:r>
            <a:r>
              <a:rPr lang="en-US" baseline="30000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Ey</a:t>
            </a:r>
            <a:r>
              <a:rPr lang="en-US" dirty="0" smtClean="0"/>
              <a:t> + F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A and C are BOTH not zero.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1.) A parabola when A OR C is zero.</a:t>
            </a:r>
          </a:p>
          <a:p>
            <a:pPr marL="0" indent="0">
              <a:buNone/>
            </a:pPr>
            <a:r>
              <a:rPr lang="en-US" dirty="0" smtClean="0"/>
              <a:t>2.) An Ellipse if A and C have the same sign </a:t>
            </a:r>
          </a:p>
          <a:p>
            <a:pPr marL="0" indent="0">
              <a:buNone/>
            </a:pPr>
            <a:r>
              <a:rPr lang="en-US" dirty="0" smtClean="0"/>
              <a:t>3.) A Circle if A = C</a:t>
            </a:r>
          </a:p>
          <a:p>
            <a:pPr marL="0" indent="0">
              <a:buNone/>
            </a:pPr>
            <a:r>
              <a:rPr lang="en-US" dirty="0" smtClean="0"/>
              <a:t>4.) A Hyperbola is A and C have opposite signs.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0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</a:t>
            </a:r>
            <a:r>
              <a:rPr lang="en-US" dirty="0"/>
              <a:t>Classify each conic section and write its equation in standard form.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6609"/>
            <a:ext cx="9144000" cy="69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14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08525"/>
          </a:xfrm>
        </p:spPr>
        <p:txBody>
          <a:bodyPr/>
          <a:lstStyle/>
          <a:p>
            <a:r>
              <a:rPr lang="en-US" dirty="0" smtClean="0"/>
              <a:t>The Conic Sections PS (handed out already) will be due on Thursday (the day of your test). It is great practice for test-like problems. The solutions are posted online and it will count it as </a:t>
            </a:r>
            <a:r>
              <a:rPr lang="en-US" dirty="0"/>
              <a:t>4</a:t>
            </a:r>
            <a:r>
              <a:rPr lang="en-US" dirty="0" smtClean="0"/>
              <a:t> HW’s (a full week of HW).</a:t>
            </a:r>
          </a:p>
          <a:p>
            <a:endParaRPr lang="en-US" dirty="0"/>
          </a:p>
          <a:p>
            <a:r>
              <a:rPr lang="en-US" dirty="0" smtClean="0"/>
              <a:t>Take the rest of the period to continue working on the Problem Set in Teams.  Start with Mixed Parabolas.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9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271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Honors Precalculus: Do Now</vt:lpstr>
      <vt:lpstr>Video of the Day</vt:lpstr>
      <vt:lpstr>Example 1: Finding the Intersection</vt:lpstr>
      <vt:lpstr>Example 2: Solving a System of Conics</vt:lpstr>
      <vt:lpstr>Graph of Problem</vt:lpstr>
      <vt:lpstr>General Equation of a Conic Section</vt:lpstr>
      <vt:lpstr>Example 3: Classify each conic section and write its equation in standard form.</vt:lpstr>
      <vt:lpstr>PROBLEM SET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41</cp:revision>
  <dcterms:created xsi:type="dcterms:W3CDTF">2013-02-07T18:25:22Z</dcterms:created>
  <dcterms:modified xsi:type="dcterms:W3CDTF">2014-02-07T15:33:35Z</dcterms:modified>
</cp:coreProperties>
</file>