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70" r:id="rId5"/>
    <p:sldId id="271" r:id="rId6"/>
    <p:sldId id="262" r:id="rId7"/>
    <p:sldId id="261" r:id="rId8"/>
    <p:sldId id="263" r:id="rId9"/>
    <p:sldId id="264" r:id="rId10"/>
    <p:sldId id="266" r:id="rId11"/>
    <p:sldId id="273" r:id="rId12"/>
    <p:sldId id="272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56CF-F2DD-7A48-8847-FF91A894E21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A444-8377-ED47-BFD5-53297D7F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831" y="0"/>
            <a:ext cx="7772400" cy="540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0399"/>
            <a:ext cx="9144000" cy="59065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1.) A game consists of rolling a die. You receive the face value in dollars if an odd number is rolled.  If the game costs $1.50 to play (which you do not get back, regardless of what is rolled), what is the expected value to you?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2.) A sales clerk works for commission only. If 20% of the customers purchase an item for which the clerk gets a $3 commission, 10% purchase an item for which the clerk gets a $5 commission, and 5% purchase an item for which the clerk gets an $8 commission, what is the expected value per customer who enters the store?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r>
              <a:rPr lang="en-US" sz="1800" dirty="0" smtClean="0"/>
              <a:t>3.) You roll two dice. What is the expected value of the sum?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6743"/>
            <a:ext cx="2660865" cy="24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4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460"/>
            <a:ext cx="8229600" cy="550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committee of seven- consisting of a chairman, a vice-chairman, a secretary and four other members – is to be chosen from a class of 20 students. In how many ways can the committee be chosen?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1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4: Tricky…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910"/>
            <a:ext cx="9144000" cy="5572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cast of Ocean’s 11 is posing for a picture. How many ways can they line up if:</a:t>
            </a:r>
          </a:p>
          <a:p>
            <a:pPr marL="0" indent="0">
              <a:buNone/>
            </a:pPr>
            <a:r>
              <a:rPr lang="en-US" sz="2400" dirty="0" smtClean="0"/>
              <a:t>a.) Brad Pitt and George Clooney insist on standing next to each other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b.) Matt Damon and Casey Affleck refuse to stand next to each other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426" y="4485310"/>
            <a:ext cx="1620574" cy="24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72"/>
            <a:ext cx="8229600" cy="360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TRY! Combination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4804"/>
            <a:ext cx="9144000" cy="567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combination lock has 40 different positions (0-39).  To open the lock, the dial is turned to a certain number in the clockwise direction, then to a number in the counter clockwise direction, and finally to a third number in the clockwise direction. If successive numbers cannot be the same, how many different combinations are possible.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60" y="4823060"/>
            <a:ext cx="2034940" cy="20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"/>
            <a:ext cx="8229600" cy="765630"/>
          </a:xfrm>
        </p:spPr>
        <p:txBody>
          <a:bodyPr/>
          <a:lstStyle/>
          <a:p>
            <a:r>
              <a:rPr lang="en-US" dirty="0" smtClean="0"/>
              <a:t>You Try!! The 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070"/>
            <a:ext cx="8229600" cy="5356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Calculate the probability of winning the Powerball jackpot. You pick 5 numbers between 1-59 (white ball- no repetitions) and you must match the Powerball (red ball- between 1-35). Order doesn’t matter for the white balls.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is the expected value of a ticket if the ticket costs $1 and the jackpot is now at 130 million dollars?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94" y="6028034"/>
            <a:ext cx="2540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9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#30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HW worksheet!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9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308"/>
            <a:ext cx="8229600" cy="5031855"/>
          </a:xfrm>
        </p:spPr>
        <p:txBody>
          <a:bodyPr/>
          <a:lstStyle/>
          <a:p>
            <a:r>
              <a:rPr lang="en-US" dirty="0" smtClean="0"/>
              <a:t>Stats from </a:t>
            </a:r>
            <a:r>
              <a:rPr lang="en-US" dirty="0" err="1" smtClean="0"/>
              <a:t>Nanigans</a:t>
            </a:r>
            <a:r>
              <a:rPr lang="en-US" dirty="0" smtClean="0"/>
              <a:t>, a Facebook advertising company.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4235"/>
            <a:ext cx="4051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78035"/>
            <a:ext cx="78613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174" y="2363435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thoughts/questions regarding the Hedge Fund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96"/>
            <a:ext cx="8229600" cy="4234767"/>
          </a:xfrm>
        </p:spPr>
        <p:txBody>
          <a:bodyPr/>
          <a:lstStyle/>
          <a:p>
            <a:r>
              <a:rPr lang="en-US" dirty="0" smtClean="0"/>
              <a:t>What stood out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4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0" y="7198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1: Fundamental Counting Principal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0" y="1040268"/>
            <a:ext cx="8524660" cy="508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Baskin-Robbins offers 3 types of cones and 31 flavors. How many different single scoop cones are possible at the store? Double scoops?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32" y="4796040"/>
            <a:ext cx="2247368" cy="2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 Try: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certain state, auto license plates display 3 letters followed by three digits. How many such plates are possible if repetition:</a:t>
            </a:r>
          </a:p>
          <a:p>
            <a:pPr marL="0" indent="0">
              <a:buNone/>
            </a:pPr>
            <a:r>
              <a:rPr lang="en-US" dirty="0" smtClean="0"/>
              <a:t>a.) is allowed    b.) Not allowed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486400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5!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Permutations/Combinations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Permutations: Order Matters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Combinations: Order does NOT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21" y="4232530"/>
            <a:ext cx="6565658" cy="1302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2" y="2204675"/>
            <a:ext cx="5562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440"/>
            <a:ext cx="8229600" cy="553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a.) You are playing poker with a 52 card deck. How many different 5 card hands are possible?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b.) From 20 raffle tickets in a hat, four tickets are to be chosen at random. The holders get a free trip to the Bahamas. In how many ways can the 4 winners be chosen?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77170" y="22116"/>
            <a:ext cx="2392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Example 1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35" y="1594175"/>
            <a:ext cx="2538790" cy="12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92"/>
            <a:ext cx="8229600" cy="306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399"/>
            <a:ext cx="9144000" cy="610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a.) How many different ways are there to arrange the letters in my last name YOUNG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b.) A club has 9 members. In how many ways can a president, vice president, and secretary be chosen from the members of this club?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675" y="6020885"/>
            <a:ext cx="653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about different ways to arrange the letters in the word APPLE?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5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659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Honors Precalculus: Do Now</vt:lpstr>
      <vt:lpstr>Idea of the Day</vt:lpstr>
      <vt:lpstr>Any thoughts/questions regarding the Hedge Fund Article</vt:lpstr>
      <vt:lpstr>Example 1: Fundamental Counting Principal</vt:lpstr>
      <vt:lpstr>You Try: License Plates</vt:lpstr>
      <vt:lpstr>Factorials</vt:lpstr>
      <vt:lpstr>Permutations/Combinations</vt:lpstr>
      <vt:lpstr>PowerPoint Presentation</vt:lpstr>
      <vt:lpstr>Example 2:</vt:lpstr>
      <vt:lpstr>Example 3: </vt:lpstr>
      <vt:lpstr>Example 4: Tricky…</vt:lpstr>
      <vt:lpstr>YOU TRY! Combination Lock</vt:lpstr>
      <vt:lpstr>You Try!! The Lottery</vt:lpstr>
      <vt:lpstr>HW #30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25</cp:revision>
  <dcterms:created xsi:type="dcterms:W3CDTF">2012-11-25T22:50:32Z</dcterms:created>
  <dcterms:modified xsi:type="dcterms:W3CDTF">2013-11-15T17:33:53Z</dcterms:modified>
</cp:coreProperties>
</file>