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10/6/13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10/6/13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1523"/>
            <a:ext cx="7543800" cy="1668811"/>
          </a:xfrm>
        </p:spPr>
        <p:txBody>
          <a:bodyPr/>
          <a:lstStyle/>
          <a:p>
            <a:r>
              <a:rPr lang="en-US" dirty="0" smtClean="0"/>
              <a:t>Honors </a:t>
            </a:r>
            <a:r>
              <a:rPr lang="en-US" dirty="0" err="1" smtClean="0"/>
              <a:t>Precalculus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364" y="1196227"/>
            <a:ext cx="7044196" cy="4442573"/>
          </a:xfrm>
        </p:spPr>
        <p:txBody>
          <a:bodyPr/>
          <a:lstStyle/>
          <a:p>
            <a:r>
              <a:rPr lang="en-US" dirty="0" smtClean="0"/>
              <a:t>Take a look at your Unit Test.  We will go over a few problems as a class in a bit.</a:t>
            </a:r>
          </a:p>
          <a:p>
            <a:endParaRPr lang="en-US" dirty="0"/>
          </a:p>
          <a:p>
            <a:r>
              <a:rPr lang="en-US" dirty="0" smtClean="0"/>
              <a:t>Some statistical summaries from the first test.  </a:t>
            </a:r>
          </a:p>
          <a:p>
            <a:endParaRPr lang="en-US" dirty="0"/>
          </a:p>
          <a:p>
            <a:r>
              <a:rPr lang="en-US" dirty="0" smtClean="0"/>
              <a:t>Mean: 88.88</a:t>
            </a:r>
          </a:p>
          <a:p>
            <a:r>
              <a:rPr lang="en-US" dirty="0" smtClean="0"/>
              <a:t>Standard Deviation: 7.30</a:t>
            </a:r>
          </a:p>
          <a:p>
            <a:r>
              <a:rPr lang="en-US" dirty="0" smtClean="0"/>
              <a:t>Median:  90.5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859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989095" cy="1143000"/>
          </a:xfrm>
        </p:spPr>
        <p:txBody>
          <a:bodyPr/>
          <a:lstStyle/>
          <a:p>
            <a:r>
              <a:rPr lang="en-US" dirty="0" smtClean="0"/>
              <a:t>HW #15: Graphing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Section 3.2 Pages 244-245</a:t>
            </a:r>
          </a:p>
          <a:p>
            <a:pPr marL="114300" indent="0">
              <a:buNone/>
            </a:pPr>
            <a:r>
              <a:rPr lang="en-US" dirty="0" smtClean="0"/>
              <a:t>#27, 31, 33, 59, 63, 77, 81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Need some function modeling review?</a:t>
            </a:r>
          </a:p>
          <a:p>
            <a:pPr marL="114300" indent="0">
              <a:buNone/>
            </a:pPr>
            <a:r>
              <a:rPr lang="en-US" dirty="0" smtClean="0"/>
              <a:t>Try #83 (it’s optional though).</a:t>
            </a:r>
          </a:p>
        </p:txBody>
      </p:sp>
    </p:spTree>
    <p:extLst>
      <p:ext uri="{BB962C8B-B14F-4D97-AF65-F5344CB8AC3E}">
        <p14:creationId xmlns:p14="http://schemas.microsoft.com/office/powerpoint/2010/main" val="3502001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20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of the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434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Zeros of Polynomials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42692"/>
            <a:ext cx="6794500" cy="2171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7469" y="4371398"/>
            <a:ext cx="2515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  P(x) = x</a:t>
            </a:r>
            <a:r>
              <a:rPr lang="en-US" baseline="30000" dirty="0" smtClean="0"/>
              <a:t>2</a:t>
            </a:r>
            <a:r>
              <a:rPr lang="en-US" dirty="0" smtClean="0"/>
              <a:t> + x - 6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03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Polynomials by Hand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617" y="1417638"/>
            <a:ext cx="6743700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9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59" y="392982"/>
            <a:ext cx="8934912" cy="171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730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44384"/>
            <a:ext cx="9235693" cy="14548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7136" y="3374389"/>
            <a:ext cx="9201136" cy="1513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052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Bounces and Crosses Reminder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75" y="1624394"/>
            <a:ext cx="7213600" cy="48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94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Local </a:t>
            </a:r>
            <a:r>
              <a:rPr lang="en-US" dirty="0" err="1" smtClean="0"/>
              <a:t>Mins</a:t>
            </a:r>
            <a:r>
              <a:rPr lang="en-US" dirty="0" smtClean="0"/>
              <a:t> and Maxes?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A polynomial of degree </a:t>
            </a:r>
            <a:r>
              <a:rPr lang="en-US" i="1" dirty="0" smtClean="0"/>
              <a:t>n</a:t>
            </a:r>
            <a:r>
              <a:rPr lang="en-US" dirty="0" smtClean="0"/>
              <a:t> can have NO MORE THAN n – 1 local </a:t>
            </a:r>
            <a:r>
              <a:rPr lang="en-US" dirty="0" err="1" smtClean="0"/>
              <a:t>extrema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667000"/>
            <a:ext cx="6129346" cy="1940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888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29</TotalTime>
  <Words>139</Words>
  <Application>Microsoft Macintosh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Honors Precalculus </vt:lpstr>
      <vt:lpstr>Homework Questions?</vt:lpstr>
      <vt:lpstr>Video of the Day</vt:lpstr>
      <vt:lpstr>Zeros of Polynomials</vt:lpstr>
      <vt:lpstr>Graphing Polynomials by Hand</vt:lpstr>
      <vt:lpstr>PowerPoint Presentation</vt:lpstr>
      <vt:lpstr>You Try!</vt:lpstr>
      <vt:lpstr>Bounces and Crosses Reminder</vt:lpstr>
      <vt:lpstr>How Many Local Mins and Maxes?</vt:lpstr>
      <vt:lpstr>HW #15: Graphing Polynomials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Honors Precalculus </dc:title>
  <dc:creator>Ben Young</dc:creator>
  <cp:lastModifiedBy>Ben Young</cp:lastModifiedBy>
  <cp:revision>7</cp:revision>
  <dcterms:created xsi:type="dcterms:W3CDTF">2013-10-06T21:40:58Z</dcterms:created>
  <dcterms:modified xsi:type="dcterms:W3CDTF">2013-10-06T22:10:18Z</dcterms:modified>
</cp:coreProperties>
</file>