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8" r:id="rId4"/>
    <p:sldId id="257" r:id="rId5"/>
    <p:sldId id="263" r:id="rId6"/>
    <p:sldId id="262" r:id="rId7"/>
    <p:sldId id="259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78E2-896D-5D43-8637-403446BB861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52E-3A38-D342-B8B2-9889A71E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0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78E2-896D-5D43-8637-403446BB861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52E-3A38-D342-B8B2-9889A71E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2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78E2-896D-5D43-8637-403446BB861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52E-3A38-D342-B8B2-9889A71E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7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78E2-896D-5D43-8637-403446BB861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52E-3A38-D342-B8B2-9889A71E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5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78E2-896D-5D43-8637-403446BB861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52E-3A38-D342-B8B2-9889A71E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78E2-896D-5D43-8637-403446BB861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52E-3A38-D342-B8B2-9889A71E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78E2-896D-5D43-8637-403446BB861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52E-3A38-D342-B8B2-9889A71E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5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78E2-896D-5D43-8637-403446BB861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52E-3A38-D342-B8B2-9889A71E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8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78E2-896D-5D43-8637-403446BB861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52E-3A38-D342-B8B2-9889A71E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8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78E2-896D-5D43-8637-403446BB861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52E-3A38-D342-B8B2-9889A71E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78E2-896D-5D43-8637-403446BB861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52E-3A38-D342-B8B2-9889A71E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3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778E2-896D-5D43-8637-403446BB861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2252E-3A38-D342-B8B2-9889A71E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8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434" y="39514"/>
            <a:ext cx="7772400" cy="807114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754" y="846628"/>
            <a:ext cx="8736674" cy="5772456"/>
          </a:xfrm>
        </p:spPr>
        <p:txBody>
          <a:bodyPr/>
          <a:lstStyle/>
          <a:p>
            <a:r>
              <a:rPr lang="en-US" dirty="0" smtClean="0"/>
              <a:t>Use the first 15-20 minutes to work at your table on the review homework or the polynomial application problems. It is also your opportunity to call me over to get some clarification on a problem.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will spend the second half of class doing a review game: </a:t>
            </a:r>
            <a:r>
              <a:rPr lang="en-US" dirty="0" err="1" smtClean="0"/>
              <a:t>trashketball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46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challenge!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1942"/>
            <a:ext cx="9144000" cy="68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0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out this one!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102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62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998"/>
            <a:ext cx="9144000" cy="256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74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TRASHKETBALL!!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8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78" y="1018926"/>
            <a:ext cx="8719670" cy="43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23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553" y="833799"/>
            <a:ext cx="1696011" cy="113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8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20" y="485783"/>
            <a:ext cx="4542453" cy="196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9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14" y="545325"/>
            <a:ext cx="8784791" cy="6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139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388" y="1269941"/>
            <a:ext cx="2946652" cy="13096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0285" y="731178"/>
            <a:ext cx="2104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Complete the FAITS!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717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75</Words>
  <Application>Microsoft Macintosh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Honors Precalculus: Warm-Up</vt:lpstr>
      <vt:lpstr>Try out this one!</vt:lpstr>
      <vt:lpstr>PowerPoint Presentation</vt:lpstr>
      <vt:lpstr>TRASHKETBALL!!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challenge!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Warm-Up</dc:title>
  <dc:creator>Ben Young</dc:creator>
  <cp:lastModifiedBy>Ben Young</cp:lastModifiedBy>
  <cp:revision>7</cp:revision>
  <dcterms:created xsi:type="dcterms:W3CDTF">2013-10-29T01:07:25Z</dcterms:created>
  <dcterms:modified xsi:type="dcterms:W3CDTF">2013-10-29T02:10:59Z</dcterms:modified>
</cp:coreProperties>
</file>