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April 15,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April 15,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STATS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were some highlights/take-</a:t>
            </a:r>
            <a:r>
              <a:rPr lang="en-US" dirty="0" err="1" smtClean="0"/>
              <a:t>aways</a:t>
            </a:r>
            <a:r>
              <a:rPr lang="en-US" dirty="0" smtClean="0"/>
              <a:t> from going to the poster session?  </a:t>
            </a:r>
          </a:p>
          <a:p>
            <a:endParaRPr lang="en-US" dirty="0"/>
          </a:p>
          <a:p>
            <a:r>
              <a:rPr lang="en-US" dirty="0" smtClean="0"/>
              <a:t>What are some things that you want to do with your own poster now that you have seen others?</a:t>
            </a:r>
          </a:p>
          <a:p>
            <a:endParaRPr lang="en-US" dirty="0"/>
          </a:p>
          <a:p>
            <a:r>
              <a:rPr lang="en-US" dirty="0" smtClean="0"/>
              <a:t>What made for a good poster?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67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Wednesday</a:t>
            </a:r>
            <a:r>
              <a:rPr lang="en-US" dirty="0" smtClean="0"/>
              <a:t> – No class (juniors don’t get back until 12:30)</a:t>
            </a:r>
          </a:p>
          <a:p>
            <a:r>
              <a:rPr lang="en-US" dirty="0" smtClean="0"/>
              <a:t>Use the day to work on your project if you are around.</a:t>
            </a:r>
          </a:p>
          <a:p>
            <a:r>
              <a:rPr lang="en-US" b="1" u="sng" dirty="0" smtClean="0"/>
              <a:t>Thursday: </a:t>
            </a:r>
            <a:r>
              <a:rPr lang="en-US" dirty="0" smtClean="0"/>
              <a:t>Test on Chi Square/Inference for </a:t>
            </a:r>
            <a:r>
              <a:rPr lang="en-US" dirty="0" smtClean="0"/>
              <a:t>Regression (HW 19-21 will NOT be checked- but… I will give you credit if you verify that day that you did in fact complete all those problems).</a:t>
            </a:r>
            <a:endParaRPr lang="en-US" dirty="0" smtClean="0"/>
          </a:p>
          <a:p>
            <a:r>
              <a:rPr lang="en-US" b="1" u="sng" dirty="0" smtClean="0"/>
              <a:t>Monday evening </a:t>
            </a:r>
            <a:r>
              <a:rPr lang="en-US" dirty="0" smtClean="0"/>
              <a:t>– add the intro to your poster – </a:t>
            </a:r>
            <a:r>
              <a:rPr lang="en-US" dirty="0" smtClean="0"/>
              <a:t>see Amanda’s poster.   You should think about getting into the computer lab and doing inference (CI’s and Hypothesis tests) if you can. We will go into the lab next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5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977900"/>
            <a:ext cx="88138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7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50"/>
            <a:ext cx="8636000" cy="3416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0329" y="4222661"/>
            <a:ext cx="561148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Conditions: </a:t>
            </a:r>
          </a:p>
          <a:p>
            <a:r>
              <a:rPr lang="en-US" dirty="0" smtClean="0"/>
              <a:t>1. SRS</a:t>
            </a:r>
          </a:p>
          <a:p>
            <a:r>
              <a:rPr lang="en-US" dirty="0" smtClean="0"/>
              <a:t>2. Scatterplot </a:t>
            </a:r>
            <a:r>
              <a:rPr lang="en-US" dirty="0" err="1" smtClean="0"/>
              <a:t>approx</a:t>
            </a:r>
            <a:r>
              <a:rPr lang="en-US" dirty="0" smtClean="0"/>
              <a:t> linear</a:t>
            </a:r>
          </a:p>
          <a:p>
            <a:r>
              <a:rPr lang="en-US" dirty="0" smtClean="0"/>
              <a:t>(i.e. No pattern in residuals)</a:t>
            </a:r>
          </a:p>
          <a:p>
            <a:r>
              <a:rPr lang="en-US" dirty="0" smtClean="0"/>
              <a:t>3.) Distribution of residuals is approximately normal.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34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54" y="0"/>
            <a:ext cx="4737658" cy="5324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24225"/>
            <a:ext cx="6337300" cy="1511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6741" y="0"/>
            <a:ext cx="3967259" cy="51253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9012" y="5725875"/>
            <a:ext cx="4164988" cy="98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6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21/Classwork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MC #11/12</a:t>
            </a:r>
          </a:p>
          <a:p>
            <a:r>
              <a:rPr lang="en-US" dirty="0" smtClean="0"/>
              <a:t>Complete FR #6/7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32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183</TotalTime>
  <Words>204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AP STATS</vt:lpstr>
      <vt:lpstr>Agenda</vt:lpstr>
      <vt:lpstr>PowerPoint Presentation</vt:lpstr>
      <vt:lpstr>PowerPoint Presentation</vt:lpstr>
      <vt:lpstr>PowerPoint Presentation</vt:lpstr>
      <vt:lpstr>HW 21/Classwork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STATS</dc:title>
  <dc:creator>Ben Young</dc:creator>
  <cp:lastModifiedBy>Ben Young</cp:lastModifiedBy>
  <cp:revision>6</cp:revision>
  <dcterms:created xsi:type="dcterms:W3CDTF">2014-04-15T15:32:27Z</dcterms:created>
  <dcterms:modified xsi:type="dcterms:W3CDTF">2014-04-15T18:39:44Z</dcterms:modified>
</cp:coreProperties>
</file>