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DA20DA-96D1-6547-A1EF-FE634799C98A}" type="datetimeFigureOut">
              <a:rPr lang="en-US" smtClean="0"/>
              <a:t>1/31/14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0ACD0-8129-4C42-8609-3AAECF88D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74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0ACD0-8129-4C42-8609-3AAECF88DE2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901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7A8B-BEFC-E045-80EA-A7B24F36690D}" type="datetimeFigureOut">
              <a:rPr lang="en-US" smtClean="0"/>
              <a:t>1/31/14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A49E-C07B-3B43-8279-4226AAD54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13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7A8B-BEFC-E045-80EA-A7B24F36690D}" type="datetimeFigureOut">
              <a:rPr lang="en-US" smtClean="0"/>
              <a:t>1/31/14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A49E-C07B-3B43-8279-4226AAD54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91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7A8B-BEFC-E045-80EA-A7B24F36690D}" type="datetimeFigureOut">
              <a:rPr lang="en-US" smtClean="0"/>
              <a:t>1/31/14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A49E-C07B-3B43-8279-4226AAD54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2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7A8B-BEFC-E045-80EA-A7B24F36690D}" type="datetimeFigureOut">
              <a:rPr lang="en-US" smtClean="0"/>
              <a:t>1/31/14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A49E-C07B-3B43-8279-4226AAD54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311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7A8B-BEFC-E045-80EA-A7B24F36690D}" type="datetimeFigureOut">
              <a:rPr lang="en-US" smtClean="0"/>
              <a:t>1/31/14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A49E-C07B-3B43-8279-4226AAD54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10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7A8B-BEFC-E045-80EA-A7B24F36690D}" type="datetimeFigureOut">
              <a:rPr lang="en-US" smtClean="0"/>
              <a:t>1/31/14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A49E-C07B-3B43-8279-4226AAD54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28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7A8B-BEFC-E045-80EA-A7B24F36690D}" type="datetimeFigureOut">
              <a:rPr lang="en-US" smtClean="0"/>
              <a:t>1/31/14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A49E-C07B-3B43-8279-4226AAD54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36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7A8B-BEFC-E045-80EA-A7B24F36690D}" type="datetimeFigureOut">
              <a:rPr lang="en-US" smtClean="0"/>
              <a:t>1/31/14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A49E-C07B-3B43-8279-4226AAD54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73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7A8B-BEFC-E045-80EA-A7B24F36690D}" type="datetimeFigureOut">
              <a:rPr lang="en-US" smtClean="0"/>
              <a:t>1/31/14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A49E-C07B-3B43-8279-4226AAD54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771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7A8B-BEFC-E045-80EA-A7B24F36690D}" type="datetimeFigureOut">
              <a:rPr lang="en-US" smtClean="0"/>
              <a:t>1/31/14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A49E-C07B-3B43-8279-4226AAD54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8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7A8B-BEFC-E045-80EA-A7B24F36690D}" type="datetimeFigureOut">
              <a:rPr lang="en-US" smtClean="0"/>
              <a:t>1/31/14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A49E-C07B-3B43-8279-4226AAD54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60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07A8B-BEFC-E045-80EA-A7B24F36690D}" type="datetimeFigureOut">
              <a:rPr lang="en-US" smtClean="0"/>
              <a:t>1/31/14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6A49E-C07B-3B43-8279-4226AAD54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51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2.emf"/><Relationship Id="rId5" Type="http://schemas.openxmlformats.org/officeDocument/2006/relationships/image" Target="../media/image1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433" y="39513"/>
            <a:ext cx="7772400" cy="768631"/>
          </a:xfrm>
        </p:spPr>
        <p:txBody>
          <a:bodyPr/>
          <a:lstStyle/>
          <a:p>
            <a:r>
              <a:rPr lang="en-US" dirty="0" smtClean="0"/>
              <a:t>Honors </a:t>
            </a:r>
            <a:r>
              <a:rPr lang="en-US" dirty="0" err="1"/>
              <a:t>P</a:t>
            </a:r>
            <a:r>
              <a:rPr lang="en-US" dirty="0" err="1" smtClean="0"/>
              <a:t>recalculus</a:t>
            </a:r>
            <a:r>
              <a:rPr lang="en-US" dirty="0" smtClean="0"/>
              <a:t>: Do Now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08144"/>
            <a:ext cx="9144000" cy="5823768"/>
          </a:xfrm>
        </p:spPr>
        <p:txBody>
          <a:bodyPr/>
          <a:lstStyle/>
          <a:p>
            <a:r>
              <a:rPr lang="en-US" dirty="0" smtClean="0"/>
              <a:t>Take the following shape (called a double napped cone -it is hollow). Draw it on your paper. Now take a plane and intersect the double napped cone in different ways with the plane (i.e. imagine slicing it with a samurai sword). </a:t>
            </a:r>
          </a:p>
          <a:p>
            <a:endParaRPr lang="en-US" dirty="0"/>
          </a:p>
          <a:p>
            <a:r>
              <a:rPr lang="en-US" dirty="0" smtClean="0"/>
              <a:t>What 2d shapes can you make by intersecting the cone with a </a:t>
            </a:r>
            <a:r>
              <a:rPr lang="en-US" dirty="0" smtClean="0"/>
              <a:t>plane (see figure at the front of the class).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54" y="4891872"/>
            <a:ext cx="1385045" cy="196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878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5157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3: Parabola with a horizontal axis.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4698"/>
            <a:ext cx="9144000" cy="5618525"/>
          </a:xfrm>
        </p:spPr>
        <p:txBody>
          <a:bodyPr/>
          <a:lstStyle/>
          <a:p>
            <a:r>
              <a:rPr lang="en-US" dirty="0" smtClean="0"/>
              <a:t>A parabola has the equation 6x + y</a:t>
            </a:r>
            <a:r>
              <a:rPr lang="en-US" baseline="30000" dirty="0" smtClean="0"/>
              <a:t>2</a:t>
            </a:r>
            <a:r>
              <a:rPr lang="en-US" dirty="0" smtClean="0"/>
              <a:t> = 0</a:t>
            </a:r>
          </a:p>
          <a:p>
            <a:pPr marL="0" indent="0">
              <a:buNone/>
            </a:pPr>
            <a:r>
              <a:rPr lang="en-US" dirty="0" smtClean="0"/>
              <a:t>a.) Find the focus and </a:t>
            </a:r>
            <a:r>
              <a:rPr lang="en-US" dirty="0" err="1" smtClean="0"/>
              <a:t>directrix</a:t>
            </a:r>
            <a:r>
              <a:rPr lang="en-US" dirty="0" smtClean="0"/>
              <a:t> of the parabola.</a:t>
            </a:r>
          </a:p>
          <a:p>
            <a:pPr marL="0" indent="0">
              <a:buNone/>
            </a:pPr>
            <a:r>
              <a:rPr lang="en-US" dirty="0" smtClean="0"/>
              <a:t>b.) Sketch a graph.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500" y="2476500"/>
            <a:ext cx="45085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433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Width of a Parabola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02542"/>
            <a:ext cx="91440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“Width” of a parabola (that runs through the focus and has endpoints on the parabola) is called the </a:t>
            </a:r>
            <a:r>
              <a:rPr lang="en-US" b="1" u="sng" dirty="0" err="1" smtClean="0"/>
              <a:t>latus</a:t>
            </a:r>
            <a:r>
              <a:rPr lang="en-US" b="1" u="sng" dirty="0" smtClean="0"/>
              <a:t> rectum </a:t>
            </a:r>
            <a:r>
              <a:rPr lang="en-US" dirty="0" smtClean="0"/>
              <a:t>and its length is called the </a:t>
            </a:r>
            <a:r>
              <a:rPr lang="en-US" b="1" u="sng" dirty="0" smtClean="0"/>
              <a:t>focal diameter.</a:t>
            </a:r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dirty="0" smtClean="0"/>
              <a:t>The focal diameter = |4p|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569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33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4: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8836"/>
            <a:ext cx="8229600" cy="499732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Find the focus, </a:t>
            </a:r>
            <a:r>
              <a:rPr lang="en-US" dirty="0" err="1" smtClean="0"/>
              <a:t>directrix</a:t>
            </a:r>
            <a:r>
              <a:rPr lang="en-US" dirty="0" smtClean="0"/>
              <a:t> and focal diameter of the parabola y =     x</a:t>
            </a:r>
            <a:r>
              <a:rPr lang="en-US" baseline="30000" dirty="0" smtClean="0"/>
              <a:t>2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7212397"/>
              </p:ext>
            </p:extLst>
          </p:nvPr>
        </p:nvGraphicFramePr>
        <p:xfrm>
          <a:off x="3291820" y="1513240"/>
          <a:ext cx="315144" cy="814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3" imgW="152400" imgH="393700" progId="Equation.3">
                  <p:embed/>
                </p:oleObj>
              </mc:Choice>
              <mc:Fallback>
                <p:oleObj name="Equation" r:id="rId3" imgW="1524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91820" y="1513240"/>
                        <a:ext cx="315144" cy="8141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4065" y="2476500"/>
            <a:ext cx="45085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283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57"/>
            <a:ext cx="8229600" cy="6874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Application Example: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804" y="692696"/>
            <a:ext cx="8954770" cy="543346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searchlight has a parabolic reflector that forms a “bowl” which is 12 inches wide from rim to rim and 8 inches deep.  If the filament of the light bulb is located at the focus, how far from the vertex of the reflector is it?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020" y="4662356"/>
            <a:ext cx="4027980" cy="219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793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Homework #2: Parabolas - 2</a:t>
            </a:r>
            <a:r>
              <a:rPr lang="en-US" baseline="30000" dirty="0" smtClean="0"/>
              <a:t>nd</a:t>
            </a:r>
            <a:r>
              <a:rPr lang="en-US" dirty="0" smtClean="0"/>
              <a:t> Semester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Section 11.1: Page 730-732 #11, 13, 15, 20, 29, 33, 53, 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633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of the Day!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=TtzRAjW6KO0</a:t>
            </a:r>
          </a:p>
        </p:txBody>
      </p:sp>
    </p:spTree>
    <p:extLst>
      <p:ext uri="{BB962C8B-B14F-4D97-AF65-F5344CB8AC3E}">
        <p14:creationId xmlns:p14="http://schemas.microsoft.com/office/powerpoint/2010/main" val="939994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404"/>
          </a:xfrm>
        </p:spPr>
        <p:txBody>
          <a:bodyPr/>
          <a:lstStyle/>
          <a:p>
            <a:r>
              <a:rPr lang="en-US" dirty="0" smtClean="0"/>
              <a:t>Conic Sections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940" y="1932469"/>
            <a:ext cx="5472319" cy="39044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7118" y="1064698"/>
            <a:ext cx="8342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Conic sections are formed when you take a straight cut out of a cone (i.e. when a plane</a:t>
            </a:r>
          </a:p>
          <a:p>
            <a:r>
              <a:rPr lang="en-US" dirty="0" smtClean="0"/>
              <a:t>Intersects a cone). These are the shapes that are formed.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" y="584695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Our goal for this chapter is to find equations whose graphs are conic sections. We will focus on the Geometric properties of each as opposed to their purely algebraic properties.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534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571"/>
            <a:ext cx="8229600" cy="67461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Some Typical Uses of Conic Sections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292" y="667040"/>
            <a:ext cx="9015708" cy="5459123"/>
          </a:xfrm>
        </p:spPr>
        <p:txBody>
          <a:bodyPr/>
          <a:lstStyle/>
          <a:p>
            <a:r>
              <a:rPr lang="en-US" dirty="0" smtClean="0"/>
              <a:t>The path of a projectile (rocket, basketball, etc.)</a:t>
            </a:r>
          </a:p>
          <a:p>
            <a:pPr marL="0" indent="0">
              <a:buNone/>
            </a:pPr>
            <a:r>
              <a:rPr lang="en-US" dirty="0" smtClean="0"/>
              <a:t>Satellite dishes, car lights.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Planetary orbits are ellipses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The shape of a cooling tower is a hyperbola.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8519" y="3027333"/>
            <a:ext cx="1845481" cy="13770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0236" y="4848864"/>
            <a:ext cx="1613764" cy="2009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3026" y="1166755"/>
            <a:ext cx="2010974" cy="13438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3888" y="1304865"/>
            <a:ext cx="1604485" cy="13914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6600" y="1923053"/>
            <a:ext cx="1568800" cy="117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57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540"/>
            <a:ext cx="8229600" cy="4821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Parabola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15736"/>
            <a:ext cx="9144000" cy="60392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The first conic section we will look at is the parabola (a shape that you have seen a lot of). Though this time we will focus on the shape from a geometric perspective.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u="sng" dirty="0" smtClean="0"/>
              <a:t>Geometric definition of a parabola: </a:t>
            </a:r>
            <a:r>
              <a:rPr lang="en-US" sz="2400" dirty="0" smtClean="0"/>
              <a:t>The set of points in a plane that are equidistant from a fixed point </a:t>
            </a:r>
            <a:r>
              <a:rPr lang="en-US" sz="2400" i="1" dirty="0" smtClean="0"/>
              <a:t>F</a:t>
            </a:r>
            <a:r>
              <a:rPr lang="en-US" sz="2400" dirty="0" smtClean="0"/>
              <a:t> (called the </a:t>
            </a:r>
            <a:r>
              <a:rPr lang="en-US" sz="2400" b="1" u="sng" dirty="0" smtClean="0"/>
              <a:t>FOCUS</a:t>
            </a:r>
            <a:r>
              <a:rPr lang="en-US" sz="2400" dirty="0" smtClean="0"/>
              <a:t>) and a fixed line </a:t>
            </a:r>
            <a:r>
              <a:rPr lang="en-US" sz="2400" i="1" dirty="0" smtClean="0"/>
              <a:t>l</a:t>
            </a:r>
            <a:r>
              <a:rPr lang="en-US" sz="2400" dirty="0" smtClean="0"/>
              <a:t> (called the </a:t>
            </a:r>
            <a:r>
              <a:rPr lang="en-US" sz="2400" b="1" u="sng" dirty="0" smtClean="0"/>
              <a:t>DIRECTRIX</a:t>
            </a:r>
            <a:r>
              <a:rPr lang="en-US" sz="2400" dirty="0" smtClean="0"/>
              <a:t>).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482" y="3168438"/>
            <a:ext cx="4941518" cy="33672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7705" y="4040720"/>
            <a:ext cx="1791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FOCUS: (0, p)</a:t>
            </a:r>
          </a:p>
          <a:p>
            <a:r>
              <a:rPr lang="en-US" dirty="0" smtClean="0"/>
              <a:t>DIRECTRIX: y = -p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70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395"/>
            <a:ext cx="8229600" cy="6104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Parabola with vertical Axis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39042"/>
            <a:ext cx="8686800" cy="50871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The graph of the equation (comes from the distance formula-derivation is in your book-10.1):</a:t>
            </a:r>
          </a:p>
          <a:p>
            <a:pPr marL="457200" lvl="1" indent="0">
              <a:buNone/>
            </a:pPr>
            <a:r>
              <a:rPr lang="en-US" dirty="0" smtClean="0"/>
              <a:t>X</a:t>
            </a:r>
            <a:r>
              <a:rPr lang="en-US" baseline="30000" dirty="0" smtClean="0"/>
              <a:t>2</a:t>
            </a:r>
            <a:r>
              <a:rPr lang="en-US" dirty="0" smtClean="0"/>
              <a:t> = 4py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Vertex:  V(0,0)</a:t>
            </a:r>
          </a:p>
          <a:p>
            <a:pPr marL="457200" lvl="1" indent="0">
              <a:buNone/>
            </a:pPr>
            <a:r>
              <a:rPr lang="en-US" dirty="0" smtClean="0"/>
              <a:t>Focus: F(0, p)</a:t>
            </a:r>
          </a:p>
          <a:p>
            <a:pPr marL="457200" lvl="1" indent="0">
              <a:buNone/>
            </a:pPr>
            <a:r>
              <a:rPr lang="en-US" dirty="0" err="1" smtClean="0"/>
              <a:t>Directrix</a:t>
            </a:r>
            <a:r>
              <a:rPr lang="en-US" dirty="0" smtClean="0"/>
              <a:t>: y = -p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If p &gt; 0 opens up.</a:t>
            </a:r>
          </a:p>
          <a:p>
            <a:pPr marL="457200" lvl="1" indent="0">
              <a:buNone/>
            </a:pPr>
            <a:r>
              <a:rPr lang="en-US" dirty="0" smtClean="0"/>
              <a:t>If p &lt; 0 it opens down.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100" y="2374312"/>
            <a:ext cx="58039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58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57"/>
            <a:ext cx="8229600" cy="7130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1: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64418"/>
            <a:ext cx="9144000" cy="556174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Find the equation of the parabola with vertex V(0,0) and Focus F(0, 2), and sketch its graph.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500" y="2331659"/>
            <a:ext cx="45085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910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502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2: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0766"/>
            <a:ext cx="8229600" cy="521539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Find the focus and </a:t>
            </a:r>
            <a:r>
              <a:rPr lang="en-US" dirty="0" err="1" smtClean="0"/>
              <a:t>directrix</a:t>
            </a:r>
            <a:r>
              <a:rPr lang="en-US" dirty="0" smtClean="0"/>
              <a:t> of the parabola </a:t>
            </a:r>
          </a:p>
          <a:p>
            <a:pPr marL="0" indent="0">
              <a:buNone/>
            </a:pPr>
            <a:r>
              <a:rPr lang="en-US" dirty="0" smtClean="0"/>
              <a:t>y = -x</a:t>
            </a:r>
            <a:r>
              <a:rPr lang="en-US" baseline="30000" dirty="0" smtClean="0"/>
              <a:t>2</a:t>
            </a:r>
            <a:r>
              <a:rPr lang="en-US" dirty="0" smtClean="0"/>
              <a:t> and sketch its graph.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5042" y="2476500"/>
            <a:ext cx="45085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781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084"/>
            <a:ext cx="8229600" cy="6874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Parabola with a </a:t>
            </a:r>
            <a:r>
              <a:rPr lang="en-US" dirty="0"/>
              <a:t>H</a:t>
            </a:r>
            <a:r>
              <a:rPr lang="en-US" dirty="0" smtClean="0"/>
              <a:t>orizontal Axis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957" y="185876"/>
            <a:ext cx="7764265" cy="651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180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1117</TotalTime>
  <Words>593</Words>
  <Application>Microsoft Macintosh PowerPoint</Application>
  <PresentationFormat>On-screen Show (4:3)</PresentationFormat>
  <Paragraphs>57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Equation</vt:lpstr>
      <vt:lpstr>Honors Precalculus: Do Now</vt:lpstr>
      <vt:lpstr>Video of the Day!</vt:lpstr>
      <vt:lpstr>Conic Sections</vt:lpstr>
      <vt:lpstr>Some Typical Uses of Conic Sections</vt:lpstr>
      <vt:lpstr>Parabola</vt:lpstr>
      <vt:lpstr>Parabola with vertical Axis</vt:lpstr>
      <vt:lpstr>Example 1: </vt:lpstr>
      <vt:lpstr>Example 2:</vt:lpstr>
      <vt:lpstr>A Parabola with a Horizontal Axis</vt:lpstr>
      <vt:lpstr>Example 3: Parabola with a horizontal axis.</vt:lpstr>
      <vt:lpstr>The Width of a Parabola</vt:lpstr>
      <vt:lpstr>Example 4:</vt:lpstr>
      <vt:lpstr>Application Example:</vt:lpstr>
      <vt:lpstr>Homework #2: Parabolas - 2nd Semester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Honors Precalculus: Do Now</dc:title>
  <dc:creator>Ben Young</dc:creator>
  <cp:lastModifiedBy>Ben Young</cp:lastModifiedBy>
  <cp:revision>22</cp:revision>
  <dcterms:created xsi:type="dcterms:W3CDTF">2013-02-04T02:12:54Z</dcterms:created>
  <dcterms:modified xsi:type="dcterms:W3CDTF">2014-01-31T17:29:40Z</dcterms:modified>
</cp:coreProperties>
</file>