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BDA-B311-DC4B-9CC4-5652FA7B67E9}" type="datetimeFigureOut">
              <a:rPr lang="en-US" smtClean="0"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5AE1-8917-0C4B-B18F-61B2646A1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1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BDA-B311-DC4B-9CC4-5652FA7B67E9}" type="datetimeFigureOut">
              <a:rPr lang="en-US" smtClean="0"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5AE1-8917-0C4B-B18F-61B2646A1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4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BDA-B311-DC4B-9CC4-5652FA7B67E9}" type="datetimeFigureOut">
              <a:rPr lang="en-US" smtClean="0"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5AE1-8917-0C4B-B18F-61B2646A1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4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BDA-B311-DC4B-9CC4-5652FA7B67E9}" type="datetimeFigureOut">
              <a:rPr lang="en-US" smtClean="0"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5AE1-8917-0C4B-B18F-61B2646A1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4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BDA-B311-DC4B-9CC4-5652FA7B67E9}" type="datetimeFigureOut">
              <a:rPr lang="en-US" smtClean="0"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5AE1-8917-0C4B-B18F-61B2646A1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5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BDA-B311-DC4B-9CC4-5652FA7B67E9}" type="datetimeFigureOut">
              <a:rPr lang="en-US" smtClean="0"/>
              <a:t>11/7/12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5AE1-8917-0C4B-B18F-61B2646A1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BDA-B311-DC4B-9CC4-5652FA7B67E9}" type="datetimeFigureOut">
              <a:rPr lang="en-US" smtClean="0"/>
              <a:t>11/7/12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5AE1-8917-0C4B-B18F-61B2646A1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4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BDA-B311-DC4B-9CC4-5652FA7B67E9}" type="datetimeFigureOut">
              <a:rPr lang="en-US" smtClean="0"/>
              <a:t>11/7/12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5AE1-8917-0C4B-B18F-61B2646A1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6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BDA-B311-DC4B-9CC4-5652FA7B67E9}" type="datetimeFigureOut">
              <a:rPr lang="en-US" smtClean="0"/>
              <a:t>11/7/12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5AE1-8917-0C4B-B18F-61B2646A1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7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BDA-B311-DC4B-9CC4-5652FA7B67E9}" type="datetimeFigureOut">
              <a:rPr lang="en-US" smtClean="0"/>
              <a:t>11/7/12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5AE1-8917-0C4B-B18F-61B2646A1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0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BDA-B311-DC4B-9CC4-5652FA7B67E9}" type="datetimeFigureOut">
              <a:rPr lang="en-US" smtClean="0"/>
              <a:t>11/7/12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35AE1-8917-0C4B-B18F-61B2646A1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5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FCBDA-B311-DC4B-9CC4-5652FA7B67E9}" type="datetimeFigureOut">
              <a:rPr lang="en-US" smtClean="0"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35AE1-8917-0C4B-B18F-61B2646A1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92" y="0"/>
            <a:ext cx="7772400" cy="1470025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 Do Now: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78770"/>
            <a:ext cx="9144000" cy="58792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 to Statistics</a:t>
            </a:r>
          </a:p>
          <a:p>
            <a:r>
              <a:rPr lang="en-US" sz="2800" dirty="0" smtClean="0"/>
              <a:t>An </a:t>
            </a:r>
            <a:r>
              <a:rPr lang="en-US" sz="2800" dirty="0" smtClean="0"/>
              <a:t>individual (in the US) </a:t>
            </a:r>
            <a:r>
              <a:rPr lang="en-US" sz="2800" dirty="0" smtClean="0"/>
              <a:t>gets tested for HIV and tests positive. The test is 99% accurate. </a:t>
            </a:r>
            <a:r>
              <a:rPr lang="en-US" sz="2800" dirty="0"/>
              <a:t>In other words, there is a false positive rate of 1%.  Given that 1 in 300 people in the US population has HIV, </a:t>
            </a:r>
          </a:p>
          <a:p>
            <a:r>
              <a:rPr lang="en-US" sz="2800" dirty="0" smtClean="0"/>
              <a:t>What </a:t>
            </a:r>
            <a:r>
              <a:rPr lang="en-US" sz="2800" dirty="0" smtClean="0"/>
              <a:t>is the probability that the individual who tested positive, actually has HIV?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TRY </a:t>
            </a:r>
            <a:r>
              <a:rPr lang="en-US" dirty="0" smtClean="0"/>
              <a:t>IT OUT!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8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on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TedTalk</a:t>
            </a:r>
            <a:r>
              <a:rPr lang="en-US" dirty="0" smtClean="0"/>
              <a:t> </a:t>
            </a:r>
          </a:p>
          <a:p>
            <a:r>
              <a:rPr lang="en-US" dirty="0" smtClean="0"/>
              <a:t>Peter Donnelly</a:t>
            </a:r>
          </a:p>
          <a:p>
            <a:r>
              <a:rPr lang="en-US" dirty="0"/>
              <a:t>http://</a:t>
            </a:r>
            <a:r>
              <a:rPr lang="en-US" dirty="0" err="1"/>
              <a:t>www.ted.com</a:t>
            </a:r>
            <a:r>
              <a:rPr lang="en-US" dirty="0"/>
              <a:t>/talks/</a:t>
            </a:r>
            <a:r>
              <a:rPr lang="en-US" dirty="0" err="1"/>
              <a:t>peter_donnelly_shows_how_stats_fool_juries.html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76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Statistics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THOMAS BAYES: 1701-1761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BAYES THEOREM: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CONDITIONAL PROBABILITY:</a:t>
            </a:r>
          </a:p>
          <a:p>
            <a:pPr marL="0" indent="0">
              <a:buNone/>
            </a:pPr>
            <a:r>
              <a:rPr lang="en-US" dirty="0" smtClean="0"/>
              <a:t>BASE RATES!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238" y="3521439"/>
            <a:ext cx="4552410" cy="10251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6909" y="4546600"/>
            <a:ext cx="2137091" cy="229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89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STD’s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MAN TESTS POSITIVE FOR A SEXUALLY TRANSMITTED DISEASE.  THE TEST IS 98% ACCURATE. IF THE PREVALENCE OF THE DISEASE IN SOCIETY IS 1 IN EVERY 1,000, WHAT IS THE PROBABILITY THAT THE PERSON ACTUALLY HAS THE DISEASE?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91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2: GINGIVITIS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2958"/>
            <a:ext cx="9339116" cy="52532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Gingivitis is the most common disease in the US. About 60% of people have gingivitis.  The test for gingivitis is also quite accurate. The test for gingivitis is 95% accurate. Given that a person tests positive for gingivitis, what is the probability that they actually have the disease.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48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EXAMPLE 3: BAGS SCREENED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8424"/>
            <a:ext cx="9144000" cy="55177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BAGS are screened at </a:t>
            </a:r>
            <a:r>
              <a:rPr lang="en-US" dirty="0" smtClean="0"/>
              <a:t>the PROVIDENCE airport. </a:t>
            </a:r>
            <a:r>
              <a:rPr lang="en-US" dirty="0"/>
              <a:t>78% of bags that contain a </a:t>
            </a:r>
            <a:r>
              <a:rPr lang="en-US" dirty="0" smtClean="0"/>
              <a:t>weapon </a:t>
            </a:r>
            <a:r>
              <a:rPr lang="en-US" dirty="0"/>
              <a:t>will trigger an alarm.  14% of bags that do not contain a </a:t>
            </a:r>
            <a:r>
              <a:rPr lang="en-US" dirty="0" smtClean="0"/>
              <a:t>weapon </a:t>
            </a:r>
            <a:r>
              <a:rPr lang="en-US" dirty="0"/>
              <a:t>will also trigger the alarm.  If 1 out of every </a:t>
            </a:r>
            <a:r>
              <a:rPr lang="en-US" dirty="0" smtClean="0"/>
              <a:t>1200 </a:t>
            </a:r>
            <a:r>
              <a:rPr lang="en-US" dirty="0"/>
              <a:t>bags contains a </a:t>
            </a:r>
            <a:r>
              <a:rPr lang="en-US" dirty="0" smtClean="0"/>
              <a:t>weapon </a:t>
            </a:r>
            <a:r>
              <a:rPr lang="en-US" dirty="0"/>
              <a:t>than what is the probability that a bag that triggers an alarm actually contains a </a:t>
            </a:r>
            <a:r>
              <a:rPr lang="en-US" dirty="0" smtClean="0"/>
              <a:t>weapon?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47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ON BAYES!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following homework on Bayesian Probability.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47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296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Honors Precalculus Do Now:</vt:lpstr>
      <vt:lpstr>Video on Statistics</vt:lpstr>
      <vt:lpstr>Bayesian Statistics </vt:lpstr>
      <vt:lpstr>Example 1: STD’s </vt:lpstr>
      <vt:lpstr>Example 2: GINGIVITIS</vt:lpstr>
      <vt:lpstr>EXAMPLE 3: BAGS SCREENED </vt:lpstr>
      <vt:lpstr>HOMEWORK ON BAYES!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 Do Now:</dc:title>
  <dc:creator>Ben Young</dc:creator>
  <cp:lastModifiedBy>Ben Young</cp:lastModifiedBy>
  <cp:revision>18</cp:revision>
  <dcterms:created xsi:type="dcterms:W3CDTF">2012-11-07T03:49:35Z</dcterms:created>
  <dcterms:modified xsi:type="dcterms:W3CDTF">2012-11-07T16:38:51Z</dcterms:modified>
</cp:coreProperties>
</file>