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7" r:id="rId2"/>
    <p:sldId id="257" r:id="rId3"/>
    <p:sldId id="268" r:id="rId4"/>
    <p:sldId id="269" r:id="rId5"/>
    <p:sldId id="270" r:id="rId6"/>
    <p:sldId id="273" r:id="rId7"/>
    <p:sldId id="258" r:id="rId8"/>
    <p:sldId id="262" r:id="rId9"/>
    <p:sldId id="260" r:id="rId10"/>
    <p:sldId id="263" r:id="rId11"/>
    <p:sldId id="264" r:id="rId12"/>
    <p:sldId id="265" r:id="rId13"/>
    <p:sldId id="272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067ADD2-A8CD-C542-8EA1-C8194E753E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A4E5023-BE8B-E94A-98DB-3444EE8775BB}" type="datetimeFigureOut">
              <a:rPr lang="en-US" smtClean="0"/>
              <a:t>3/2/14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4350"/>
            <a:ext cx="7848600" cy="48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HPC: 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90625"/>
            <a:ext cx="8445501" cy="49371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QUIETLY look over your Trig Quiz 6.1-6.3. Don’t discuss your grade with others!!</a:t>
            </a:r>
          </a:p>
          <a:p>
            <a:endParaRPr lang="en-US" dirty="0"/>
          </a:p>
          <a:p>
            <a:r>
              <a:rPr lang="en-US" b="1" u="sng" dirty="0" smtClean="0"/>
              <a:t>Agenda:</a:t>
            </a:r>
          </a:p>
          <a:p>
            <a:r>
              <a:rPr lang="en-US" dirty="0" smtClean="0"/>
              <a:t>Unit Test on Ch. 6 on Friday, March </a:t>
            </a:r>
            <a:r>
              <a:rPr lang="en-US" dirty="0"/>
              <a:t>7</a:t>
            </a:r>
            <a:r>
              <a:rPr lang="en-US" dirty="0" smtClean="0"/>
              <a:t>th</a:t>
            </a:r>
          </a:p>
          <a:p>
            <a:endParaRPr lang="en-US" dirty="0"/>
          </a:p>
          <a:p>
            <a:r>
              <a:rPr lang="en-US" dirty="0" smtClean="0"/>
              <a:t>Conic Sections Projects are due Tuesday, March 11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</a:p>
          <a:p>
            <a:r>
              <a:rPr lang="en-US" b="1" u="sng" dirty="0" smtClean="0"/>
              <a:t>How to submit. </a:t>
            </a:r>
          </a:p>
          <a:p>
            <a:r>
              <a:rPr lang="en-US" dirty="0" smtClean="0"/>
              <a:t>Go to </a:t>
            </a:r>
            <a:r>
              <a:rPr lang="en-US" dirty="0" err="1" smtClean="0"/>
              <a:t>dropitto.me</a:t>
            </a:r>
            <a:r>
              <a:rPr lang="en-US" dirty="0" smtClean="0"/>
              <a:t>/byoung15</a:t>
            </a:r>
          </a:p>
          <a:p>
            <a:r>
              <a:rPr lang="en-US" dirty="0" smtClean="0"/>
              <a:t>Password: </a:t>
            </a:r>
            <a:r>
              <a:rPr lang="en-US" dirty="0" err="1" smtClean="0"/>
              <a:t>mosesbrown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Uploads files up to 75mb.</a:t>
            </a:r>
          </a:p>
          <a:p>
            <a:endParaRPr lang="en-US" dirty="0" smtClean="0"/>
          </a:p>
          <a:p>
            <a:r>
              <a:rPr lang="en-US" dirty="0" smtClean="0"/>
              <a:t>If you have a file bigger than that (like a movie). Bring a thumb drive with the video or post it to </a:t>
            </a:r>
            <a:r>
              <a:rPr lang="en-US" dirty="0" err="1" smtClean="0"/>
              <a:t>youtube</a:t>
            </a:r>
            <a:r>
              <a:rPr lang="en-US" dirty="0" smtClean="0"/>
              <a:t> (privately) and send me the link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If you used </a:t>
            </a:r>
            <a:r>
              <a:rPr lang="en-US" dirty="0" err="1" smtClean="0"/>
              <a:t>prezi</a:t>
            </a:r>
            <a:r>
              <a:rPr lang="en-US" dirty="0" smtClean="0"/>
              <a:t> or some other media source that has a link, email me the link.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8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49" y="190499"/>
            <a:ext cx="7198179" cy="1095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958027"/>
            <a:ext cx="3286125" cy="327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850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257175"/>
            <a:ext cx="8229600" cy="1219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49" y="4254500"/>
            <a:ext cx="3506857" cy="2209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4" y="3017796"/>
            <a:ext cx="4429125" cy="12367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68875" y="2714625"/>
            <a:ext cx="259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SSA: The Ambiguous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02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2399"/>
            <a:ext cx="871970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7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49" y="231775"/>
            <a:ext cx="7457109" cy="92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49" y="2647405"/>
            <a:ext cx="2714626" cy="275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47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HW #13 Inverse Trig Functions and Law of </a:t>
            </a:r>
            <a:r>
              <a:rPr lang="en-US" dirty="0" err="1" smtClean="0"/>
              <a:t>Sines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7000"/>
            <a:ext cx="9144000" cy="4729164"/>
          </a:xfrm>
        </p:spPr>
        <p:txBody>
          <a:bodyPr/>
          <a:lstStyle/>
          <a:p>
            <a:r>
              <a:rPr lang="en-US" dirty="0" smtClean="0"/>
              <a:t>Section 6.4 #15, 37, 39</a:t>
            </a:r>
          </a:p>
          <a:p>
            <a:r>
              <a:rPr lang="en-US" dirty="0" smtClean="0"/>
              <a:t>Section 6.5 #3, </a:t>
            </a:r>
            <a:r>
              <a:rPr lang="en-US" dirty="0"/>
              <a:t>5</a:t>
            </a:r>
            <a:r>
              <a:rPr lang="en-US" dirty="0" smtClean="0"/>
              <a:t>, 19, 21, 31, 33,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6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680"/>
            <a:ext cx="8229600" cy="6956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 of the Day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3004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www.nydailynews.com</a:t>
            </a:r>
            <a:r>
              <a:rPr lang="en-US" dirty="0"/>
              <a:t>/news/world/stuntman-runs-amazing-vertical-loop-article-1.1698615</a:t>
            </a:r>
          </a:p>
        </p:txBody>
      </p:sp>
    </p:spTree>
    <p:extLst>
      <p:ext uri="{BB962C8B-B14F-4D97-AF65-F5344CB8AC3E}">
        <p14:creationId xmlns:p14="http://schemas.microsoft.com/office/powerpoint/2010/main" val="3998833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Section 6.4: We will come back to graphing inverse trig functions when we do chapter 5 (we will only do Example 3-6 from 6.4)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1638299"/>
            <a:ext cx="8928100" cy="7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7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" y="1417638"/>
            <a:ext cx="8848192" cy="1154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50" y="3203949"/>
            <a:ext cx="2825750" cy="352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0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99" y="295274"/>
            <a:ext cx="8564917" cy="148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122995"/>
            <a:ext cx="3317875" cy="273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9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9700"/>
            <a:ext cx="8719777" cy="179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35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6"/>
            <a:ext cx="8229600" cy="7527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Law of </a:t>
            </a:r>
            <a:r>
              <a:rPr lang="en-US" dirty="0" err="1" smtClean="0"/>
              <a:t>Sines</a:t>
            </a:r>
            <a:r>
              <a:rPr lang="en-US" dirty="0" smtClean="0"/>
              <a:t> (6.5): P</a:t>
            </a:r>
            <a:r>
              <a:rPr lang="en-US" dirty="0"/>
              <a:t>R</a:t>
            </a:r>
            <a:r>
              <a:rPr lang="en-US" dirty="0" smtClean="0"/>
              <a:t>OOF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87" y="3209887"/>
            <a:ext cx="4258771" cy="27673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75" y="1063625"/>
            <a:ext cx="604520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Quick Reminders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4188"/>
            <a:ext cx="9144000" cy="332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832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71072" cy="1841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150559"/>
            <a:ext cx="4048125" cy="370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91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391</TotalTime>
  <Words>227</Words>
  <Application>Microsoft Macintosh PowerPoint</Application>
  <PresentationFormat>On-screen Show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HPC: Warm-Up</vt:lpstr>
      <vt:lpstr>Idea of the Day</vt:lpstr>
      <vt:lpstr>Section 6.4: We will come back to graphing inverse trig functions when we do chapter 5 (we will only do Example 3-6 from 6.4)</vt:lpstr>
      <vt:lpstr>You Try</vt:lpstr>
      <vt:lpstr>PowerPoint Presentation</vt:lpstr>
      <vt:lpstr>PowerPoint Presentation</vt:lpstr>
      <vt:lpstr>The Law of Sines (6.5): PROOF</vt:lpstr>
      <vt:lpstr>Some Quick Reminders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HW #13 Inverse Trig Functions and Law of Sines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28</cp:revision>
  <dcterms:created xsi:type="dcterms:W3CDTF">2013-03-01T18:39:07Z</dcterms:created>
  <dcterms:modified xsi:type="dcterms:W3CDTF">2014-03-02T20:12:31Z</dcterms:modified>
</cp:coreProperties>
</file>