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57" r:id="rId5"/>
    <p:sldId id="258" r:id="rId6"/>
    <p:sldId id="260" r:id="rId7"/>
    <p:sldId id="265" r:id="rId8"/>
    <p:sldId id="264" r:id="rId9"/>
    <p:sldId id="263" r:id="rId10"/>
    <p:sldId id="267" r:id="rId11"/>
    <p:sldId id="266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wmf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66984"/>
            <a:ext cx="7342188" cy="817751"/>
          </a:xfrm>
        </p:spPr>
        <p:txBody>
          <a:bodyPr/>
          <a:lstStyle/>
          <a:p>
            <a:r>
              <a:rPr lang="en-US" dirty="0" smtClean="0"/>
              <a:t>AP STATS: Warm-Up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463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BRAINSTORM FOR YOUR 2</a:t>
            </a:r>
            <a:r>
              <a:rPr lang="en-US" baseline="30000" dirty="0" smtClean="0"/>
              <a:t>nd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708113"/>
            <a:ext cx="7345363" cy="43574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Your project for chapter 3 will be similar to your last project. Collect some quantitative data to make a scatter plot and fit a regression (more detailed directions to come). It will be due in 2 weeks. </a:t>
            </a:r>
          </a:p>
          <a:p>
            <a:r>
              <a:rPr lang="en-US" dirty="0" smtClean="0"/>
              <a:t>Brainstorm what you might like to find a correlation between. Generate a bunch of ideas and then start to narrow it down.</a:t>
            </a:r>
          </a:p>
          <a:p>
            <a:r>
              <a:rPr lang="en-US" dirty="0" smtClean="0"/>
              <a:t>You may collect your own data or find data already online. </a:t>
            </a:r>
          </a:p>
          <a:p>
            <a:r>
              <a:rPr lang="en-US" dirty="0" smtClean="0"/>
              <a:t>You may work individually, or in groups of 2-3.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1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#</a:t>
            </a:r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Pg. 205-211 in section 3.2</a:t>
            </a:r>
          </a:p>
          <a:p>
            <a:r>
              <a:rPr lang="en-US" dirty="0" smtClean="0"/>
              <a:t>#3.33, 3.35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2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148"/>
            <a:ext cx="9144000" cy="3737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270"/>
            <a:ext cx="9144000" cy="6053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12458"/>
            <a:ext cx="9144000" cy="25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3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Regression from Yesterday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077591"/>
              </p:ext>
            </p:extLst>
          </p:nvPr>
        </p:nvGraphicFramePr>
        <p:xfrm>
          <a:off x="242879" y="1584008"/>
          <a:ext cx="4412642" cy="2941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3" imgW="5486400" imgH="3657600" progId="">
                  <p:embed/>
                </p:oleObj>
              </mc:Choice>
              <mc:Fallback>
                <p:oleObj r:id="rId3" imgW="5486400" imgH="36576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79" y="1584008"/>
                        <a:ext cx="4412642" cy="29417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210" y="3591416"/>
            <a:ext cx="4581789" cy="30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1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the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3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Important Ideas from the reading you did.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72" y="1584008"/>
            <a:ext cx="8598388" cy="4481513"/>
          </a:xfrm>
        </p:spPr>
        <p:txBody>
          <a:bodyPr>
            <a:normAutofit fontScale="77500" lnSpcReduction="20000"/>
          </a:bodyPr>
          <a:lstStyle/>
          <a:p>
            <a:r>
              <a:rPr lang="en-US" b="1" u="sng" dirty="0" smtClean="0"/>
              <a:t>Regression Line: </a:t>
            </a:r>
            <a:r>
              <a:rPr lang="en-US" dirty="0" smtClean="0"/>
              <a:t>A line that describes how a response variable y changes as an explanatory variable x changes. (regressions are “models” of the data – much like a density curve).</a:t>
            </a:r>
          </a:p>
          <a:p>
            <a:r>
              <a:rPr lang="en-US" dirty="0"/>
              <a:t>y</a:t>
            </a:r>
            <a:r>
              <a:rPr lang="en-US" dirty="0" smtClean="0"/>
              <a:t> = a + </a:t>
            </a:r>
            <a:r>
              <a:rPr lang="en-US" dirty="0" err="1" smtClean="0"/>
              <a:t>bx</a:t>
            </a:r>
            <a:r>
              <a:rPr lang="en-US" dirty="0" smtClean="0"/>
              <a:t>   where b is the slope and a is the y-intercept.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b="1" u="sng" dirty="0" smtClean="0"/>
              <a:t>slope </a:t>
            </a:r>
            <a:r>
              <a:rPr lang="en-US" dirty="0" smtClean="0"/>
              <a:t>represents the amount that y changes (the response variable) when x (the explanatory variable) increases by one unit.</a:t>
            </a:r>
          </a:p>
          <a:p>
            <a:r>
              <a:rPr lang="en-US" dirty="0" smtClean="0"/>
              <a:t>Most importantly, the regression line can be used to predict a specific y-value for a specific value of the explanatory variable x.</a:t>
            </a:r>
          </a:p>
          <a:p>
            <a:r>
              <a:rPr lang="en-US" b="1" u="sng" dirty="0" smtClean="0"/>
              <a:t>EXTRAPOLATION: </a:t>
            </a:r>
            <a:r>
              <a:rPr lang="en-US" dirty="0" smtClean="0"/>
              <a:t>the use of a regression line to predict values outside the range of values of the explanatory variable x used to obtain the line (like predicting the 100 meter time in 2020).</a:t>
            </a:r>
          </a:p>
          <a:p>
            <a:r>
              <a:rPr lang="en-US" b="1" u="sng" dirty="0" smtClean="0"/>
              <a:t>INTERPOLATION: </a:t>
            </a:r>
            <a:r>
              <a:rPr lang="en-US" dirty="0" smtClean="0"/>
              <a:t>is predicting a value INSIDE the range of values of the explanatory variable.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5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Least Squares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59" y="1781109"/>
            <a:ext cx="8539995" cy="47739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 line that makes the sum of the squared vertical distances of the data points from the line as small as possible.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RESIDUALS (Prediction Error</a:t>
            </a:r>
            <a:r>
              <a:rPr lang="en-US" dirty="0" smtClean="0"/>
              <a:t>): </a:t>
            </a:r>
            <a:r>
              <a:rPr lang="en-US" sz="2000" dirty="0" smtClean="0"/>
              <a:t>the distance of each data point from the </a:t>
            </a:r>
            <a:r>
              <a:rPr lang="en-US" sz="2000" dirty="0" smtClean="0"/>
              <a:t>LSRL.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/>
              <a:t>In the 1950s and 1960s, economists used electromechanical desk calculators to calculate regressions. Before 1970, it sometimes took up to 24 hours to receive the result from one regression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23" y="2473066"/>
            <a:ext cx="5140874" cy="27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168"/>
            <a:ext cx="9144000" cy="639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1931" y="6044092"/>
            <a:ext cx="441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use y-hat because it the predicted value.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4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122" b="12122"/>
          <a:stretch>
            <a:fillRect/>
          </a:stretch>
        </p:blipFill>
        <p:spPr>
          <a:xfrm>
            <a:off x="900113" y="244158"/>
            <a:ext cx="6530413" cy="34956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588" y="3873273"/>
            <a:ext cx="3932412" cy="27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 Software Output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752" y="1233627"/>
            <a:ext cx="3726871" cy="52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7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326</TotalTime>
  <Words>384</Words>
  <Application>Microsoft Macintosh PowerPoint</Application>
  <PresentationFormat>On-screen Show (4:3)</PresentationFormat>
  <Paragraphs>29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Capital</vt:lpstr>
      <vt:lpstr>AP STATS: Warm-Up</vt:lpstr>
      <vt:lpstr>Regression from Yesterday</vt:lpstr>
      <vt:lpstr>Video of the Day</vt:lpstr>
      <vt:lpstr>Some Important Ideas from the reading you did.</vt:lpstr>
      <vt:lpstr>The Least Squares Regression</vt:lpstr>
      <vt:lpstr>PowerPoint Presentation</vt:lpstr>
      <vt:lpstr>PowerPoint Presentation</vt:lpstr>
      <vt:lpstr>PowerPoint Presentation</vt:lpstr>
      <vt:lpstr>Stat Software Output</vt:lpstr>
      <vt:lpstr>BRAINSTORM FOR YOUR 2nd PROJECT</vt:lpstr>
      <vt:lpstr>HW #21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STATS: Warm-Up</dc:title>
  <dc:creator>Ben Young</dc:creator>
  <cp:lastModifiedBy>Ben Young</cp:lastModifiedBy>
  <cp:revision>17</cp:revision>
  <dcterms:created xsi:type="dcterms:W3CDTF">2013-10-23T15:46:19Z</dcterms:created>
  <dcterms:modified xsi:type="dcterms:W3CDTF">2013-10-24T13:46:45Z</dcterms:modified>
</cp:coreProperties>
</file>