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70" r:id="rId11"/>
    <p:sldId id="269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5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6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5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74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3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6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5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4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86A6-1497-F646-BDF6-8AA5800187B0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BB7FF-517C-C444-BE95-79C886691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63927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> Do Now!</a:t>
            </a:r>
          </a:p>
          <a:p>
            <a:r>
              <a:rPr lang="en-US" sz="2800" i="1" dirty="0" smtClean="0"/>
              <a:t>1.) Use </a:t>
            </a:r>
            <a:r>
              <a:rPr lang="en-US" sz="2800" i="1" dirty="0"/>
              <a:t>the Laws of Logarithms to combine the </a:t>
            </a:r>
            <a:r>
              <a:rPr lang="en-US" sz="2800" i="1" dirty="0" smtClean="0"/>
              <a:t>expression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.) </a:t>
            </a:r>
            <a:r>
              <a:rPr lang="en-US" sz="2400" i="1" dirty="0" smtClean="0"/>
              <a:t>log 7+       log</a:t>
            </a:r>
            <a:r>
              <a:rPr lang="en-US" sz="2400" dirty="0" smtClean="0"/>
              <a:t>5 – log 3			b.)  </a:t>
            </a:r>
            <a:r>
              <a:rPr lang="en-US" sz="2400" dirty="0" err="1" smtClean="0"/>
              <a:t>ln</a:t>
            </a:r>
            <a:r>
              <a:rPr lang="en-US" sz="2400" dirty="0" smtClean="0"/>
              <a:t> (a) + </a:t>
            </a:r>
            <a:r>
              <a:rPr lang="en-US" sz="2400" dirty="0" err="1" smtClean="0"/>
              <a:t>ln</a:t>
            </a:r>
            <a:r>
              <a:rPr lang="en-US" sz="2400" dirty="0" smtClean="0"/>
              <a:t> (2a) –  3 </a:t>
            </a:r>
            <a:r>
              <a:rPr lang="en-US" sz="2400" dirty="0" err="1" smtClean="0"/>
              <a:t>ln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endParaRPr lang="en-US" sz="2400" dirty="0" smtClean="0"/>
          </a:p>
          <a:p>
            <a:endParaRPr lang="en-US" i="1" dirty="0" smtClean="0"/>
          </a:p>
          <a:p>
            <a:r>
              <a:rPr lang="en-US" sz="2800" i="1" dirty="0" smtClean="0"/>
              <a:t>2.) Use </a:t>
            </a:r>
            <a:r>
              <a:rPr lang="en-US" sz="2800" i="1" dirty="0"/>
              <a:t>the Laws of Logarithms to expand the </a:t>
            </a:r>
            <a:r>
              <a:rPr lang="en-US" sz="2800" i="1" dirty="0" smtClean="0"/>
              <a:t>expression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sz="2800" i="1" dirty="0" smtClean="0"/>
          </a:p>
          <a:p>
            <a:r>
              <a:rPr lang="en-US" sz="2800" i="1" dirty="0" smtClean="0"/>
              <a:t>3.)Solve for x on each (from my video).</a:t>
            </a:r>
          </a:p>
          <a:p>
            <a:r>
              <a:rPr lang="en-US" sz="2800" i="1" dirty="0" smtClean="0"/>
              <a:t>a.) </a:t>
            </a:r>
            <a:r>
              <a:rPr lang="en-US" sz="2800" dirty="0"/>
              <a:t>	8</a:t>
            </a:r>
            <a:r>
              <a:rPr lang="en-US" sz="2800" baseline="30000" dirty="0"/>
              <a:t>0.4x</a:t>
            </a:r>
            <a:r>
              <a:rPr lang="en-US" sz="2800" dirty="0"/>
              <a:t> = 5			</a:t>
            </a:r>
            <a:r>
              <a:rPr lang="en-US" sz="2800" dirty="0" smtClean="0"/>
              <a:t>		b.) </a:t>
            </a:r>
            <a:r>
              <a:rPr lang="en-US" sz="2800" dirty="0"/>
              <a:t>	</a:t>
            </a:r>
            <a:r>
              <a:rPr lang="en-US" sz="2800" dirty="0" smtClean="0"/>
              <a:t>5</a:t>
            </a:r>
            <a:r>
              <a:rPr lang="en-US" sz="2800" baseline="30000" dirty="0" smtClean="0"/>
              <a:t>(-x</a:t>
            </a:r>
            <a:r>
              <a:rPr lang="en-US" sz="2800" baseline="30000" dirty="0"/>
              <a:t>/</a:t>
            </a:r>
            <a:r>
              <a:rPr lang="en-US" sz="2800" baseline="30000" dirty="0" smtClean="0"/>
              <a:t>100)</a:t>
            </a:r>
            <a:r>
              <a:rPr lang="en-US" sz="2800" dirty="0" smtClean="0"/>
              <a:t> </a:t>
            </a:r>
            <a:r>
              <a:rPr lang="en-US" sz="2800" dirty="0"/>
              <a:t>= 2</a:t>
            </a:r>
            <a:endParaRPr lang="en-US" sz="2800" baseline="30000" dirty="0"/>
          </a:p>
          <a:p>
            <a:endParaRPr lang="en-US" i="1" dirty="0" smtClean="0"/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7766563"/>
              </p:ext>
            </p:extLst>
          </p:nvPr>
        </p:nvGraphicFramePr>
        <p:xfrm>
          <a:off x="1045279" y="2873314"/>
          <a:ext cx="1723447" cy="1062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3" imgW="762000" imgH="469900" progId="Equation.3">
                  <p:embed/>
                </p:oleObj>
              </mc:Choice>
              <mc:Fallback>
                <p:oleObj name="Equation" r:id="rId3" imgW="7620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5279" y="2873314"/>
                        <a:ext cx="1723447" cy="1062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915257"/>
              </p:ext>
            </p:extLst>
          </p:nvPr>
        </p:nvGraphicFramePr>
        <p:xfrm>
          <a:off x="2170193" y="1032046"/>
          <a:ext cx="378808" cy="609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5" imgW="139700" imgH="393700" progId="Equation.3">
                  <p:embed/>
                </p:oleObj>
              </mc:Choice>
              <mc:Fallback>
                <p:oleObj name="Equation" r:id="rId5" imgW="139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70193" y="1032046"/>
                        <a:ext cx="378808" cy="6093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015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4</a:t>
            </a:r>
            <a:r>
              <a:rPr lang="en-US" dirty="0" smtClean="0"/>
              <a:t>: Solve for 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6302829"/>
              </p:ext>
            </p:extLst>
          </p:nvPr>
        </p:nvGraphicFramePr>
        <p:xfrm>
          <a:off x="2994633" y="2109283"/>
          <a:ext cx="3110914" cy="1516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660400" imgH="393700" progId="Equation.3">
                  <p:embed/>
                </p:oleObj>
              </mc:Choice>
              <mc:Fallback>
                <p:oleObj name="Equation" r:id="rId3" imgW="660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94633" y="2109283"/>
                        <a:ext cx="3110914" cy="1516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922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5: Solving Log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for x.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(x + 2) =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4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Try: Solving Log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Ln x = 8								log</a:t>
            </a:r>
            <a:r>
              <a:rPr lang="en-US" baseline="-25000" dirty="0" smtClean="0"/>
              <a:t>2</a:t>
            </a:r>
            <a:r>
              <a:rPr lang="en-US" dirty="0" smtClean="0"/>
              <a:t>(25 – x) =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1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6: Solve the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 + 3log(2x) =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655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7:  Solve the Equation</a:t>
            </a:r>
            <a:br>
              <a:rPr lang="en-US" dirty="0" smtClean="0"/>
            </a:br>
            <a:r>
              <a:rPr lang="en-US" dirty="0" smtClean="0"/>
              <a:t>Check your answer!!!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og (x + 2) + log ( x – 1)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35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48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 #41: Solving Exponentials and Logarithms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 smtClean="0"/>
              <a:t>Section 4.5</a:t>
            </a:r>
          </a:p>
          <a:p>
            <a:r>
              <a:rPr lang="en-US" dirty="0" smtClean="0"/>
              <a:t>Page 338-339 </a:t>
            </a:r>
            <a:endParaRPr lang="en-US" dirty="0"/>
          </a:p>
          <a:p>
            <a:r>
              <a:rPr lang="en-US" dirty="0" smtClean="0"/>
              <a:t>#3, </a:t>
            </a:r>
            <a:r>
              <a:rPr lang="en-US" dirty="0"/>
              <a:t>5</a:t>
            </a:r>
            <a:r>
              <a:rPr lang="en-US" dirty="0" smtClean="0"/>
              <a:t>, 9, 23, 26, 30, 33, 36, 40, 42, 46, 48, 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63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“The will to win is nothing without the will to prepare.” </a:t>
            </a:r>
          </a:p>
          <a:p>
            <a:endParaRPr lang="en-US" dirty="0"/>
          </a:p>
          <a:p>
            <a:r>
              <a:rPr lang="en-US" dirty="0"/>
              <a:t>― </a:t>
            </a:r>
            <a:r>
              <a:rPr lang="en-US" dirty="0" err="1"/>
              <a:t>Juma</a:t>
            </a:r>
            <a:r>
              <a:rPr lang="en-US" dirty="0"/>
              <a:t> </a:t>
            </a:r>
            <a:r>
              <a:rPr lang="en-US" dirty="0" err="1" smtClean="0"/>
              <a:t>Ikangaa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Video of the Day! How to adjust your mirrors.</a:t>
            </a:r>
          </a:p>
          <a:p>
            <a:r>
              <a:rPr lang="en-US" dirty="0"/>
              <a:t>http://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=5lDK4R3DjEM&amp;safe=active</a:t>
            </a:r>
          </a:p>
        </p:txBody>
      </p:sp>
    </p:spTree>
    <p:extLst>
      <p:ext uri="{BB962C8B-B14F-4D97-AF65-F5344CB8AC3E}">
        <p14:creationId xmlns:p14="http://schemas.microsoft.com/office/powerpoint/2010/main" val="87704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0" y="1600200"/>
            <a:ext cx="898527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Short Quiz (4.1-4.5)  - </a:t>
            </a:r>
            <a:r>
              <a:rPr lang="en-US" dirty="0" smtClean="0"/>
              <a:t>Friday (20-25 minutes)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Test on Chapter 4 on Thursday, Dec. 19</a:t>
            </a:r>
            <a:r>
              <a:rPr lang="en-US" baseline="30000" dirty="0" smtClean="0"/>
              <a:t>th</a:t>
            </a:r>
            <a:endParaRPr lang="en-US" dirty="0" smtClean="0"/>
          </a:p>
          <a:p>
            <a:r>
              <a:rPr lang="en-US" dirty="0" smtClean="0"/>
              <a:t>Project handed in on Friday, Dec. 20th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0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Exponential/Log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 Each Below: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baseline="30000" dirty="0" smtClean="0"/>
              <a:t>x</a:t>
            </a:r>
            <a:r>
              <a:rPr lang="en-US" dirty="0" smtClean="0"/>
              <a:t> = 7							3</a:t>
            </a:r>
            <a:r>
              <a:rPr lang="en-US" baseline="30000" dirty="0" smtClean="0"/>
              <a:t>x+1</a:t>
            </a:r>
            <a:r>
              <a:rPr lang="en-US" dirty="0" smtClean="0"/>
              <a:t> = 7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27125" y="682625"/>
            <a:ext cx="6334125" cy="5191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544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8e</a:t>
            </a:r>
            <a:r>
              <a:rPr lang="en-US" baseline="30000" dirty="0" smtClean="0"/>
              <a:t>2x</a:t>
            </a:r>
            <a:r>
              <a:rPr lang="en-US" dirty="0" smtClean="0"/>
              <a:t> = 20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93750" y="603250"/>
            <a:ext cx="6207125" cy="4984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75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3: Solve Algebraically and by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e</a:t>
            </a:r>
            <a:r>
              <a:rPr lang="en-US" baseline="30000" dirty="0" smtClean="0"/>
              <a:t>3-2x</a:t>
            </a:r>
            <a:r>
              <a:rPr lang="en-US" dirty="0" smtClean="0"/>
              <a:t> = 4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270000" y="412750"/>
            <a:ext cx="6143625" cy="51752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7942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Solve the following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		5</a:t>
            </a:r>
            <a:r>
              <a:rPr lang="en-US" baseline="30000" dirty="0" smtClean="0"/>
              <a:t>x </a:t>
            </a:r>
            <a:r>
              <a:rPr lang="en-US" dirty="0" smtClean="0"/>
              <a:t> = 4</a:t>
            </a:r>
            <a:r>
              <a:rPr lang="en-US" baseline="30000" dirty="0" smtClean="0"/>
              <a:t>x+1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93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Solve the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				e</a:t>
            </a:r>
            <a:r>
              <a:rPr lang="en-US" baseline="30000" dirty="0" smtClean="0"/>
              <a:t>2x</a:t>
            </a:r>
            <a:r>
              <a:rPr lang="en-US" dirty="0" smtClean="0"/>
              <a:t> – e</a:t>
            </a:r>
            <a:r>
              <a:rPr lang="en-US" baseline="30000" dirty="0" smtClean="0"/>
              <a:t>x</a:t>
            </a:r>
            <a:r>
              <a:rPr lang="en-US" dirty="0" smtClean="0"/>
              <a:t> – 6 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563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Solve the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				3xe</a:t>
            </a:r>
            <a:r>
              <a:rPr lang="en-US" baseline="30000" dirty="0" smtClean="0"/>
              <a:t>x</a:t>
            </a:r>
            <a:r>
              <a:rPr lang="en-US" dirty="0" smtClean="0"/>
              <a:t>     +      x</a:t>
            </a:r>
            <a:r>
              <a:rPr lang="en-US" baseline="30000" dirty="0" smtClean="0"/>
              <a:t>2</a:t>
            </a:r>
            <a:r>
              <a:rPr lang="en-US" dirty="0" smtClean="0"/>
              <a:t>e</a:t>
            </a:r>
            <a:r>
              <a:rPr lang="en-US" baseline="30000" dirty="0" smtClean="0"/>
              <a:t>x</a:t>
            </a:r>
            <a:r>
              <a:rPr lang="en-US" dirty="0" smtClean="0"/>
              <a:t>  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77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275</Words>
  <Application>Microsoft Macintosh PowerPoint</Application>
  <PresentationFormat>On-screen Show (4:3)</PresentationFormat>
  <Paragraphs>58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PowerPoint Presentation</vt:lpstr>
      <vt:lpstr>Quote of the Day!</vt:lpstr>
      <vt:lpstr>Agenda</vt:lpstr>
      <vt:lpstr>Solving Exponential/Log Equations</vt:lpstr>
      <vt:lpstr>Example 2: You Try!</vt:lpstr>
      <vt:lpstr>Example 3: Solve Algebraically and by graphing</vt:lpstr>
      <vt:lpstr>Example 1: Solve the following</vt:lpstr>
      <vt:lpstr>Example 2: Solve the Equation</vt:lpstr>
      <vt:lpstr>Example 3: Solve the Equation</vt:lpstr>
      <vt:lpstr>Example 4: Solve for x.</vt:lpstr>
      <vt:lpstr>Example 5: Solving Log Equations</vt:lpstr>
      <vt:lpstr>You Try: Solving Log Equations</vt:lpstr>
      <vt:lpstr>Example 6: Solve the Equation</vt:lpstr>
      <vt:lpstr>Example 7:  Solve the Equation Check your answer!!!</vt:lpstr>
      <vt:lpstr>Whiteboards!!</vt:lpstr>
      <vt:lpstr>Homework #41: Solving Exponentials and Logarithms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 from Break!</dc:title>
  <dc:creator>Ben Young</dc:creator>
  <cp:lastModifiedBy>Ben Young</cp:lastModifiedBy>
  <cp:revision>28</cp:revision>
  <dcterms:created xsi:type="dcterms:W3CDTF">2013-01-06T19:22:49Z</dcterms:created>
  <dcterms:modified xsi:type="dcterms:W3CDTF">2013-12-11T14:47:57Z</dcterms:modified>
</cp:coreProperties>
</file>