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6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79B5-D160-4530-B59A-7DA96DE5ECD0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5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79B5-D160-4530-B59A-7DA96DE5ECD0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2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79B5-D160-4530-B59A-7DA96DE5ECD0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3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79B5-D160-4530-B59A-7DA96DE5ECD0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3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79B5-D160-4530-B59A-7DA96DE5ECD0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8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79B5-D160-4530-B59A-7DA96DE5ECD0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7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79B5-D160-4530-B59A-7DA96DE5ECD0}" type="datetimeFigureOut">
              <a:rPr lang="en-US" smtClean="0"/>
              <a:t>4/7/14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7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79B5-D160-4530-B59A-7DA96DE5ECD0}" type="datetimeFigureOut">
              <a:rPr lang="en-US" smtClean="0"/>
              <a:t>4/7/14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0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79B5-D160-4530-B59A-7DA96DE5ECD0}" type="datetimeFigureOut">
              <a:rPr lang="en-US" smtClean="0"/>
              <a:t>4/7/14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0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79B5-D160-4530-B59A-7DA96DE5ECD0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2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79B5-D160-4530-B59A-7DA96DE5ECD0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9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979B5-D160-4530-B59A-7DA96DE5ECD0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C8376-A77D-48C0-AB18-98D0C7205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3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41375"/>
          </a:xfrm>
        </p:spPr>
        <p:txBody>
          <a:bodyPr/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Precalculus</a:t>
            </a:r>
            <a:r>
              <a:rPr lang="en-US" dirty="0" smtClean="0"/>
              <a:t>: Do Now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76800"/>
            <a:ext cx="2146300" cy="457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78" y="1524000"/>
            <a:ext cx="5003800" cy="469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048000"/>
            <a:ext cx="4699000" cy="50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6333" y="1100667"/>
            <a:ext cx="5888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 these HW Problems from the weekend with a partner.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22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HW #19: Modeling Harmonic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</a:t>
            </a:r>
            <a:r>
              <a:rPr lang="en-US" dirty="0" smtClean="0"/>
              <a:t>5.6 </a:t>
            </a:r>
            <a:r>
              <a:rPr lang="en-US" dirty="0" smtClean="0"/>
              <a:t>Page 451 #</a:t>
            </a:r>
            <a:r>
              <a:rPr lang="en-US" dirty="0"/>
              <a:t>3</a:t>
            </a:r>
            <a:r>
              <a:rPr lang="en-US" dirty="0" smtClean="0"/>
              <a:t>, 11, 28, 29, 31, 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991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of the Day…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771" y="1180237"/>
            <a:ext cx="703164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 dirty="0"/>
          </a:p>
          <a:p>
            <a:r>
              <a:rPr lang="en-US" sz="3600" dirty="0" smtClean="0"/>
              <a:t>Reminders:</a:t>
            </a:r>
          </a:p>
          <a:p>
            <a:r>
              <a:rPr lang="en-US" sz="3600" dirty="0" smtClean="0"/>
              <a:t>Unit Test </a:t>
            </a:r>
            <a:r>
              <a:rPr lang="en-US" sz="3600" dirty="0"/>
              <a:t>o</a:t>
            </a:r>
            <a:r>
              <a:rPr lang="en-US" sz="3600" dirty="0" smtClean="0"/>
              <a:t>n Friday, April 11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-</a:t>
            </a:r>
          </a:p>
          <a:p>
            <a:r>
              <a:rPr lang="en-US" sz="3600" dirty="0" smtClean="0"/>
              <a:t>Chapter 5 plus a question from Ch. 6 </a:t>
            </a:r>
          </a:p>
          <a:p>
            <a:r>
              <a:rPr lang="en-US" sz="3600" dirty="0" smtClean="0"/>
              <a:t>(law of </a:t>
            </a:r>
            <a:r>
              <a:rPr lang="en-US" sz="3600" dirty="0" err="1" smtClean="0"/>
              <a:t>sines</a:t>
            </a:r>
            <a:r>
              <a:rPr lang="en-US" sz="3600" dirty="0" smtClean="0"/>
              <a:t> or cosines)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3769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Modeling Periodic Behavior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802" y="533400"/>
            <a:ext cx="3007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Examples of periodic behavior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00200"/>
            <a:ext cx="3606800" cy="2247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5222" y="1298222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Sound waves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00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Modeling Simple Harmonic Motion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14400"/>
            <a:ext cx="6731000" cy="3086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038600"/>
            <a:ext cx="6359791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767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43" y="152400"/>
            <a:ext cx="8774723" cy="2971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4900" y="3839633"/>
            <a:ext cx="2959100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755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2.gstatic.com/images?q=tbn:ANd9GcQnXZG0HuSMPX0iPWAt2M1Bf0DsyCQ9yuaAicb73vnACV_Ff1O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720" y="1371600"/>
            <a:ext cx="881062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" y="228600"/>
            <a:ext cx="835790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882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44" y="152400"/>
            <a:ext cx="8964386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947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81000" y="381000"/>
                <a:ext cx="8229600" cy="563562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 smtClean="0"/>
                  <a:t>Example 4: Star Brightness</a:t>
                </a:r>
                <a:br>
                  <a:rPr lang="en-US" sz="2800" dirty="0" smtClean="0"/>
                </a:b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asin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𝜔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𝑐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81000" y="381000"/>
                <a:ext cx="8229600" cy="563562"/>
              </a:xfrm>
              <a:blipFill rotWithShape="1">
                <a:blip r:embed="rId2"/>
                <a:stretch>
                  <a:fillRect t="-51613" b="-483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https://encrypted-tbn3.gstatic.com/images?q=tbn:ANd9GcTvUDblDKnlqE_-cL4-ejKHAsw8Fa49TL6sDenTqGfhJvEoNnLNh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5329525"/>
            <a:ext cx="316230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89" y="1219200"/>
            <a:ext cx="908089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15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"/>
            <a:ext cx="7073900" cy="2247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3711478"/>
            <a:ext cx="3581400" cy="3126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10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88</Words>
  <Application>Microsoft Macintosh PowerPoint</Application>
  <PresentationFormat>On-screen Show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Honors Precalculus: Do Now</vt:lpstr>
      <vt:lpstr>Video of the Day…</vt:lpstr>
      <vt:lpstr>Modeling Periodic Behavior</vt:lpstr>
      <vt:lpstr>Modeling Simple Harmonic Motion</vt:lpstr>
      <vt:lpstr>PowerPoint Presentation</vt:lpstr>
      <vt:lpstr>PowerPoint Presentation</vt:lpstr>
      <vt:lpstr>PowerPoint Presentation</vt:lpstr>
      <vt:lpstr>Example 4: Star Brightness y=asin⁡(ω(t-c))+b</vt:lpstr>
      <vt:lpstr>PowerPoint Presentation</vt:lpstr>
      <vt:lpstr>HW #19: Modeling Harmonic Motion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MBS</dc:creator>
  <cp:lastModifiedBy>Ben Young</cp:lastModifiedBy>
  <cp:revision>31</cp:revision>
  <dcterms:created xsi:type="dcterms:W3CDTF">2013-04-02T16:41:06Z</dcterms:created>
  <dcterms:modified xsi:type="dcterms:W3CDTF">2014-04-07T15:41:32Z</dcterms:modified>
</cp:coreProperties>
</file>