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embeddings/oleObject1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65" r:id="rId8"/>
    <p:sldId id="266" r:id="rId9"/>
    <p:sldId id="261" r:id="rId10"/>
    <p:sldId id="263" r:id="rId11"/>
    <p:sldId id="262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1" d="100"/>
          <a:sy n="91" d="100"/>
        </p:scale>
        <p:origin x="-49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57F8F-34B9-9743-A0A6-6E209BDED58A}" type="datetimeFigureOut">
              <a:rPr lang="en-US" smtClean="0"/>
              <a:t>5/6/14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75627-239E-B54C-B05F-4B02C04DA4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57F8F-34B9-9743-A0A6-6E209BDED58A}" type="datetimeFigureOut">
              <a:rPr lang="en-US" smtClean="0"/>
              <a:t>5/6/14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75627-239E-B54C-B05F-4B02C04DA4E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57F8F-34B9-9743-A0A6-6E209BDED58A}" type="datetimeFigureOut">
              <a:rPr lang="en-US" smtClean="0"/>
              <a:t>5/6/14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75627-239E-B54C-B05F-4B02C04DA4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57F8F-34B9-9743-A0A6-6E209BDED58A}" type="datetimeFigureOut">
              <a:rPr lang="en-US" smtClean="0"/>
              <a:t>5/6/14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75627-239E-B54C-B05F-4B02C04DA4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57F8F-34B9-9743-A0A6-6E209BDED58A}" type="datetimeFigureOut">
              <a:rPr lang="en-US" smtClean="0"/>
              <a:t>5/6/14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75627-239E-B54C-B05F-4B02C04DA4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57F8F-34B9-9743-A0A6-6E209BDED58A}" type="datetimeFigureOut">
              <a:rPr lang="en-US" smtClean="0"/>
              <a:t>5/6/14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75627-239E-B54C-B05F-4B02C04DA4E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57F8F-34B9-9743-A0A6-6E209BDED58A}" type="datetimeFigureOut">
              <a:rPr lang="en-US" smtClean="0"/>
              <a:t>5/6/14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75627-239E-B54C-B05F-4B02C04DA4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57F8F-34B9-9743-A0A6-6E209BDED58A}" type="datetimeFigureOut">
              <a:rPr lang="en-US" smtClean="0"/>
              <a:t>5/6/14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75627-239E-B54C-B05F-4B02C04DA4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57F8F-34B9-9743-A0A6-6E209BDED58A}" type="datetimeFigureOut">
              <a:rPr lang="en-US" smtClean="0"/>
              <a:t>5/6/14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75627-239E-B54C-B05F-4B02C04DA4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57F8F-34B9-9743-A0A6-6E209BDED58A}" type="datetimeFigureOut">
              <a:rPr lang="en-US" smtClean="0"/>
              <a:t>5/6/14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75627-239E-B54C-B05F-4B02C04DA4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57F8F-34B9-9743-A0A6-6E209BDED58A}" type="datetimeFigureOut">
              <a:rPr lang="en-US" smtClean="0"/>
              <a:t>5/6/14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75627-239E-B54C-B05F-4B02C04DA4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57F8F-34B9-9743-A0A6-6E209BDED58A}" type="datetimeFigureOut">
              <a:rPr lang="en-US" smtClean="0"/>
              <a:t>5/6/14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75627-239E-B54C-B05F-4B02C04DA4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9A157F8F-34B9-9743-A0A6-6E209BDED58A}" type="datetimeFigureOut">
              <a:rPr lang="en-US" smtClean="0"/>
              <a:t>5/6/14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1B075627-239E-B54C-B05F-4B02C04DA4E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2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Relationship Id="rId3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57890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Honors </a:t>
            </a:r>
            <a:r>
              <a:rPr lang="en-US" dirty="0" err="1" smtClean="0"/>
              <a:t>Precalculus</a:t>
            </a:r>
            <a:r>
              <a:rPr lang="en-US" dirty="0" smtClean="0"/>
              <a:t>: Do Now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711199"/>
            <a:ext cx="9144000" cy="5977467"/>
          </a:xfrm>
        </p:spPr>
        <p:txBody>
          <a:bodyPr>
            <a:normAutofit/>
          </a:bodyPr>
          <a:lstStyle/>
          <a:p>
            <a:r>
              <a:rPr lang="en-US" sz="2400" dirty="0" smtClean="0"/>
              <a:t>Find the rectangular coordinates that correspond with the given polar coordinates.</a:t>
            </a:r>
            <a:endParaRPr lang="en-US" sz="2400" dirty="0"/>
          </a:p>
          <a:p>
            <a:r>
              <a:rPr lang="en-US" sz="2400" dirty="0" smtClean="0"/>
              <a:t>(12,     ) </a:t>
            </a:r>
          </a:p>
          <a:p>
            <a:endParaRPr lang="en-US" sz="2400" dirty="0" smtClean="0"/>
          </a:p>
          <a:p>
            <a:endParaRPr lang="en-US" sz="2400" dirty="0"/>
          </a:p>
          <a:p>
            <a:r>
              <a:rPr lang="en-US" sz="2400" dirty="0" smtClean="0"/>
              <a:t>Convert the equation to polar coordinates.</a:t>
            </a:r>
          </a:p>
          <a:p>
            <a:r>
              <a:rPr lang="en-US" sz="2400" dirty="0"/>
              <a:t>x</a:t>
            </a:r>
            <a:r>
              <a:rPr lang="en-US" sz="2400" dirty="0" smtClean="0"/>
              <a:t> + y = 4</a:t>
            </a:r>
          </a:p>
          <a:p>
            <a:endParaRPr lang="en-US" sz="2400" dirty="0"/>
          </a:p>
          <a:p>
            <a:endParaRPr lang="en-US" sz="2400" dirty="0" smtClean="0"/>
          </a:p>
          <a:p>
            <a:r>
              <a:rPr lang="en-US" sz="2400" dirty="0" smtClean="0"/>
              <a:t>Convert the polar equation to rectangular coordinates.</a:t>
            </a:r>
          </a:p>
          <a:p>
            <a:r>
              <a:rPr lang="en-US" sz="2400" dirty="0"/>
              <a:t>r</a:t>
            </a:r>
            <a:r>
              <a:rPr lang="en-US" sz="2400" dirty="0" smtClean="0"/>
              <a:t> = 6 sin </a:t>
            </a:r>
            <a:r>
              <a:rPr lang="en-US" sz="2400" dirty="0" err="1" smtClean="0"/>
              <a:t>θ</a:t>
            </a:r>
            <a:endParaRPr lang="en-US" sz="2400" dirty="0" smtClean="0"/>
          </a:p>
          <a:p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33294527"/>
              </p:ext>
            </p:extLst>
          </p:nvPr>
        </p:nvGraphicFramePr>
        <p:xfrm>
          <a:off x="4663630" y="1344386"/>
          <a:ext cx="361062" cy="7994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2" name="Equation" r:id="rId3" imgW="177800" imgH="393700" progId="Equation.3">
                  <p:embed/>
                </p:oleObj>
              </mc:Choice>
              <mc:Fallback>
                <p:oleObj name="Equation" r:id="rId3" imgW="177800" imgH="3937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663630" y="1344386"/>
                        <a:ext cx="361062" cy="79949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28228" y="6421014"/>
            <a:ext cx="68599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The test average was an 86.66 with the extra credit included.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87698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9133605" cy="6741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95183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HW #28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Section 8.2 (pg. 553-554) #3-</a:t>
            </a:r>
            <a:r>
              <a:rPr lang="en-US" dirty="0"/>
              <a:t>8</a:t>
            </a:r>
            <a:r>
              <a:rPr lang="en-US" dirty="0" smtClean="0"/>
              <a:t>, 17, 19, 21, 25, 29, 43, 44, 49-52, 53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Review tomorrow in class (quiz on 8.1-8.2 on Thursday).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09318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Images of the Day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203199" y="1642533"/>
            <a:ext cx="880533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http://</a:t>
            </a:r>
            <a:r>
              <a:rPr lang="en-US" dirty="0" err="1"/>
              <a:t>www.boredpanda.com</a:t>
            </a:r>
            <a:r>
              <a:rPr lang="en-US" dirty="0"/>
              <a:t>/amazing-places/?</a:t>
            </a:r>
            <a:r>
              <a:rPr lang="en-US" dirty="0" err="1"/>
              <a:t>fb_action_ids</a:t>
            </a:r>
            <a:r>
              <a:rPr lang="en-US" dirty="0"/>
              <a:t>=611356110332&amp;fb_action_types=</a:t>
            </a:r>
            <a:r>
              <a:rPr lang="en-US" dirty="0" err="1"/>
              <a:t>og.likes&amp;fb_source</a:t>
            </a:r>
            <a:r>
              <a:rPr lang="en-US" dirty="0"/>
              <a:t>=</a:t>
            </a:r>
            <a:r>
              <a:rPr lang="en-US" dirty="0" err="1"/>
              <a:t>other_multiline&amp;action_object_map</a:t>
            </a:r>
            <a:r>
              <a:rPr lang="en-US" dirty="0"/>
              <a:t>=%7B%22611356110332%22%3A365526640220626%7D&amp;action_type_map=%7B%22611356110332%22%3A%22og.likes%22%7D&amp;action_ref_map=%5B%5D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58199" y="4926734"/>
            <a:ext cx="58544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Quiz on 8.1-8.2 on Thursday. Review the day before.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60014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 1: Sketching a Polar Equation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Sketch the graph r = 3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45100" y="2451100"/>
            <a:ext cx="3898900" cy="4406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67028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07576"/>
            <a:ext cx="8591551" cy="520478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>Example 2: Sketching a polar equation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4919" y="921146"/>
            <a:ext cx="8256632" cy="5022455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Sketch </a:t>
            </a:r>
            <a:r>
              <a:rPr lang="en-US" dirty="0" err="1" smtClean="0"/>
              <a:t>θ</a:t>
            </a:r>
            <a:r>
              <a:rPr lang="en-US" dirty="0" smtClean="0"/>
              <a:t> = π/3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28096" y="2451100"/>
            <a:ext cx="3898900" cy="4406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34405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07576"/>
            <a:ext cx="9144000" cy="674002"/>
          </a:xfrm>
        </p:spPr>
        <p:txBody>
          <a:bodyPr/>
          <a:lstStyle/>
          <a:p>
            <a:r>
              <a:rPr lang="en-US" dirty="0" smtClean="0"/>
              <a:t>Example 3: Another Sketch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79276"/>
            <a:ext cx="8591551" cy="5064325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Sketch a graph of the equation r = 2 sin </a:t>
            </a:r>
            <a:r>
              <a:rPr lang="en-US" dirty="0" err="1" smtClean="0"/>
              <a:t>θ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45100" y="2451100"/>
            <a:ext cx="3898900" cy="4406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75136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7813" y="2316224"/>
            <a:ext cx="6330521" cy="37824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71949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9831" y="313733"/>
            <a:ext cx="8550843" cy="119359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332906"/>
            <a:ext cx="3175000" cy="27686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4220080"/>
            <a:ext cx="9144000" cy="2637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02829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787" y="213522"/>
            <a:ext cx="8350802" cy="100071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905000"/>
            <a:ext cx="9144000" cy="30396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47684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Graphing on a Calculator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Graph each of the following with a partner.</a:t>
            </a:r>
          </a:p>
          <a:p>
            <a:pPr marL="0" indent="0">
              <a:buNone/>
            </a:pPr>
            <a:r>
              <a:rPr lang="en-US" dirty="0"/>
              <a:t>r</a:t>
            </a:r>
            <a:r>
              <a:rPr lang="en-US" dirty="0" smtClean="0"/>
              <a:t> = 2 + 2cos </a:t>
            </a:r>
            <a:r>
              <a:rPr lang="en-US" dirty="0" err="1" smtClean="0"/>
              <a:t>θ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r</a:t>
            </a:r>
            <a:r>
              <a:rPr lang="en-US" dirty="0" smtClean="0"/>
              <a:t> = </a:t>
            </a:r>
            <a:r>
              <a:rPr lang="en-US" dirty="0" err="1" smtClean="0"/>
              <a:t>cos</a:t>
            </a:r>
            <a:r>
              <a:rPr lang="en-US" dirty="0" smtClean="0"/>
              <a:t> 2θ</a:t>
            </a:r>
          </a:p>
          <a:p>
            <a:pPr marL="0" indent="0">
              <a:buNone/>
            </a:pPr>
            <a:r>
              <a:rPr lang="en-US" dirty="0"/>
              <a:t>r</a:t>
            </a:r>
            <a:r>
              <a:rPr lang="en-US" dirty="0" smtClean="0"/>
              <a:t>=2sin(4θ)</a:t>
            </a:r>
          </a:p>
          <a:p>
            <a:pPr marL="0" indent="0">
              <a:buNone/>
            </a:pPr>
            <a:r>
              <a:rPr lang="en-US" dirty="0" smtClean="0"/>
              <a:t>r = 1 + 2θ</a:t>
            </a:r>
          </a:p>
          <a:p>
            <a:pPr marL="0" indent="0">
              <a:buNone/>
            </a:pPr>
            <a:r>
              <a:rPr lang="en-US" dirty="0" smtClean="0"/>
              <a:t>r =</a:t>
            </a:r>
            <a:r>
              <a:rPr lang="en-US" dirty="0" err="1" smtClean="0"/>
              <a:t>cos</a:t>
            </a:r>
            <a:r>
              <a:rPr lang="en-US" dirty="0"/>
              <a:t>(</a:t>
            </a:r>
            <a:r>
              <a:rPr lang="en-US" dirty="0" smtClean="0"/>
              <a:t>2θ/3)</a:t>
            </a:r>
          </a:p>
          <a:p>
            <a:pPr marL="0" indent="0">
              <a:buNone/>
            </a:pPr>
            <a:r>
              <a:rPr lang="en-US" dirty="0" smtClean="0"/>
              <a:t>r = sin </a:t>
            </a:r>
            <a:r>
              <a:rPr lang="en-US" dirty="0" err="1" smtClean="0"/>
              <a:t>θ</a:t>
            </a:r>
            <a:r>
              <a:rPr lang="en-US" dirty="0" smtClean="0"/>
              <a:t> + sin</a:t>
            </a:r>
            <a:r>
              <a:rPr lang="en-US" baseline="30000" dirty="0" smtClean="0"/>
              <a:t>3</a:t>
            </a:r>
            <a:r>
              <a:rPr lang="en-US" dirty="0" smtClean="0"/>
              <a:t>(5θ/2)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See the table on page 594 for the names of these shapes.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9850" y="2330778"/>
            <a:ext cx="5313754" cy="39218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18299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371</TotalTime>
  <Words>292</Words>
  <Application>Microsoft Macintosh PowerPoint</Application>
  <PresentationFormat>On-screen Show (4:3)</PresentationFormat>
  <Paragraphs>35</Paragraphs>
  <Slides>11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Breeze</vt:lpstr>
      <vt:lpstr>Equation</vt:lpstr>
      <vt:lpstr>Honors Precalculus: Do Now</vt:lpstr>
      <vt:lpstr>Images of the Day</vt:lpstr>
      <vt:lpstr>Example 1: Sketching a Polar Equation </vt:lpstr>
      <vt:lpstr>Example 2: Sketching a polar equation</vt:lpstr>
      <vt:lpstr>Example 3: Another Sketch</vt:lpstr>
      <vt:lpstr>PowerPoint Presentation</vt:lpstr>
      <vt:lpstr>PowerPoint Presentation</vt:lpstr>
      <vt:lpstr>PowerPoint Presentation</vt:lpstr>
      <vt:lpstr>Graphing on a Calculator</vt:lpstr>
      <vt:lpstr>PowerPoint Presentation</vt:lpstr>
      <vt:lpstr>HW #28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Honors Precalculus: Do Now</dc:title>
  <dc:creator>Ben Young</dc:creator>
  <cp:lastModifiedBy>Ben Young</cp:lastModifiedBy>
  <cp:revision>21</cp:revision>
  <dcterms:created xsi:type="dcterms:W3CDTF">2013-04-29T16:14:39Z</dcterms:created>
  <dcterms:modified xsi:type="dcterms:W3CDTF">2014-05-06T15:20:30Z</dcterms:modified>
</cp:coreProperties>
</file>