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72" r:id="rId3"/>
    <p:sldId id="273" r:id="rId4"/>
    <p:sldId id="268" r:id="rId5"/>
    <p:sldId id="269" r:id="rId6"/>
    <p:sldId id="270" r:id="rId7"/>
    <p:sldId id="271" r:id="rId8"/>
    <p:sldId id="258" r:id="rId9"/>
    <p:sldId id="259" r:id="rId10"/>
    <p:sldId id="260" r:id="rId11"/>
    <p:sldId id="261" r:id="rId12"/>
    <p:sldId id="262" r:id="rId13"/>
    <p:sldId id="263" r:id="rId14"/>
    <p:sldId id="265" r:id="rId15"/>
    <p:sldId id="264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A1F6-AC97-E74C-84D7-176809172DDF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5B15-F6BB-4642-AD78-33DC39FAE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0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A1F6-AC97-E74C-84D7-176809172DDF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5B15-F6BB-4642-AD78-33DC39FAE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11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A1F6-AC97-E74C-84D7-176809172DDF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5B15-F6BB-4642-AD78-33DC39FAE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6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A1F6-AC97-E74C-84D7-176809172DDF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5B15-F6BB-4642-AD78-33DC39FAE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25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A1F6-AC97-E74C-84D7-176809172DDF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5B15-F6BB-4642-AD78-33DC39FAE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3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A1F6-AC97-E74C-84D7-176809172DDF}" type="datetimeFigureOut">
              <a:rPr lang="en-US" smtClean="0"/>
              <a:t>5/1/14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5B15-F6BB-4642-AD78-33DC39FAE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5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A1F6-AC97-E74C-84D7-176809172DDF}" type="datetimeFigureOut">
              <a:rPr lang="en-US" smtClean="0"/>
              <a:t>5/1/14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5B15-F6BB-4642-AD78-33DC39FAE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43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A1F6-AC97-E74C-84D7-176809172DDF}" type="datetimeFigureOut">
              <a:rPr lang="en-US" smtClean="0"/>
              <a:t>5/1/14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5B15-F6BB-4642-AD78-33DC39FAE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8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A1F6-AC97-E74C-84D7-176809172DDF}" type="datetimeFigureOut">
              <a:rPr lang="en-US" smtClean="0"/>
              <a:t>5/1/14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5B15-F6BB-4642-AD78-33DC39FAE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2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A1F6-AC97-E74C-84D7-176809172DDF}" type="datetimeFigureOut">
              <a:rPr lang="en-US" smtClean="0"/>
              <a:t>5/1/14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5B15-F6BB-4642-AD78-33DC39FAE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8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A1F6-AC97-E74C-84D7-176809172DDF}" type="datetimeFigureOut">
              <a:rPr lang="en-US" smtClean="0"/>
              <a:t>5/1/14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5B15-F6BB-4642-AD78-33DC39FAE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76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FA1F6-AC97-E74C-84D7-176809172DDF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A5B15-F6BB-4642-AD78-33DC39FAE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6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53" y="-460572"/>
            <a:ext cx="8571208" cy="702335"/>
          </a:xfrm>
        </p:spPr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u="sng" dirty="0" smtClean="0"/>
              <a:t>HPC: Warm Up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You’ve just arrived in Manhattan by train. Penn Station (W 33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and 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Ave).</a:t>
            </a:r>
            <a:r>
              <a:rPr lang="en-US" sz="2800" dirty="0"/>
              <a:t> </a:t>
            </a:r>
            <a:r>
              <a:rPr lang="en-US" sz="2800" dirty="0" smtClean="0"/>
              <a:t>Give directions of how to get to Rockefeller Center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758" y="1591070"/>
            <a:ext cx="5727893" cy="526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583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2: Rectangular to Polar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the polar coordinates for the point that has rectangular coordinates (2, -2).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55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7" y="232969"/>
            <a:ext cx="8229600" cy="7540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 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032"/>
            <a:ext cx="8229600" cy="51391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1.) </a:t>
            </a:r>
            <a:r>
              <a:rPr lang="en-US" dirty="0"/>
              <a:t>Find the rectangular coordinates for the point that has polar coordinates </a:t>
            </a:r>
            <a:r>
              <a:rPr lang="en-US" dirty="0" smtClean="0"/>
              <a:t>(-4</a:t>
            </a:r>
            <a:r>
              <a:rPr lang="en-US" dirty="0"/>
              <a:t>, </a:t>
            </a:r>
            <a:r>
              <a:rPr lang="en-US" dirty="0" smtClean="0"/>
              <a:t>5π/2).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2.) </a:t>
            </a:r>
            <a:r>
              <a:rPr lang="en-US" dirty="0"/>
              <a:t>Find the polar coordinates for the point that has rectangular coordinates </a:t>
            </a:r>
            <a:r>
              <a:rPr lang="en-US" dirty="0" smtClean="0"/>
              <a:t>(-7, 7)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65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05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3: Polar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9544"/>
            <a:ext cx="8686800" cy="5016620"/>
          </a:xfrm>
        </p:spPr>
        <p:txBody>
          <a:bodyPr/>
          <a:lstStyle/>
          <a:p>
            <a:r>
              <a:rPr lang="en-US" dirty="0" smtClean="0"/>
              <a:t>Express the equation x</a:t>
            </a:r>
            <a:r>
              <a:rPr lang="en-US" baseline="30000" dirty="0" smtClean="0"/>
              <a:t>2</a:t>
            </a:r>
            <a:r>
              <a:rPr lang="en-US" dirty="0" smtClean="0"/>
              <a:t> = 4y in polar coordinates.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988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844"/>
            <a:ext cx="8229600" cy="5283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4: Converting equations from polar to rectangular coordinates.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5746"/>
            <a:ext cx="9144000" cy="50604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a.) r = 5 sec </a:t>
            </a:r>
            <a:r>
              <a:rPr lang="en-US" sz="2800" dirty="0" err="1" smtClean="0"/>
              <a:t>θ</a:t>
            </a:r>
            <a:r>
              <a:rPr lang="en-US" sz="2800" dirty="0" smtClean="0"/>
              <a:t>				b.) r = 2 sin </a:t>
            </a:r>
            <a:r>
              <a:rPr lang="en-US" sz="2800" dirty="0" err="1" smtClean="0"/>
              <a:t>θ</a:t>
            </a:r>
            <a:r>
              <a:rPr lang="en-US" sz="2800" dirty="0" smtClean="0"/>
              <a:t>      c.) r = 2 + 2cos </a:t>
            </a:r>
            <a:r>
              <a:rPr lang="en-US" sz="2800" dirty="0" err="1" smtClean="0"/>
              <a:t>θ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1994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26338"/>
            <a:ext cx="9144000" cy="489982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a.) r </a:t>
            </a:r>
            <a:r>
              <a:rPr lang="en-US" dirty="0"/>
              <a:t>= </a:t>
            </a:r>
            <a:r>
              <a:rPr lang="en-US" dirty="0" smtClean="0"/>
              <a:t>4 </a:t>
            </a:r>
            <a:r>
              <a:rPr lang="en-US" dirty="0"/>
              <a:t>sin </a:t>
            </a:r>
            <a:r>
              <a:rPr lang="en-US" dirty="0" err="1"/>
              <a:t>θ</a:t>
            </a:r>
            <a:r>
              <a:rPr lang="en-US" dirty="0"/>
              <a:t>      </a:t>
            </a:r>
            <a:r>
              <a:rPr lang="en-US" dirty="0" smtClean="0"/>
              <a:t>							b.</a:t>
            </a:r>
            <a:r>
              <a:rPr lang="en-US" dirty="0"/>
              <a:t>) r = </a:t>
            </a:r>
            <a:r>
              <a:rPr lang="en-US" dirty="0" smtClean="0"/>
              <a:t>5 </a:t>
            </a:r>
            <a:r>
              <a:rPr lang="en-US" dirty="0"/>
              <a:t>+ </a:t>
            </a:r>
            <a:r>
              <a:rPr lang="en-US" dirty="0" smtClean="0"/>
              <a:t>4cos </a:t>
            </a:r>
            <a:r>
              <a:rPr lang="en-US" dirty="0" err="1"/>
              <a:t>θ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39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WHITEBOARDS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01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#26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Section 8.1 (Pg. 546-547) #3, 5, 9, 27, 35, 37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4883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872" y="0"/>
            <a:ext cx="61561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636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485" y="1417638"/>
            <a:ext cx="4717871" cy="26577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4368464"/>
            <a:ext cx="6515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much was the toll for the Norwegian Pearl to pass through the </a:t>
            </a:r>
          </a:p>
          <a:p>
            <a:r>
              <a:rPr lang="en-US" dirty="0" smtClean="0"/>
              <a:t>Panama Canal?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54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21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Cartesian Coordinates vs. Polar Coordinates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2706"/>
            <a:ext cx="9144000" cy="504345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Polar coordinates, given by (r, </a:t>
            </a:r>
            <a:r>
              <a:rPr lang="en-US" dirty="0" err="1" smtClean="0"/>
              <a:t>θ</a:t>
            </a:r>
            <a:r>
              <a:rPr lang="en-US" dirty="0" smtClean="0"/>
              <a:t>) where r is the distance from the origin (the pole) and </a:t>
            </a:r>
            <a:r>
              <a:rPr lang="en-US" dirty="0" err="1" smtClean="0"/>
              <a:t>θ</a:t>
            </a:r>
            <a:r>
              <a:rPr lang="en-US" dirty="0" smtClean="0"/>
              <a:t> is the angle from the positive x-axis.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857500"/>
            <a:ext cx="4572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135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83"/>
            <a:ext cx="8229600" cy="8080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1: Plotting Polar Coordinates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2850"/>
            <a:ext cx="9144000" cy="529331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Plot the points whose polar coordinates are given.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(1, 3π/4)         (3, -π/6)              (3, 3π)           (-4, π/4)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0721" y="2146638"/>
            <a:ext cx="4907668" cy="4711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901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Representing the same points with different coordinates.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656399"/>
            <a:ext cx="3568700" cy="1663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036" y="1714171"/>
            <a:ext cx="69596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200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039" y="254151"/>
            <a:ext cx="8663689" cy="173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148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Going between the 2 coordinate systems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143000"/>
            <a:ext cx="91059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344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Polar to Rectangular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the rectangular coordinates for the point that has polar coordinates (4, 2π/3).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083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281</Words>
  <Application>Microsoft Macintosh PowerPoint</Application>
  <PresentationFormat>On-screen Show (4:3)</PresentationFormat>
  <Paragraphs>29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   HPC: Warm Up You’ve just arrived in Manhattan by train. Penn Station (W 33rd and 7th Ave). Give directions of how to get to Rockefeller Center</vt:lpstr>
      <vt:lpstr>PowerPoint Presentation</vt:lpstr>
      <vt:lpstr>Fun Fact</vt:lpstr>
      <vt:lpstr>Cartesian Coordinates vs. Polar Coordinates</vt:lpstr>
      <vt:lpstr>Example 1: Plotting Polar Coordinates</vt:lpstr>
      <vt:lpstr>Representing the same points with different coordinates.</vt:lpstr>
      <vt:lpstr>PowerPoint Presentation</vt:lpstr>
      <vt:lpstr>Going between the 2 coordinate systems</vt:lpstr>
      <vt:lpstr>Example 1: Polar to Rectangular</vt:lpstr>
      <vt:lpstr>Example 2: Rectangular to Polar</vt:lpstr>
      <vt:lpstr>You Try!</vt:lpstr>
      <vt:lpstr>Example 3: Polar Equations</vt:lpstr>
      <vt:lpstr>Example 4: Converting equations from polar to rectangular coordinates.</vt:lpstr>
      <vt:lpstr>You Try!</vt:lpstr>
      <vt:lpstr>WHITEBOARDS</vt:lpstr>
      <vt:lpstr>Homework #26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Precalculus: Do Now</dc:title>
  <dc:creator>Ben Young</dc:creator>
  <cp:lastModifiedBy>Ben Young</cp:lastModifiedBy>
  <cp:revision>18</cp:revision>
  <dcterms:created xsi:type="dcterms:W3CDTF">2013-04-25T17:23:20Z</dcterms:created>
  <dcterms:modified xsi:type="dcterms:W3CDTF">2014-05-02T00:33:26Z</dcterms:modified>
</cp:coreProperties>
</file>