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18175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</a:t>
            </a:r>
            <a:r>
              <a:rPr lang="en-US" dirty="0" smtClean="0"/>
              <a:t>: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85" y="725752"/>
            <a:ext cx="8493866" cy="5217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1.) Graph </a:t>
            </a:r>
            <a:r>
              <a:rPr lang="en-US" dirty="0"/>
              <a:t>the following polar coordinates</a:t>
            </a:r>
            <a:r>
              <a:rPr lang="en-US" dirty="0" smtClean="0"/>
              <a:t>. Also, convert these points to rectangular form.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P(2, 2π/3) </a:t>
            </a:r>
            <a:r>
              <a:rPr lang="en-US" dirty="0" smtClean="0"/>
              <a:t>                                                 P </a:t>
            </a:r>
            <a:r>
              <a:rPr lang="en-US" dirty="0"/>
              <a:t>(-2, π/6)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b.) for P(2, 2π/3) Find 2 other polar coordinate representations of p with r &gt; 0 </a:t>
            </a:r>
            <a:r>
              <a:rPr lang="en-US" dirty="0" smtClean="0"/>
              <a:t>and </a:t>
            </a:r>
            <a:r>
              <a:rPr lang="en-US" dirty="0"/>
              <a:t>with r &lt; 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2.) Convert to polar form (1, -2)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9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05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r>
              <a:rPr lang="en-US" dirty="0" smtClean="0"/>
              <a:t>1: </a:t>
            </a:r>
            <a:r>
              <a:rPr lang="en-US" dirty="0" smtClean="0"/>
              <a:t>Polar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9544"/>
            <a:ext cx="8686800" cy="5016620"/>
          </a:xfrm>
        </p:spPr>
        <p:txBody>
          <a:bodyPr/>
          <a:lstStyle/>
          <a:p>
            <a:r>
              <a:rPr lang="en-US" dirty="0" smtClean="0"/>
              <a:t>Express the equation x</a:t>
            </a:r>
            <a:r>
              <a:rPr lang="en-US" baseline="30000" dirty="0" smtClean="0"/>
              <a:t>2</a:t>
            </a:r>
            <a:r>
              <a:rPr lang="en-US" dirty="0" smtClean="0"/>
              <a:t> = 4y in polar coordinates.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6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25" y="158554"/>
            <a:ext cx="8894903" cy="203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2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6338"/>
            <a:ext cx="9144000" cy="48998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a.) r </a:t>
            </a:r>
            <a:r>
              <a:rPr lang="en-US" dirty="0"/>
              <a:t>= </a:t>
            </a:r>
            <a:r>
              <a:rPr lang="en-US" dirty="0" smtClean="0"/>
              <a:t>4 </a:t>
            </a:r>
            <a:r>
              <a:rPr lang="en-US" dirty="0"/>
              <a:t>sin </a:t>
            </a:r>
            <a:r>
              <a:rPr lang="en-US" dirty="0" err="1"/>
              <a:t>θ</a:t>
            </a:r>
            <a:r>
              <a:rPr lang="en-US" dirty="0"/>
              <a:t>      </a:t>
            </a:r>
            <a:r>
              <a:rPr lang="en-US" dirty="0" smtClean="0"/>
              <a:t>				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b</a:t>
            </a:r>
            <a:r>
              <a:rPr lang="en-US" dirty="0" smtClean="0"/>
              <a:t>.</a:t>
            </a:r>
            <a:r>
              <a:rPr lang="en-US" dirty="0"/>
              <a:t>) r = </a:t>
            </a:r>
            <a:r>
              <a:rPr lang="en-US" dirty="0" smtClean="0"/>
              <a:t>5 </a:t>
            </a:r>
            <a:r>
              <a:rPr lang="en-US" dirty="0"/>
              <a:t>+ </a:t>
            </a:r>
            <a:r>
              <a:rPr lang="en-US" dirty="0" smtClean="0"/>
              <a:t>4cos </a:t>
            </a:r>
            <a:r>
              <a:rPr lang="en-US" dirty="0" err="1"/>
              <a:t>θ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22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34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#27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8.1:  23, 25, 43, 45, 47, 49, 53, 57, 61, 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2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114</TotalTime>
  <Words>135</Words>
  <Application>Microsoft Macintosh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Honors Precalc: Warm-Up</vt:lpstr>
      <vt:lpstr>Example 1: Polar Equations</vt:lpstr>
      <vt:lpstr>PowerPoint Presentation</vt:lpstr>
      <vt:lpstr>You Try!</vt:lpstr>
      <vt:lpstr>WHITEBOARDS</vt:lpstr>
      <vt:lpstr>HW #27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1: Polar Equations</dc:title>
  <dc:creator>Ben Young</dc:creator>
  <cp:lastModifiedBy>Ben Young</cp:lastModifiedBy>
  <cp:revision>5</cp:revision>
  <dcterms:created xsi:type="dcterms:W3CDTF">2014-05-02T00:34:20Z</dcterms:created>
  <dcterms:modified xsi:type="dcterms:W3CDTF">2014-05-02T02:28:53Z</dcterms:modified>
</cp:coreProperties>
</file>