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12/8/13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12/8/13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12/8/13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12/8/13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12/8/13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12/8/13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12/8/13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12/8/13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12/8/13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12/8/13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12/8/13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12/8/13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050" y="111126"/>
            <a:ext cx="7543800" cy="1016000"/>
          </a:xfrm>
        </p:spPr>
        <p:txBody>
          <a:bodyPr/>
          <a:lstStyle/>
          <a:p>
            <a:r>
              <a:rPr lang="en-US" dirty="0" smtClean="0"/>
              <a:t>AP STATS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875" y="1127126"/>
            <a:ext cx="6877685" cy="4511674"/>
          </a:xfrm>
        </p:spPr>
        <p:txBody>
          <a:bodyPr/>
          <a:lstStyle/>
          <a:p>
            <a:r>
              <a:rPr lang="en-US" dirty="0" smtClean="0"/>
              <a:t>Take your quiz on Section 6.2 (open notes and open textbook).</a:t>
            </a:r>
          </a:p>
          <a:p>
            <a:endParaRPr lang="en-US" dirty="0"/>
          </a:p>
          <a:p>
            <a:r>
              <a:rPr lang="en-US" dirty="0" smtClean="0"/>
              <a:t>HW will not be collected during this time.</a:t>
            </a:r>
          </a:p>
          <a:p>
            <a:endParaRPr lang="en-US" dirty="0"/>
          </a:p>
          <a:p>
            <a:r>
              <a:rPr lang="en-US" dirty="0" smtClean="0"/>
              <a:t>I will hand back your tests but I can not discuss the tests as one person has not taken the test yet.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947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 Theorem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30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1: STD’s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MAN TESTS POSITIVE FOR A SEXUALLY TRANSMITTED DISEASE.  THE TEST IS 98% ACCURATE. IF THE PREVALENCE OF THE DISEASE IN SOCIETY IS 1 IN EVERY 1,000, WHAT IS THE PROBABILITY THAT THE PERSON ACTUALLY HAS THE DISEASE?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23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EXAMPLE </a:t>
            </a:r>
            <a:r>
              <a:rPr lang="en-US" dirty="0" smtClean="0"/>
              <a:t>2: </a:t>
            </a:r>
            <a:r>
              <a:rPr lang="en-US" dirty="0" smtClean="0"/>
              <a:t>BAGS SCREENED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8424"/>
            <a:ext cx="9144000" cy="551773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BAGS are screened at </a:t>
            </a:r>
            <a:r>
              <a:rPr lang="en-US" dirty="0" smtClean="0"/>
              <a:t>the PROVIDENCE airport. </a:t>
            </a:r>
            <a:r>
              <a:rPr lang="en-US" dirty="0"/>
              <a:t>78% of bags that contain a </a:t>
            </a:r>
            <a:r>
              <a:rPr lang="en-US" dirty="0" smtClean="0"/>
              <a:t>weapon </a:t>
            </a:r>
            <a:r>
              <a:rPr lang="en-US" dirty="0"/>
              <a:t>will trigger an alarm.  14% of bags that do not contain a </a:t>
            </a:r>
            <a:r>
              <a:rPr lang="en-US" dirty="0" smtClean="0"/>
              <a:t>weapon </a:t>
            </a:r>
            <a:r>
              <a:rPr lang="en-US" dirty="0"/>
              <a:t>will also trigger the alarm.  If 1 out of every </a:t>
            </a:r>
            <a:r>
              <a:rPr lang="en-US" dirty="0" smtClean="0"/>
              <a:t>1200 </a:t>
            </a:r>
            <a:r>
              <a:rPr lang="en-US" dirty="0"/>
              <a:t>bags contains a </a:t>
            </a:r>
            <a:r>
              <a:rPr lang="en-US" dirty="0" smtClean="0"/>
              <a:t>weapon </a:t>
            </a:r>
            <a:r>
              <a:rPr lang="en-US" dirty="0"/>
              <a:t>than what is the probability that a bag that triggers an alarm actually contains a </a:t>
            </a:r>
            <a:r>
              <a:rPr lang="en-US" dirty="0" smtClean="0"/>
              <a:t>weapon?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52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6.72, 6.73, 6.74, 6.76, 6.77, 6.82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418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Today: Section 6.3</a:t>
            </a:r>
          </a:p>
          <a:p>
            <a:r>
              <a:rPr lang="en-US" dirty="0" smtClean="0"/>
              <a:t>Tomorrow: Section 6.3 again</a:t>
            </a:r>
          </a:p>
          <a:p>
            <a:r>
              <a:rPr lang="en-US" dirty="0" smtClean="0"/>
              <a:t>Wednesday: Drop</a:t>
            </a:r>
          </a:p>
          <a:p>
            <a:r>
              <a:rPr lang="en-US" dirty="0" smtClean="0"/>
              <a:t>Thursday: Review</a:t>
            </a:r>
          </a:p>
          <a:p>
            <a:r>
              <a:rPr lang="en-US" dirty="0" smtClean="0"/>
              <a:t>Friday: Test on Chapter 6</a:t>
            </a:r>
          </a:p>
          <a:p>
            <a:endParaRPr lang="en-US" dirty="0"/>
          </a:p>
          <a:p>
            <a:r>
              <a:rPr lang="en-US" dirty="0" smtClean="0"/>
              <a:t>Over the weekend: Read all of Chapter 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630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of the Day!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6125" y="2428875"/>
            <a:ext cx="1575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Peter Donnelly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162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(Union)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P(A or B or C)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 smtClean="0"/>
              <a:t>P(A or B) = 				Not mutually exclusive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189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P(A) = 0.5</a:t>
            </a:r>
          </a:p>
          <a:p>
            <a:r>
              <a:rPr lang="en-US" dirty="0" smtClean="0"/>
              <a:t>P(B) = 0.7</a:t>
            </a:r>
          </a:p>
          <a:p>
            <a:r>
              <a:rPr lang="en-US" dirty="0" smtClean="0"/>
              <a:t>P(A and B) = 0.3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385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P(A|B)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Probability of an ace given that you have 4 cards in your hand and one of them is an 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856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Multiplication Rule for any 2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P(A and B) = P(A)P(B|A)</a:t>
            </a:r>
          </a:p>
          <a:p>
            <a:endParaRPr lang="en-US" dirty="0"/>
          </a:p>
          <a:p>
            <a:r>
              <a:rPr lang="en-US" dirty="0" smtClean="0"/>
              <a:t>Example: Slim is at the poker table.  At the moment, he wants to have 2 diamonds in a row. As he sits at the </a:t>
            </a:r>
            <a:r>
              <a:rPr lang="en-US" dirty="0" err="1" smtClean="0"/>
              <a:t>tabke</a:t>
            </a:r>
            <a:r>
              <a:rPr lang="en-US" dirty="0" smtClean="0"/>
              <a:t> looking at his hand and at the upturned cards on the table, Slim sees 11 cards.  Of these, 4 are diamonds. What is the probability of Slim drawing two diamonds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540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15300" cy="1143000"/>
          </a:xfrm>
        </p:spPr>
        <p:txBody>
          <a:bodyPr/>
          <a:lstStyle/>
          <a:p>
            <a:r>
              <a:rPr lang="en-US" dirty="0" smtClean="0"/>
              <a:t>Conditional Probability Formula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397" y="2182812"/>
            <a:ext cx="3225403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61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What is the conditional probability that a grade at UNH is an A, given that it comes from a liberal arts course?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18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41</TotalTime>
  <Words>401</Words>
  <Application>Microsoft Macintosh PowerPoint</Application>
  <PresentationFormat>On-screen Show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Adjacency</vt:lpstr>
      <vt:lpstr>AP STATS</vt:lpstr>
      <vt:lpstr>Agenda:</vt:lpstr>
      <vt:lpstr>Video of the Day!</vt:lpstr>
      <vt:lpstr>Probability (Union)</vt:lpstr>
      <vt:lpstr>Example</vt:lpstr>
      <vt:lpstr>Conditional Probability</vt:lpstr>
      <vt:lpstr>General Multiplication Rule for any 2 events</vt:lpstr>
      <vt:lpstr>Conditional Probability Formula</vt:lpstr>
      <vt:lpstr>What is the conditional probability that a grade at UNH is an A, given that it comes from a liberal arts course?</vt:lpstr>
      <vt:lpstr>Bayes Theorem</vt:lpstr>
      <vt:lpstr>Example 1: STD’s </vt:lpstr>
      <vt:lpstr>EXAMPLE 2: BAGS SCREENED </vt:lpstr>
      <vt:lpstr>HW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STATS</dc:title>
  <dc:creator>Ben Young</dc:creator>
  <cp:lastModifiedBy>Ben Young</cp:lastModifiedBy>
  <cp:revision>6</cp:revision>
  <dcterms:created xsi:type="dcterms:W3CDTF">2013-12-09T04:01:45Z</dcterms:created>
  <dcterms:modified xsi:type="dcterms:W3CDTF">2013-12-09T04:43:36Z</dcterms:modified>
</cp:coreProperties>
</file>