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9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6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9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1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2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9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D188-679F-6443-866D-29781FB63489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71CAB-EBDF-AE4B-9D12-7FFA8C7F9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8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rdictionary.com//quadratic-formul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77" y="1"/>
            <a:ext cx="7772400" cy="5871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7146"/>
            <a:ext cx="9144000" cy="5359180"/>
          </a:xfrm>
        </p:spPr>
        <p:txBody>
          <a:bodyPr>
            <a:normAutofit/>
          </a:bodyPr>
          <a:lstStyle/>
          <a:p>
            <a:pPr algn="l"/>
            <a:r>
              <a:rPr lang="en-US" sz="2400" i="1" dirty="0" smtClean="0"/>
              <a:t>Convert each quadratic function to standard form. What is the vertex? Is it a Min or Max? (do these without a calculator) </a:t>
            </a:r>
          </a:p>
          <a:p>
            <a:pPr algn="l"/>
            <a:r>
              <a:rPr lang="en-US" sz="2400" dirty="0" smtClean="0"/>
              <a:t>1.) h(x) = 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+ 30x + 4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2.) h(x) = 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-3x + 3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3.) Determine the min or max of the following function. You may use the “shortcut”.</a:t>
            </a:r>
            <a:endParaRPr lang="en-US" sz="2400" dirty="0"/>
          </a:p>
          <a:p>
            <a:pPr algn="l"/>
            <a:r>
              <a:rPr lang="en-US" sz="2400" dirty="0"/>
              <a:t>t</a:t>
            </a:r>
            <a:r>
              <a:rPr lang="en-US" sz="2400" dirty="0" smtClean="0"/>
              <a:t>(x) = 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7x + 2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299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Math History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Autofit/>
          </a:bodyPr>
          <a:lstStyle/>
          <a:p>
            <a:r>
              <a:rPr lang="en-US" sz="2200" dirty="0" smtClean="0"/>
              <a:t>Who created the quadratic formula?</a:t>
            </a:r>
          </a:p>
          <a:p>
            <a:r>
              <a:rPr lang="en-US" sz="2200" dirty="0"/>
              <a:t>The precursor to what is known today as the </a:t>
            </a:r>
            <a:r>
              <a:rPr lang="en-US" sz="2200" dirty="0">
                <a:hlinkClick r:id="rId2"/>
              </a:rPr>
              <a:t>quadratic formula, was derived by an Islamic mathematician named Mohammed bin Musa Al-Khwarismi. He derived the formula at about the same time as an Indian mathematician named Baskhara did</a:t>
            </a:r>
            <a:r>
              <a:rPr lang="en-US" sz="2200" dirty="0" smtClean="0">
                <a:hlinkClick r:id="rId2"/>
              </a:rPr>
              <a:t>.</a:t>
            </a:r>
            <a:r>
              <a:rPr lang="en-US" sz="2200" dirty="0" smtClean="0"/>
              <a:t> This took place between 700 and 1100AD.</a:t>
            </a:r>
          </a:p>
          <a:p>
            <a:r>
              <a:rPr lang="en-US" sz="2200" dirty="0"/>
              <a:t>This early version of the quadratic formula was carried to Europe in 1100 AD by a Jewish Mathematician / Astronomer from Barcelona named Abraham bar </a:t>
            </a:r>
            <a:r>
              <a:rPr lang="en-US" sz="2200" dirty="0" err="1"/>
              <a:t>Hiyya</a:t>
            </a:r>
            <a:r>
              <a:rPr lang="en-US" sz="2200" dirty="0"/>
              <a:t>. As the Renaissance raged on in Europe, interest and attention began to be focused on unique mathematical problems. </a:t>
            </a:r>
            <a:r>
              <a:rPr lang="en-US" sz="2200" dirty="0" err="1"/>
              <a:t>Girolamo</a:t>
            </a:r>
            <a:r>
              <a:rPr lang="en-US" sz="2200" dirty="0"/>
              <a:t> </a:t>
            </a:r>
            <a:r>
              <a:rPr lang="en-US" sz="2200" dirty="0" err="1"/>
              <a:t>Cardano</a:t>
            </a:r>
            <a:r>
              <a:rPr lang="en-US" sz="2200" dirty="0"/>
              <a:t> began to compile the work on the quadratic equation in 1545.</a:t>
            </a:r>
          </a:p>
          <a:p>
            <a:r>
              <a:rPr lang="en-US" sz="2200" dirty="0" err="1"/>
              <a:t>Cardano</a:t>
            </a:r>
            <a:r>
              <a:rPr lang="en-US" sz="2200" dirty="0"/>
              <a:t> was one of the best algebraists of his time. He compiled the works of Al-</a:t>
            </a:r>
            <a:r>
              <a:rPr lang="en-US" sz="2200" dirty="0" err="1"/>
              <a:t>Khwarismi</a:t>
            </a:r>
            <a:r>
              <a:rPr lang="en-US" sz="2200" dirty="0"/>
              <a:t> and Euclidian geometry and blended them into a form that allowed for imaginary number. This inclusion also allowed for the existence of complex numbers.</a:t>
            </a:r>
          </a:p>
        </p:txBody>
      </p:sp>
    </p:spTree>
    <p:extLst>
      <p:ext uri="{BB962C8B-B14F-4D97-AF65-F5344CB8AC3E}">
        <p14:creationId xmlns:p14="http://schemas.microsoft.com/office/powerpoint/2010/main" val="19890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2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with just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8110"/>
            <a:ext cx="9144000" cy="54980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for x.</a:t>
            </a:r>
            <a:r>
              <a:rPr lang="en-US" dirty="0"/>
              <a:t> </a:t>
            </a:r>
            <a:r>
              <a:rPr lang="en-US" dirty="0" smtClean="0"/>
              <a:t>     ax</a:t>
            </a:r>
            <a:r>
              <a:rPr lang="en-US" baseline="30000" dirty="0" smtClean="0"/>
              <a:t>2</a:t>
            </a:r>
            <a:r>
              <a:rPr lang="en-US" dirty="0" smtClean="0"/>
              <a:t> +</a:t>
            </a:r>
            <a:r>
              <a:rPr lang="en-US" dirty="0" err="1" smtClean="0"/>
              <a:t>bx</a:t>
            </a:r>
            <a:r>
              <a:rPr lang="en-US" dirty="0" smtClean="0"/>
              <a:t> + c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7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</a:t>
            </a:r>
            <a:br>
              <a:rPr lang="en-US" dirty="0" smtClean="0"/>
            </a:br>
            <a:r>
              <a:rPr lang="en-US" dirty="0" smtClean="0"/>
              <a:t>Modeling with Quadratic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702"/>
            <a:ext cx="9144000" cy="5202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Most cars get their best gas mileage when traveling at a relatively modest speed.  The gas mileage of M for a certain new car is modeled by the function below where s is the speed in </a:t>
            </a:r>
            <a:r>
              <a:rPr lang="en-US" sz="2400" dirty="0" err="1" smtClean="0"/>
              <a:t>Mi</a:t>
            </a:r>
            <a:r>
              <a:rPr lang="en-US" sz="2400" dirty="0" smtClean="0"/>
              <a:t>/hour and M is the mileage in mi/gallon. What is the car’s best car mileage? What is its speed?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03808"/>
              </p:ext>
            </p:extLst>
          </p:nvPr>
        </p:nvGraphicFramePr>
        <p:xfrm>
          <a:off x="34925" y="2797175"/>
          <a:ext cx="32766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447800" imgH="584200" progId="Equation.3">
                  <p:embed/>
                </p:oleObj>
              </mc:Choice>
              <mc:Fallback>
                <p:oleObj name="Equation" r:id="rId3" imgW="14478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" y="2797175"/>
                        <a:ext cx="3276600" cy="132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09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</a:t>
            </a:r>
            <a:br>
              <a:rPr lang="en-US" dirty="0" smtClean="0"/>
            </a:br>
            <a:r>
              <a:rPr lang="en-US" dirty="0" smtClean="0"/>
              <a:t>QUADRATIC FUNCTION MODELING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4532"/>
            <a:ext cx="9143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DIMENSIONS OF A RECTANGULAR FIELD THAT CAN BE ENCLOSED WITH 3000 FEET OF FENCE AND HAS THE LARGEST POSSIBLE AREA. (no calculators).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695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9354"/>
            <a:ext cx="8042276" cy="1336956"/>
          </a:xfrm>
        </p:spPr>
        <p:txBody>
          <a:bodyPr/>
          <a:lstStyle/>
          <a:p>
            <a:r>
              <a:rPr lang="en-US" dirty="0" smtClean="0"/>
              <a:t>Example 3: MAXIMIZING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4532"/>
            <a:ext cx="9143999" cy="4343400"/>
          </a:xfrm>
        </p:spPr>
        <p:txBody>
          <a:bodyPr/>
          <a:lstStyle/>
          <a:p>
            <a:r>
              <a:rPr lang="en-US" dirty="0" smtClean="0"/>
              <a:t>A VENDOR CAN SELL 275 SOUVENIRS PER DAY AT A PRICE OF $2 EACH. THE COST TO THE VENDOR IS $1.50 PER SOUVENIR. EACH 10 CENT INCREASE, DECREASES SALES BY 25 PER DAY. WHAT PRICE SHOULD BE CHARGED TO MAXIMIZE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1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60"/>
            <a:ext cx="8229600" cy="6883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Maximizing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4454"/>
            <a:ext cx="9144000" cy="531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hockey team plays in an arena that has a seating capacity of 15,000 spectators. With the ticket price set at $14, average attendance at recent games has been 9500.  A market survey indicates that for each dollar the ticket price is lowered, the average attendance increases by 1000.</a:t>
            </a:r>
          </a:p>
          <a:p>
            <a:pPr marL="0" indent="0">
              <a:buNone/>
            </a:pPr>
            <a:r>
              <a:rPr lang="en-US" sz="2400" dirty="0" smtClean="0"/>
              <a:t>A.</a:t>
            </a:r>
            <a:r>
              <a:rPr lang="en-US" sz="2400" smtClean="0"/>
              <a:t>) Find </a:t>
            </a:r>
            <a:r>
              <a:rPr lang="en-US" sz="2400" dirty="0" smtClean="0"/>
              <a:t>a function that models the revenue in terms of ticket price.</a:t>
            </a:r>
          </a:p>
          <a:p>
            <a:pPr marL="0" indent="0">
              <a:buNone/>
            </a:pPr>
            <a:r>
              <a:rPr lang="en-US" sz="2400" dirty="0" smtClean="0"/>
              <a:t>B.)Find the Price that maximizes revenue from ticket sales.</a:t>
            </a:r>
          </a:p>
          <a:p>
            <a:pPr marL="0" indent="0">
              <a:buNone/>
            </a:pPr>
            <a:r>
              <a:rPr lang="en-US" sz="2400" dirty="0" smtClean="0"/>
              <a:t>C.) What ticket price is so high that no-one attends and no revenue is generated.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189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#13!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Page 230-232</a:t>
            </a:r>
          </a:p>
          <a:p>
            <a:pPr marL="0" indent="0">
              <a:buNone/>
            </a:pPr>
            <a:r>
              <a:rPr lang="en-US" dirty="0" smtClean="0"/>
              <a:t>Section 3.1 #64, 66, 75, 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552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</vt:lpstr>
      <vt:lpstr>Honors Precalculus: Do Now</vt:lpstr>
      <vt:lpstr>Math History of the Day!</vt:lpstr>
      <vt:lpstr>Working with just variables?</vt:lpstr>
      <vt:lpstr>Example 1: Modeling with Quadratic Functions</vt:lpstr>
      <vt:lpstr>Example 2:  QUADRATIC FUNCTION MODELING</vt:lpstr>
      <vt:lpstr>Example 3: MAXIMIZING PROFIT</vt:lpstr>
      <vt:lpstr>Example 4: Maximizing Revenue</vt:lpstr>
      <vt:lpstr>Homework #13!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19</cp:revision>
  <dcterms:created xsi:type="dcterms:W3CDTF">2012-09-26T21:40:16Z</dcterms:created>
  <dcterms:modified xsi:type="dcterms:W3CDTF">2013-10-03T14:11:29Z</dcterms:modified>
</cp:coreProperties>
</file>