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7" r:id="rId7"/>
    <p:sldId id="260" r:id="rId8"/>
    <p:sldId id="264" r:id="rId9"/>
    <p:sldId id="261" r:id="rId10"/>
    <p:sldId id="262" r:id="rId11"/>
    <p:sldId id="266" r:id="rId12"/>
    <p:sldId id="265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4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ECA0B-0568-1041-8CCE-853D17199093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E8EC85-1089-D646-9A83-FF86C5F2A57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CA0B-0568-1041-8CCE-853D17199093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EC85-1089-D646-9A83-FF86C5F2A57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CA0B-0568-1041-8CCE-853D17199093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EC85-1089-D646-9A83-FF86C5F2A57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CA0B-0568-1041-8CCE-853D17199093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EC85-1089-D646-9A83-FF86C5F2A57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CA0B-0568-1041-8CCE-853D17199093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EC85-1089-D646-9A83-FF86C5F2A5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CA0B-0568-1041-8CCE-853D17199093}" type="datetimeFigureOut">
              <a:rPr lang="en-US" smtClean="0"/>
              <a:t>10/2/13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EC85-1089-D646-9A83-FF86C5F2A57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CA0B-0568-1041-8CCE-853D17199093}" type="datetimeFigureOut">
              <a:rPr lang="en-US" smtClean="0"/>
              <a:t>10/2/13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EC85-1089-D646-9A83-FF86C5F2A572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CA0B-0568-1041-8CCE-853D17199093}" type="datetimeFigureOut">
              <a:rPr lang="en-US" smtClean="0"/>
              <a:t>10/2/13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EC85-1089-D646-9A83-FF86C5F2A572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CA0B-0568-1041-8CCE-853D17199093}" type="datetimeFigureOut">
              <a:rPr lang="en-US" smtClean="0"/>
              <a:t>10/2/13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EC85-1089-D646-9A83-FF86C5F2A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CA0B-0568-1041-8CCE-853D17199093}" type="datetimeFigureOut">
              <a:rPr lang="en-US" smtClean="0"/>
              <a:t>10/2/13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EC85-1089-D646-9A83-FF86C5F2A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CA0B-0568-1041-8CCE-853D17199093}" type="datetimeFigureOut">
              <a:rPr lang="en-US" smtClean="0"/>
              <a:t>10/2/13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EC85-1089-D646-9A83-FF86C5F2A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3ECA0B-0568-1041-8CCE-853D17199093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7E8EC85-1089-D646-9A83-FF86C5F2A5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rainyquote.com/quotes/quotes/e/euclid126362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63865" y="0"/>
            <a:ext cx="9572438" cy="1182539"/>
          </a:xfrm>
        </p:spPr>
        <p:txBody>
          <a:bodyPr/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Precalculus</a:t>
            </a:r>
            <a:r>
              <a:rPr lang="en-US" dirty="0" smtClean="0"/>
              <a:t>: 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82539"/>
            <a:ext cx="9144000" cy="5533117"/>
          </a:xfrm>
        </p:spPr>
        <p:txBody>
          <a:bodyPr/>
          <a:lstStyle/>
          <a:p>
            <a:r>
              <a:rPr lang="en-US" dirty="0" smtClean="0"/>
              <a:t>Factor each quadratic equation into 2 binomials.</a:t>
            </a:r>
          </a:p>
          <a:p>
            <a:endParaRPr lang="en-US" dirty="0"/>
          </a:p>
          <a:p>
            <a:pPr algn="l"/>
            <a:r>
              <a:rPr lang="en-US" dirty="0" smtClean="0"/>
              <a:t>1.) x</a:t>
            </a:r>
            <a:r>
              <a:rPr lang="en-US" baseline="30000" dirty="0" smtClean="0"/>
              <a:t>2</a:t>
            </a:r>
            <a:r>
              <a:rPr lang="en-US" dirty="0" smtClean="0"/>
              <a:t> – 9x – 36</a:t>
            </a:r>
          </a:p>
          <a:p>
            <a:pPr algn="l"/>
            <a:r>
              <a:rPr lang="en-US" dirty="0" smtClean="0"/>
              <a:t>2.) 2x</a:t>
            </a:r>
            <a:r>
              <a:rPr lang="en-US" baseline="30000" dirty="0" smtClean="0"/>
              <a:t>2</a:t>
            </a:r>
            <a:r>
              <a:rPr lang="en-US" dirty="0" smtClean="0"/>
              <a:t> +9x + 4</a:t>
            </a:r>
          </a:p>
          <a:p>
            <a:pPr algn="l"/>
            <a:r>
              <a:rPr lang="en-US" dirty="0" smtClean="0"/>
              <a:t>3.) x</a:t>
            </a:r>
            <a:r>
              <a:rPr lang="en-US" baseline="30000" dirty="0" smtClean="0"/>
              <a:t>2</a:t>
            </a:r>
            <a:r>
              <a:rPr lang="en-US" dirty="0" smtClean="0"/>
              <a:t> – 81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If you have time…</a:t>
            </a:r>
          </a:p>
          <a:p>
            <a:pPr algn="l"/>
            <a:r>
              <a:rPr lang="en-US" dirty="0" smtClean="0"/>
              <a:t>4.) State the domain and range of the following quadratic function: f(x) = x</a:t>
            </a:r>
            <a:r>
              <a:rPr lang="en-US" baseline="30000" dirty="0" smtClean="0"/>
              <a:t>2</a:t>
            </a:r>
            <a:r>
              <a:rPr lang="en-US" dirty="0" smtClean="0"/>
              <a:t> + 5x - 14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799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25692"/>
            <a:ext cx="9144000" cy="3900471"/>
          </a:xfrm>
        </p:spPr>
        <p:txBody>
          <a:bodyPr/>
          <a:lstStyle/>
          <a:p>
            <a:r>
              <a:rPr lang="en-US" dirty="0" smtClean="0"/>
              <a:t>F(x) = x</a:t>
            </a:r>
            <a:r>
              <a:rPr lang="en-US" baseline="30000" dirty="0" smtClean="0"/>
              <a:t>2</a:t>
            </a:r>
            <a:r>
              <a:rPr lang="en-US" dirty="0" smtClean="0"/>
              <a:t> + 4x					g(x) = -2x</a:t>
            </a:r>
            <a:r>
              <a:rPr lang="en-US" baseline="30000" dirty="0" smtClean="0"/>
              <a:t>2</a:t>
            </a:r>
            <a:r>
              <a:rPr lang="en-US" dirty="0" smtClean="0"/>
              <a:t> +4x -5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05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Example 4: Find the maximum or minimum value of each quadratic function (the quick way)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592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–b/2a you ask?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775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93564"/>
            <a:ext cx="9144000" cy="41325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Find the inverse of the following quadratic function.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</a:t>
            </a:r>
            <a:r>
              <a:rPr lang="en-US" dirty="0" smtClean="0"/>
              <a:t>(x) = x</a:t>
            </a:r>
            <a:r>
              <a:rPr lang="en-US" baseline="30000" dirty="0" smtClean="0"/>
              <a:t>2</a:t>
            </a:r>
            <a:r>
              <a:rPr lang="en-US" dirty="0" smtClean="0"/>
              <a:t> + 9x – 7    for x ≥ 4.5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01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Example 5: Finding the Inverse of a Quadratic Function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82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Section 3.1 (Pg. 229-230)</a:t>
            </a:r>
          </a:p>
          <a:p>
            <a:r>
              <a:rPr lang="en-US" dirty="0" smtClean="0"/>
              <a:t>#5, 13, 19, 31, 33 (also find the inverse of #33)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86587" y="47042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9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“The </a:t>
            </a:r>
            <a:r>
              <a:rPr lang="en-US" sz="4000" dirty="0"/>
              <a:t>laws of nature are but the mathematical thoughts of God</a:t>
            </a:r>
            <a:r>
              <a:rPr lang="en-US" sz="4000" dirty="0" smtClean="0"/>
              <a:t>.” </a:t>
            </a:r>
            <a:endParaRPr lang="en-US" sz="4000" dirty="0"/>
          </a:p>
          <a:p>
            <a:pPr marL="0" indent="0">
              <a:buNone/>
            </a:pPr>
            <a:endParaRPr lang="en-US" sz="4000" b="1" dirty="0">
              <a:hlinkClick r:id="rId2"/>
            </a:endParaRPr>
          </a:p>
          <a:p>
            <a:pPr marL="0" indent="0">
              <a:buNone/>
            </a:pPr>
            <a:r>
              <a:rPr lang="en-US" sz="4000" b="1" dirty="0" smtClean="0">
                <a:hlinkClick r:id="rId2"/>
              </a:rPr>
              <a:t>~Euclid </a:t>
            </a:r>
            <a:endParaRPr lang="en-US" sz="4000" dirty="0">
              <a:hlinkClick r:id="rId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of the 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74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84" y="2459974"/>
            <a:ext cx="8570014" cy="3022045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Standard Form (vertex form):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Roots (zeros, x-intercepts)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Open Up/Down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QUADRATIC FUNCTION Properties!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942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roots of quadratics.</a:t>
            </a:r>
          </a:p>
          <a:p>
            <a:r>
              <a:rPr lang="en-US" dirty="0" smtClean="0"/>
              <a:t>Finding the vertex of a quadratic function.</a:t>
            </a:r>
          </a:p>
          <a:p>
            <a:r>
              <a:rPr lang="en-US" dirty="0" smtClean="0"/>
              <a:t>Finding the inverse of a quadratic function.</a:t>
            </a:r>
          </a:p>
          <a:p>
            <a:endParaRPr lang="en-US" dirty="0"/>
          </a:p>
          <a:p>
            <a:r>
              <a:rPr lang="en-US" dirty="0" smtClean="0"/>
              <a:t>Completing the square IS the quadratic formula.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COMPLETE THE SQUARE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10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x</a:t>
            </a:r>
            <a:r>
              <a:rPr lang="en-US" baseline="30000" dirty="0" smtClean="0"/>
              <a:t>2</a:t>
            </a:r>
            <a:r>
              <a:rPr lang="en-US" dirty="0" smtClean="0"/>
              <a:t> +6x – 7 = 0 by completing the square.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43031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1: A Review of Completing the Square!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065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2x</a:t>
            </a:r>
            <a:r>
              <a:rPr lang="en-US" baseline="30000" dirty="0" smtClean="0"/>
              <a:t>2</a:t>
            </a:r>
            <a:r>
              <a:rPr lang="en-US" dirty="0" smtClean="0"/>
              <a:t> +4x – 3 = 0 by completing the square.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43031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2: A Review of Completing the Square!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5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(x) = 2x</a:t>
            </a:r>
            <a:r>
              <a:rPr lang="en-US" baseline="30000" dirty="0" smtClean="0"/>
              <a:t>2</a:t>
            </a:r>
            <a:r>
              <a:rPr lang="en-US" dirty="0" smtClean="0"/>
              <a:t> – 12x + 23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588" y="260984"/>
            <a:ext cx="9239588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E</a:t>
            </a:r>
            <a:r>
              <a:rPr lang="en-US" sz="4000" dirty="0" smtClean="0"/>
              <a:t>xample 3: Express the Quadratic function in Standard Form, then determine the vertex and graph it.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32038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Put the quadratic function in standard form.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166" y="2894766"/>
            <a:ext cx="4223486" cy="73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899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801"/>
            <a:ext cx="8229600" cy="47743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F(x) = 5x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– 30x + 49</a:t>
            </a:r>
          </a:p>
          <a:p>
            <a:endParaRPr lang="en-US" sz="2400" dirty="0"/>
          </a:p>
          <a:p>
            <a:r>
              <a:rPr lang="en-US" sz="2400" dirty="0" smtClean="0"/>
              <a:t>A.) express f in standard form.</a:t>
            </a:r>
          </a:p>
          <a:p>
            <a:r>
              <a:rPr lang="en-US" sz="2400" dirty="0" smtClean="0"/>
              <a:t>B.) sketch the graph</a:t>
            </a:r>
          </a:p>
          <a:p>
            <a:r>
              <a:rPr lang="en-US" sz="2400" dirty="0" smtClean="0"/>
              <a:t>C.) find the minimum value of f.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3: Minimums: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429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163</TotalTime>
  <Words>366</Words>
  <Application>Microsoft Macintosh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Hardcover</vt:lpstr>
      <vt:lpstr>Honors Precalculus: Do Now</vt:lpstr>
      <vt:lpstr>Quote of the Day!</vt:lpstr>
      <vt:lpstr>QUADRATIC FUNCTION Properties!</vt:lpstr>
      <vt:lpstr>Why COMPLETE THE SQUARE</vt:lpstr>
      <vt:lpstr>Example 1: A Review of Completing the Square!</vt:lpstr>
      <vt:lpstr>Example 2: A Review of Completing the Square!</vt:lpstr>
      <vt:lpstr>Example 3: Express the Quadratic function in Standard Form, then determine the vertex and graph it.</vt:lpstr>
      <vt:lpstr>You Try!</vt:lpstr>
      <vt:lpstr>Example 3: Minimums:</vt:lpstr>
      <vt:lpstr>Example 4: Find the maximum or minimum value of each quadratic function (the quick way).</vt:lpstr>
      <vt:lpstr>Why –b/2a you ask?</vt:lpstr>
      <vt:lpstr>Example 5: Finding the Inverse of a Quadratic Function</vt:lpstr>
      <vt:lpstr>Homework #12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Ben Young</dc:creator>
  <cp:lastModifiedBy>Ben Young</cp:lastModifiedBy>
  <cp:revision>19</cp:revision>
  <dcterms:created xsi:type="dcterms:W3CDTF">2012-09-24T23:50:40Z</dcterms:created>
  <dcterms:modified xsi:type="dcterms:W3CDTF">2013-10-02T22:17:08Z</dcterms:modified>
</cp:coreProperties>
</file>