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October 4,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4,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4,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4,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4,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147295">
            <a:off x="-610688" y="1139691"/>
            <a:ext cx="6244917" cy="1204306"/>
          </a:xfrm>
        </p:spPr>
        <p:txBody>
          <a:bodyPr/>
          <a:lstStyle/>
          <a:p>
            <a:r>
              <a:rPr lang="en-US" dirty="0" smtClean="0"/>
              <a:t>HONORS PRECALCULUS: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199084">
            <a:off x="417634" y="2249687"/>
            <a:ext cx="6511131" cy="1444413"/>
          </a:xfrm>
        </p:spPr>
        <p:txBody>
          <a:bodyPr>
            <a:noAutofit/>
          </a:bodyPr>
          <a:lstStyle/>
          <a:p>
            <a:r>
              <a:rPr lang="en-US" sz="2800" dirty="0" smtClean="0"/>
              <a:t>TAKE 1 MINUTE TO REVIEW THE DERIVATION OF THE QUADRATIC FORMULA!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963332" y="4769556"/>
            <a:ext cx="53904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QUIZ WILL START IN 1 MINUTE. WRITE YOUR NAME ON THE BACK OF THE PAGE.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730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end behavior of the polynomial. Sketch a graph to confirm.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318005"/>
              </p:ext>
            </p:extLst>
          </p:nvPr>
        </p:nvGraphicFramePr>
        <p:xfrm>
          <a:off x="549275" y="2643515"/>
          <a:ext cx="3108406" cy="794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689100" imgH="431800" progId="Equation.3">
                  <p:embed/>
                </p:oleObj>
              </mc:Choice>
              <mc:Fallback>
                <p:oleObj name="Equation" r:id="rId3" imgW="16891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9275" y="2643515"/>
                        <a:ext cx="3108406" cy="794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3692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end behavior of the polynomial </a:t>
            </a:r>
          </a:p>
          <a:p>
            <a:r>
              <a:rPr lang="en-US" dirty="0" smtClean="0"/>
              <a:t>P(x) = 3x</a:t>
            </a:r>
            <a:r>
              <a:rPr lang="en-US" baseline="30000" dirty="0" smtClean="0"/>
              <a:t>5</a:t>
            </a:r>
            <a:r>
              <a:rPr lang="en-US" dirty="0" smtClean="0"/>
              <a:t> – 5x</a:t>
            </a:r>
            <a:r>
              <a:rPr lang="en-US" baseline="30000" dirty="0" smtClean="0"/>
              <a:t>3</a:t>
            </a:r>
            <a:r>
              <a:rPr lang="en-US" dirty="0" smtClean="0"/>
              <a:t> + 2x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Confirm that p and its leading term Q(x) = 3x</a:t>
            </a:r>
            <a:r>
              <a:rPr lang="en-US" baseline="30000" dirty="0" smtClean="0"/>
              <a:t>5</a:t>
            </a:r>
            <a:r>
              <a:rPr lang="en-US" dirty="0" smtClean="0"/>
              <a:t> have the same end behavior by graphing them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90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ZEROS OF A POLYNOMIAL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SKETCH A GRAPH OF THE POLYNOMIAL.</a:t>
            </a:r>
          </a:p>
          <a:p>
            <a:pPr marL="0" indent="0">
              <a:buNone/>
            </a:pPr>
            <a:r>
              <a:rPr lang="en-US" dirty="0" smtClean="0"/>
              <a:t>F(x) = (x + 2)(x - 3)(x + 5)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999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Bounces and Passes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12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#14: Intro to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3.2 Pg. 243-244 #9-to-14, 16, 17,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7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9761"/>
            <a:ext cx="7520940" cy="548640"/>
          </a:xfrm>
        </p:spPr>
        <p:txBody>
          <a:bodyPr/>
          <a:lstStyle/>
          <a:p>
            <a:r>
              <a:rPr lang="en-US" sz="3200" dirty="0" smtClean="0"/>
              <a:t>TRADE PAPERS WITH SOMEONE!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GO THROUGH EACH LINE AND CHECK THAT IT MATCHES THE WORK THAT I SHOW ON THE NEXT SLIDE. IF SOMETHING IS OFF OR LOOKS DIFFERENT PUT A STAR ON THE SIDE OF THE LINE.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I WILL GRADE THESE OUT OF 10!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7850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0"/>
            <a:ext cx="74492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45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Polynomials:</a:t>
            </a:r>
          </a:p>
          <a:p>
            <a:r>
              <a:rPr lang="en-US" dirty="0" smtClean="0"/>
              <a:t>Part 1: Quadratic Functions</a:t>
            </a:r>
          </a:p>
          <a:p>
            <a:r>
              <a:rPr lang="en-US" dirty="0" smtClean="0"/>
              <a:t>Part </a:t>
            </a:r>
            <a:r>
              <a:rPr lang="en-US" dirty="0"/>
              <a:t>2</a:t>
            </a:r>
            <a:r>
              <a:rPr lang="en-US" dirty="0" smtClean="0"/>
              <a:t>: What are polynomials - classifying, graphing, describing important points?</a:t>
            </a:r>
          </a:p>
          <a:p>
            <a:r>
              <a:rPr lang="en-US" dirty="0" smtClean="0"/>
              <a:t>Part 3: Dividing Polynomials</a:t>
            </a:r>
          </a:p>
          <a:p>
            <a:r>
              <a:rPr lang="en-US" dirty="0" smtClean="0"/>
              <a:t>Part 4: </a:t>
            </a:r>
            <a:r>
              <a:rPr lang="en-US" dirty="0"/>
              <a:t>R</a:t>
            </a:r>
            <a:r>
              <a:rPr lang="en-US" dirty="0" smtClean="0"/>
              <a:t>eal Zeros of Polynomials</a:t>
            </a:r>
          </a:p>
          <a:p>
            <a:r>
              <a:rPr lang="en-US" dirty="0" smtClean="0"/>
              <a:t>Part 5: Complex zeros of Polynomials</a:t>
            </a:r>
            <a:r>
              <a:rPr lang="en-US" dirty="0"/>
              <a:t> </a:t>
            </a:r>
            <a:r>
              <a:rPr lang="en-US" dirty="0" smtClean="0"/>
              <a:t>and the Fundamental Theorem of Algebra.</a:t>
            </a:r>
          </a:p>
          <a:p>
            <a:r>
              <a:rPr lang="en-US" dirty="0" smtClean="0"/>
              <a:t>Part 6: Rational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9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Me Everything You SEE!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990" y="1309642"/>
            <a:ext cx="5538537" cy="554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5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Polynomials!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" y="1524001"/>
            <a:ext cx="8686800" cy="6258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Polynomials</a:t>
            </a:r>
            <a:r>
              <a:rPr lang="en-US" sz="2800" dirty="0" smtClean="0"/>
              <a:t> are the sum of monomials.  We will look at polynomial functions of ALL degrees! Exponents are whole numbers.</a:t>
            </a:r>
          </a:p>
          <a:p>
            <a:endParaRPr lang="en-US" sz="2800" dirty="0"/>
          </a:p>
          <a:p>
            <a:r>
              <a:rPr lang="en-US" sz="2800" dirty="0" smtClean="0"/>
              <a:t>A polynomial function is in the form:</a:t>
            </a:r>
          </a:p>
          <a:p>
            <a:endParaRPr lang="en-US" sz="2800" dirty="0"/>
          </a:p>
          <a:p>
            <a:r>
              <a:rPr lang="en-US" sz="2800" dirty="0" smtClean="0"/>
              <a:t>P(x) =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n</a:t>
            </a:r>
            <a:r>
              <a:rPr lang="en-US" sz="2800" dirty="0" err="1" smtClean="0"/>
              <a:t>x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+ a</a:t>
            </a:r>
            <a:r>
              <a:rPr lang="en-US" sz="2800" baseline="-25000" dirty="0" smtClean="0"/>
              <a:t>n-1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n-1</a:t>
            </a:r>
            <a:r>
              <a:rPr lang="en-US" sz="2800" dirty="0" smtClean="0"/>
              <a:t>+…….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x + a</a:t>
            </a:r>
            <a:r>
              <a:rPr lang="en-US" sz="2800" baseline="-25000" dirty="0" smtClean="0"/>
              <a:t>0</a:t>
            </a:r>
          </a:p>
          <a:p>
            <a:endParaRPr lang="en-US" sz="2800" baseline="-250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</a:t>
            </a:r>
            <a:r>
              <a:rPr lang="en-US" sz="2800" baseline="-25000" dirty="0" smtClean="0"/>
              <a:t>n,</a:t>
            </a:r>
            <a:r>
              <a:rPr lang="en-US" sz="2800" dirty="0" smtClean="0"/>
              <a:t> the coefficient of the highest degree, is the called the </a:t>
            </a:r>
            <a:r>
              <a:rPr lang="en-US" sz="2800" b="1" dirty="0" smtClean="0"/>
              <a:t>leading coefficient.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1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3999" cy="1336956"/>
          </a:xfrm>
        </p:spPr>
        <p:txBody>
          <a:bodyPr/>
          <a:lstStyle/>
          <a:p>
            <a:r>
              <a:rPr lang="en-US" dirty="0" smtClean="0"/>
              <a:t>Graphs of Polynomial </a:t>
            </a:r>
            <a:r>
              <a:rPr lang="en-US" dirty="0" smtClean="0"/>
              <a:t>Functions (Important Features)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8727"/>
            <a:ext cx="8591551" cy="4644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Continuous – No breaks or holes. No cusps or Corners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Degree: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478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 BEHAVIOR OF ODD DEGREE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Polynomial has Odd Degree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Leading Coefficient: </a:t>
            </a:r>
          </a:p>
          <a:p>
            <a:pPr marL="0" indent="0">
              <a:buNone/>
            </a:pPr>
            <a:r>
              <a:rPr lang="en-US" dirty="0" smtClean="0"/>
              <a:t>Positive! 					Negative!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71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 BEHAVIOR OF EVEN DEGREE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58" y="1377414"/>
            <a:ext cx="8811999" cy="5099586"/>
          </a:xfrm>
        </p:spPr>
        <p:txBody>
          <a:bodyPr/>
          <a:lstStyle/>
          <a:p>
            <a:r>
              <a:rPr lang="en-US" dirty="0" smtClean="0"/>
              <a:t>Polynomial has</a:t>
            </a:r>
            <a:r>
              <a:rPr lang="en-US" b="1" u="sng" dirty="0" smtClean="0"/>
              <a:t> EVEN </a:t>
            </a:r>
            <a:r>
              <a:rPr lang="en-US" dirty="0" smtClean="0"/>
              <a:t>Degree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Leading Coefficient: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Positive					Negative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1881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361</TotalTime>
  <Words>340</Words>
  <Application>Microsoft Macintosh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Breeze</vt:lpstr>
      <vt:lpstr>Equation</vt:lpstr>
      <vt:lpstr>HONORS PRECALCULUS: DO NOW</vt:lpstr>
      <vt:lpstr>TRADE PAPERS WITH SOMEONE!  GO THROUGH EACH LINE AND CHECK THAT IT MATCHES THE WORK THAT I SHOW ON THE NEXT SLIDE. IF SOMETHING IS OFF OR LOOKS DIFFERENT PUT A STAR ON THE SIDE OF THE LINE.  I WILL GRADE THESE OUT OF 10!</vt:lpstr>
      <vt:lpstr>PowerPoint Presentation</vt:lpstr>
      <vt:lpstr>Chapter 3 Layout</vt:lpstr>
      <vt:lpstr>Tell Me Everything You SEE!</vt:lpstr>
      <vt:lpstr>Polynomials!</vt:lpstr>
      <vt:lpstr>Graphs of Polynomial Functions (Important Features)</vt:lpstr>
      <vt:lpstr>END BEHAVIOR OF ODD DEGREE POLYNOMIALS</vt:lpstr>
      <vt:lpstr>END BEHAVIOR OF EVEN DEGREE POLYNOMIALS</vt:lpstr>
      <vt:lpstr>Example 1:</vt:lpstr>
      <vt:lpstr>Example 2: </vt:lpstr>
      <vt:lpstr>ZEROS OF A POLYNOMIAL FUNCTION</vt:lpstr>
      <vt:lpstr>Bounces and Passes </vt:lpstr>
      <vt:lpstr>HW #14: Intro to Polynomials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19</cp:revision>
  <dcterms:created xsi:type="dcterms:W3CDTF">2012-09-27T15:18:56Z</dcterms:created>
  <dcterms:modified xsi:type="dcterms:W3CDTF">2013-10-04T12:28:36Z</dcterms:modified>
</cp:coreProperties>
</file>