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74" r:id="rId4"/>
    <p:sldId id="262" r:id="rId5"/>
    <p:sldId id="263" r:id="rId6"/>
    <p:sldId id="267" r:id="rId7"/>
    <p:sldId id="275" r:id="rId8"/>
    <p:sldId id="264" r:id="rId9"/>
    <p:sldId id="265" r:id="rId10"/>
    <p:sldId id="276" r:id="rId11"/>
    <p:sldId id="266" r:id="rId12"/>
    <p:sldId id="268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9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9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6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8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0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4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11870-2E1A-7645-B7D3-72A029D14D6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1357-6905-3742-A2F0-28491E73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05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Precalculus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05523"/>
            <a:ext cx="9144000" cy="61524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a.) Find all the zeros of the polynomial </a:t>
            </a:r>
          </a:p>
          <a:p>
            <a:r>
              <a:rPr lang="en-US" sz="1800" dirty="0" smtClean="0"/>
              <a:t>b.) Then factor the polynomial fully.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5" y="1403880"/>
            <a:ext cx="3290214" cy="3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1" y="162589"/>
            <a:ext cx="6983479" cy="13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4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77" y="437557"/>
            <a:ext cx="6274330" cy="11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5209" y="261126"/>
            <a:ext cx="784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YOU TRY!!! Each group will do 1 problem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7" y="1299502"/>
            <a:ext cx="4965700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77" y="4778505"/>
            <a:ext cx="4813300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9095" y="1629712"/>
            <a:ext cx="339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funky one… Only for the brave…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2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#</a:t>
            </a: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 section </a:t>
            </a:r>
            <a:r>
              <a:rPr lang="en-US" dirty="0" smtClean="0"/>
              <a:t>3.7 (up to slant and parabolic asymptotes).</a:t>
            </a:r>
          </a:p>
          <a:p>
            <a:r>
              <a:rPr lang="en-US" dirty="0" smtClean="0"/>
              <a:t>Section </a:t>
            </a:r>
            <a:r>
              <a:rPr lang="en-US" dirty="0" smtClean="0"/>
              <a:t>3.7 #21, 22</a:t>
            </a:r>
            <a:r>
              <a:rPr lang="en-US" dirty="0" smtClean="0"/>
              <a:t>, 26, </a:t>
            </a:r>
            <a:r>
              <a:rPr lang="en-US" dirty="0" smtClean="0"/>
              <a:t>41, 47, </a:t>
            </a:r>
            <a:r>
              <a:rPr lang="en-US" dirty="0" smtClean="0"/>
              <a:t>57, 59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Optional Challenge Problem: Try out # 64</a:t>
            </a:r>
          </a:p>
          <a:p>
            <a:endParaRPr lang="en-US" dirty="0"/>
          </a:p>
          <a:p>
            <a:r>
              <a:rPr lang="en-US" dirty="0" smtClean="0"/>
              <a:t>Also, take a look at the notes that I posted online from Dr. Cruzan. Use these as a reference and your textbook when going through rational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8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4" y="1600200"/>
            <a:ext cx="9024946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Today: </a:t>
            </a:r>
            <a:r>
              <a:rPr lang="en-US" dirty="0" smtClean="0"/>
              <a:t>Rational Functions – Horizontal and Vertical Asymptotes</a:t>
            </a:r>
          </a:p>
          <a:p>
            <a:r>
              <a:rPr lang="en-US" b="1" u="sng" dirty="0" smtClean="0"/>
              <a:t>Thursday/Friday: </a:t>
            </a:r>
            <a:r>
              <a:rPr lang="en-US" dirty="0" smtClean="0"/>
              <a:t>Slant, Parabolic Asymptotes, and </a:t>
            </a:r>
            <a:r>
              <a:rPr lang="en-US" dirty="0" smtClean="0"/>
              <a:t>Holes. OPEN NOTES - Take Home Quiz Due Monday!</a:t>
            </a:r>
          </a:p>
          <a:p>
            <a:r>
              <a:rPr lang="en-US" b="1" u="sng" dirty="0" smtClean="0"/>
              <a:t>Monday</a:t>
            </a:r>
            <a:r>
              <a:rPr lang="en-US" b="1" u="sng" dirty="0" smtClean="0"/>
              <a:t>: </a:t>
            </a:r>
            <a:r>
              <a:rPr lang="en-US" dirty="0" smtClean="0"/>
              <a:t>Applications of Polynomial Functions/ a bit of review</a:t>
            </a:r>
          </a:p>
          <a:p>
            <a:r>
              <a:rPr lang="en-US" b="1" u="sng" dirty="0" smtClean="0"/>
              <a:t>Tuesday: </a:t>
            </a:r>
            <a:r>
              <a:rPr lang="en-US" dirty="0" smtClean="0"/>
              <a:t>Review</a:t>
            </a:r>
          </a:p>
          <a:p>
            <a:r>
              <a:rPr lang="en-US" b="1" u="sng" dirty="0" smtClean="0"/>
              <a:t>Wednesday: </a:t>
            </a:r>
            <a:r>
              <a:rPr lang="en-US" dirty="0" smtClean="0"/>
              <a:t>Chapter 3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7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the 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53" y="1954530"/>
            <a:ext cx="7008888" cy="4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772119"/>
          </a:xfrm>
        </p:spPr>
        <p:txBody>
          <a:bodyPr/>
          <a:lstStyle/>
          <a:p>
            <a:r>
              <a:rPr lang="en-US" dirty="0" smtClean="0"/>
              <a:t>Rational Functions: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3450"/>
            <a:ext cx="9144000" cy="5302714"/>
          </a:xfrm>
        </p:spPr>
        <p:txBody>
          <a:bodyPr/>
          <a:lstStyle/>
          <a:p>
            <a:r>
              <a:rPr lang="en-US" dirty="0" smtClean="0"/>
              <a:t>We’re going to look back at rational functions a bit (which we touched upon when we dealt with the domain and range of various functions)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56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0108"/>
            <a:ext cx="8229600" cy="84190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Example 1: Vertical </a:t>
            </a:r>
            <a:r>
              <a:rPr lang="en-US" sz="3200" b="1" u="sng" dirty="0" smtClean="0"/>
              <a:t>and Horizontal Asymptotes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794"/>
            <a:ext cx="8686800" cy="54143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Q</a:t>
            </a:r>
            <a:r>
              <a:rPr lang="en-US" dirty="0" smtClean="0"/>
              <a:t>uick Review. </a:t>
            </a:r>
            <a:r>
              <a:rPr lang="en-US" dirty="0" smtClean="0"/>
              <a:t> Find </a:t>
            </a:r>
            <a:r>
              <a:rPr lang="en-US" dirty="0" smtClean="0"/>
              <a:t>the horizontal and vertical asymptotes of the following function. Then sketch a graph.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28380"/>
              </p:ext>
            </p:extLst>
          </p:nvPr>
        </p:nvGraphicFramePr>
        <p:xfrm>
          <a:off x="343115" y="2490589"/>
          <a:ext cx="24653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977900" imgH="584200" progId="Equation.3">
                  <p:embed/>
                </p:oleObj>
              </mc:Choice>
              <mc:Fallback>
                <p:oleObj name="Equation" r:id="rId3" imgW="9779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115" y="2490589"/>
                        <a:ext cx="2465388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61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" y="179388"/>
            <a:ext cx="8929869" cy="41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0"/>
            <a:ext cx="8229600" cy="6604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FAITS!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9926"/>
            <a:ext cx="8229600" cy="54562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Factor, Asymptotes, Intercepts, Table, Sketch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VA: denominator = 0</a:t>
            </a:r>
          </a:p>
          <a:p>
            <a:pPr marL="0" indent="0">
              <a:buNone/>
            </a:pPr>
            <a:r>
              <a:rPr lang="en-US" dirty="0" smtClean="0"/>
              <a:t>HA: follow the rules with n and m</a:t>
            </a:r>
          </a:p>
          <a:p>
            <a:pPr marL="0" indent="0">
              <a:buNone/>
            </a:pPr>
            <a:r>
              <a:rPr lang="en-US" dirty="0" smtClean="0"/>
              <a:t>X-intercepts: set the numerator = 0</a:t>
            </a:r>
          </a:p>
          <a:p>
            <a:pPr marL="0" indent="0">
              <a:buNone/>
            </a:pPr>
            <a:r>
              <a:rPr lang="en-US" dirty="0" smtClean="0"/>
              <a:t>Y-intercept: set x = 0.</a:t>
            </a:r>
          </a:p>
          <a:p>
            <a:pPr marL="0" indent="0">
              <a:buNone/>
            </a:pPr>
            <a:r>
              <a:rPr lang="en-US" dirty="0" smtClean="0"/>
              <a:t>Table: Left and Right of VA’s plus a few more points if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5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463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Example 2: Vertical </a:t>
            </a:r>
            <a:r>
              <a:rPr lang="en-US" sz="3200" b="1" u="sng" dirty="0" smtClean="0"/>
              <a:t>and Horizontal Asymptotes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69" y="604638"/>
            <a:ext cx="8833501" cy="5521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horizontal and vertical asymptotes of the following function. Then sketch a graph.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9321"/>
              </p:ext>
            </p:extLst>
          </p:nvPr>
        </p:nvGraphicFramePr>
        <p:xfrm>
          <a:off x="457200" y="1911379"/>
          <a:ext cx="2260739" cy="1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850900" imgH="393700" progId="Equation.3">
                  <p:embed/>
                </p:oleObj>
              </mc:Choice>
              <mc:Fallback>
                <p:oleObj name="Equation" r:id="rId3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11379"/>
                        <a:ext cx="2260739" cy="104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23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1" y="182962"/>
            <a:ext cx="6131813" cy="11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310</Words>
  <Application>Microsoft Macintosh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Microsoft Equation</vt:lpstr>
      <vt:lpstr>Equation</vt:lpstr>
      <vt:lpstr>Honors Precalculus: Do Now</vt:lpstr>
      <vt:lpstr>Agenda for the week</vt:lpstr>
      <vt:lpstr>Video of the Day</vt:lpstr>
      <vt:lpstr>Rational Functions:</vt:lpstr>
      <vt:lpstr>Example 1: Vertical and Horizontal Asymptotes</vt:lpstr>
      <vt:lpstr>PowerPoint Presentation</vt:lpstr>
      <vt:lpstr>FAITS!</vt:lpstr>
      <vt:lpstr>Example 2: Vertical and Horizontal Asymptotes</vt:lpstr>
      <vt:lpstr>PowerPoint Presentation</vt:lpstr>
      <vt:lpstr>PowerPoint Presentation</vt:lpstr>
      <vt:lpstr>PowerPoint Presentation</vt:lpstr>
      <vt:lpstr>PowerPoint Presentation</vt:lpstr>
      <vt:lpstr>Homework #21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Precalculus: Do Now</dc:title>
  <dc:creator>Ben Young</dc:creator>
  <cp:lastModifiedBy>Ben Young</cp:lastModifiedBy>
  <cp:revision>38</cp:revision>
  <dcterms:created xsi:type="dcterms:W3CDTF">2012-10-29T18:54:14Z</dcterms:created>
  <dcterms:modified xsi:type="dcterms:W3CDTF">2013-10-23T03:31:25Z</dcterms:modified>
</cp:coreProperties>
</file>