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5/7/14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5/7/14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2276"/>
            <a:ext cx="8707906" cy="635129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40" y="837405"/>
            <a:ext cx="7035920" cy="4801395"/>
          </a:xfrm>
        </p:spPr>
        <p:txBody>
          <a:bodyPr/>
          <a:lstStyle/>
          <a:p>
            <a:r>
              <a:rPr lang="en-US" dirty="0" smtClean="0"/>
              <a:t>Quiz on 8.1-8.2 (Thursday for period 1/3 and Friday for period 2.</a:t>
            </a:r>
          </a:p>
          <a:p>
            <a:endParaRPr lang="en-US" dirty="0"/>
          </a:p>
          <a:p>
            <a:r>
              <a:rPr lang="en-US" dirty="0" smtClean="0"/>
              <a:t>Complete the following review problems with your table:</a:t>
            </a:r>
          </a:p>
          <a:p>
            <a:r>
              <a:rPr lang="en-US" dirty="0" smtClean="0"/>
              <a:t>1, 3, 7, 9, 13, 15, 16, 17, </a:t>
            </a:r>
            <a:r>
              <a:rPr lang="en-US" dirty="0" smtClean="0"/>
              <a:t>18, </a:t>
            </a:r>
            <a:r>
              <a:rPr lang="en-US" dirty="0" smtClean="0"/>
              <a:t>23, 24, 25, 27</a:t>
            </a:r>
          </a:p>
          <a:p>
            <a:endParaRPr lang="en-US" dirty="0"/>
          </a:p>
          <a:p>
            <a:r>
              <a:rPr lang="en-US" dirty="0" smtClean="0"/>
              <a:t>HW #26-28 will be checked on your quiz 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8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7100"/>
            <a:ext cx="9144000" cy="498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919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539</TotalTime>
  <Words>68</Words>
  <Application>Microsoft Macintosh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Adjacency</vt:lpstr>
      <vt:lpstr>Honors Precalc Review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 Review</dc:title>
  <dc:creator>Ben Young</dc:creator>
  <cp:lastModifiedBy>Ben Young</cp:lastModifiedBy>
  <cp:revision>4</cp:revision>
  <dcterms:created xsi:type="dcterms:W3CDTF">2014-05-06T02:36:52Z</dcterms:created>
  <dcterms:modified xsi:type="dcterms:W3CDTF">2014-05-07T13:03:56Z</dcterms:modified>
</cp:coreProperties>
</file>