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634-82E4-4FA1-BE76-25983CDEDAFF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7A0-EA32-4F87-BD96-80823421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0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634-82E4-4FA1-BE76-25983CDEDAFF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7A0-EA32-4F87-BD96-80823421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2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634-82E4-4FA1-BE76-25983CDEDAFF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7A0-EA32-4F87-BD96-80823421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2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634-82E4-4FA1-BE76-25983CDEDAFF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7A0-EA32-4F87-BD96-80823421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2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634-82E4-4FA1-BE76-25983CDEDAFF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7A0-EA32-4F87-BD96-80823421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5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634-82E4-4FA1-BE76-25983CDEDAFF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7A0-EA32-4F87-BD96-80823421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3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634-82E4-4FA1-BE76-25983CDEDAFF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7A0-EA32-4F87-BD96-80823421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4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634-82E4-4FA1-BE76-25983CDEDAFF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7A0-EA32-4F87-BD96-80823421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634-82E4-4FA1-BE76-25983CDEDAFF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7A0-EA32-4F87-BD96-80823421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9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634-82E4-4FA1-BE76-25983CDEDAFF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7A0-EA32-4F87-BD96-80823421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3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E634-82E4-4FA1-BE76-25983CDEDAFF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7A0-EA32-4F87-BD96-80823421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1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CE634-82E4-4FA1-BE76-25983CDEDAFF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A57A0-EA32-4F87-BD96-80823421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0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763000" cy="4876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Each time your heart beats, your blood pressure increases, then decreases as the heart rests between beats. A certain person’s blood pressure is modeled by the function:</a:t>
            </a:r>
          </a:p>
          <a:p>
            <a:pPr algn="l"/>
            <a:r>
              <a:rPr lang="en-US" sz="2400" dirty="0" smtClean="0"/>
              <a:t>P(t) = 112 + 22 sin (120</a:t>
            </a:r>
            <a:r>
              <a:rPr lang="el-GR" sz="2400" dirty="0" smtClean="0"/>
              <a:t>π</a:t>
            </a:r>
            <a:r>
              <a:rPr lang="en-US" sz="2400" dirty="0" smtClean="0"/>
              <a:t>t)</a:t>
            </a:r>
          </a:p>
          <a:p>
            <a:pPr algn="l"/>
            <a:r>
              <a:rPr lang="en-US" sz="2400" dirty="0" smtClean="0"/>
              <a:t>Where p(t) is the pressure in mmHg at time t, measured in minutes.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a.) Find the amplitude, period and frequency of p.</a:t>
            </a:r>
          </a:p>
          <a:p>
            <a:pPr algn="l"/>
            <a:r>
              <a:rPr lang="en-US" sz="2400" dirty="0" smtClean="0"/>
              <a:t>b.) sketch a rough graph of the function (show the y-intercept and important features only)</a:t>
            </a:r>
          </a:p>
          <a:p>
            <a:pPr algn="l"/>
            <a:r>
              <a:rPr lang="en-US" sz="2400" dirty="0" smtClean="0"/>
              <a:t>c.) If a person is exercising, their heart beats faster. How does this affect the period and frequency of p?</a:t>
            </a:r>
            <a:endParaRPr lang="en-US" sz="2400" dirty="0"/>
          </a:p>
        </p:txBody>
      </p:sp>
      <p:pic>
        <p:nvPicPr>
          <p:cNvPr id="1026" name="Picture 2" descr="http://www.hypertensivedisease.com/wp-content/uploads/22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586" y="4953000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16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</a:t>
            </a:r>
            <a:r>
              <a:rPr lang="en-US" dirty="0" smtClean="0"/>
              <a:t>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One Shining Moment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Fun facts:</a:t>
            </a:r>
          </a:p>
          <a:p>
            <a:pPr marL="0" indent="0">
              <a:buNone/>
            </a:pPr>
            <a:r>
              <a:rPr lang="en-US" dirty="0" smtClean="0"/>
              <a:t>The average human heart beats 100,000 times per day! And 2.5 billion times in a lifetime.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heart weighs only 11 ounces but pumps 2000 gallons of blood through 60,000 miles of blood vessels each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5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Damped Harmonic Motion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2600"/>
            <a:ext cx="6743700" cy="1790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038600"/>
            <a:ext cx="61849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2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514" y="5029200"/>
            <a:ext cx="3200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228600"/>
            <a:ext cx="8822951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9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The Final 4: Whiteboard Madness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383444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Rounds: </a:t>
            </a:r>
          </a:p>
          <a:p>
            <a:r>
              <a:rPr lang="en-US" dirty="0" smtClean="0"/>
              <a:t>Round 1: Whiteboards Round</a:t>
            </a:r>
          </a:p>
          <a:p>
            <a:r>
              <a:rPr lang="en-US" dirty="0" smtClean="0"/>
              <a:t>Round 2: </a:t>
            </a:r>
            <a:r>
              <a:rPr lang="en-US" dirty="0" err="1" smtClean="0"/>
              <a:t>Trashketball</a:t>
            </a:r>
            <a:r>
              <a:rPr lang="en-US" dirty="0" smtClean="0"/>
              <a:t> Graphing Round: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Place: Get out of HW free pass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Place: Get out of Do Now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0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Whiteboard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 smtClean="0"/>
              <a:t>The top floor of a building undergoes damped harmonic motion after a sudden brief earthquake.  At time t= 0 the displacement is at a maximum, 16cm from the normal position. The damping constant is c =0.72 and the building vibrates 1.4 cycles per second.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dirty="0" smtClean="0"/>
              <a:t>a.) find a function to model the motion.</a:t>
            </a:r>
          </a:p>
          <a:p>
            <a:pPr marL="0" indent="0">
              <a:buNone/>
            </a:pPr>
            <a:r>
              <a:rPr lang="en-US" dirty="0" smtClean="0"/>
              <a:t>b.) graph the function (very rough)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5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Complete the Ch. 5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Complete Review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7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300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Honors Precalculus: Do Now</vt:lpstr>
      <vt:lpstr>Video of the Day!</vt:lpstr>
      <vt:lpstr>Damped Harmonic Motion</vt:lpstr>
      <vt:lpstr>PowerPoint Presentation</vt:lpstr>
      <vt:lpstr>The Final 4: Whiteboard Madness</vt:lpstr>
      <vt:lpstr>Whiteboard Question</vt:lpstr>
      <vt:lpstr>Optional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MBS</dc:creator>
  <cp:lastModifiedBy>Ben Young</cp:lastModifiedBy>
  <cp:revision>19</cp:revision>
  <dcterms:created xsi:type="dcterms:W3CDTF">2013-04-05T01:09:40Z</dcterms:created>
  <dcterms:modified xsi:type="dcterms:W3CDTF">2014-04-08T02:21:02Z</dcterms:modified>
</cp:coreProperties>
</file>